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2.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3.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4.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5.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6.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7.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8.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9.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notesSlides/notesSlide10.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11.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notesSlides/notesSlide12.xml" ContentType="application/vnd.openxmlformats-officedocument.presentationml.notesSlide+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13.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14.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notesSlides/notesSlide15.xml" ContentType="application/vnd.openxmlformats-officedocument.presentationml.notesSlide+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notesSlides/notesSlide16.xml" ContentType="application/vnd.openxmlformats-officedocument.presentationml.notesSlide+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17.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notesSlides/notesSlide18.xml" ContentType="application/vnd.openxmlformats-officedocument.presentationml.notesSlide+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notesSlides/notesSlide19.xml" ContentType="application/vnd.openxmlformats-officedocument.presentationml.notesSlide+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notesSlides/notesSlide20.xml" ContentType="application/vnd.openxmlformats-officedocument.presentationml.notesSlide+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notesSlides/notesSlide21.xml" ContentType="application/vnd.openxmlformats-officedocument.presentationml.notesSlide+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notesSlides/notesSlide22.xml" ContentType="application/vnd.openxmlformats-officedocument.presentationml.notesSlide+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notesSlides/notesSlide23.xml" ContentType="application/vnd.openxmlformats-officedocument.presentationml.notesSlide+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notesSlides/notesSlide24.xml" ContentType="application/vnd.openxmlformats-officedocument.presentationml.notesSlide+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notesSlides/notesSlide25.xml" ContentType="application/vnd.openxmlformats-officedocument.presentationml.notesSlide+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notesSlides/notesSlide26.xml" ContentType="application/vnd.openxmlformats-officedocument.presentationml.notesSlide+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notesSlides/notesSlide27.xml" ContentType="application/vnd.openxmlformats-officedocument.presentationml.notesSlide+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notesSlides/notesSlide28.xml" ContentType="application/vnd.openxmlformats-officedocument.presentationml.notesSlide+xml"/>
  <Override PartName="/ppt/tags/tag884.xml" ContentType="application/vnd.openxmlformats-officedocument.presentationml.tags+xml"/>
  <Override PartName="/ppt/tags/tag885.xml" ContentType="application/vnd.openxmlformats-officedocument.presentationml.tags+xml"/>
  <Override PartName="/ppt/notesSlides/notesSlide29.xml" ContentType="application/vnd.openxmlformats-officedocument.presentationml.notesSlide+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notesSlides/notesSlide30.xml" ContentType="application/vnd.openxmlformats-officedocument.presentationml.notesSlide+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notesSlides/notesSlide31.xml" ContentType="application/vnd.openxmlformats-officedocument.presentationml.notesSlide+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notesSlides/notesSlide34.xml" ContentType="application/vnd.openxmlformats-officedocument.presentationml.notesSlide+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notesSlides/notesSlide37.xml" ContentType="application/vnd.openxmlformats-officedocument.presentationml.notesSlide+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notesSlides/notesSlide40.xml" ContentType="application/vnd.openxmlformats-officedocument.presentationml.notesSlide+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notesSlides/notesSlide41.xml" ContentType="application/vnd.openxmlformats-officedocument.presentationml.notesSlide+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notesSlides/notesSlide42.xml" ContentType="application/vnd.openxmlformats-officedocument.presentationml.notesSlide+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5"/>
  </p:notesMasterIdLst>
  <p:sldIdLst>
    <p:sldId id="294" r:id="rId2"/>
    <p:sldId id="307" r:id="rId3"/>
    <p:sldId id="458" r:id="rId4"/>
    <p:sldId id="470" r:id="rId5"/>
    <p:sldId id="394" r:id="rId6"/>
    <p:sldId id="396" r:id="rId7"/>
    <p:sldId id="420" r:id="rId8"/>
    <p:sldId id="421" r:id="rId9"/>
    <p:sldId id="432" r:id="rId10"/>
    <p:sldId id="433" r:id="rId11"/>
    <p:sldId id="434" r:id="rId12"/>
    <p:sldId id="438" r:id="rId13"/>
    <p:sldId id="497" r:id="rId14"/>
    <p:sldId id="487" r:id="rId15"/>
    <p:sldId id="437" r:id="rId16"/>
    <p:sldId id="483" r:id="rId17"/>
    <p:sldId id="480" r:id="rId18"/>
    <p:sldId id="484" r:id="rId19"/>
    <p:sldId id="485" r:id="rId20"/>
    <p:sldId id="406" r:id="rId21"/>
    <p:sldId id="397" r:id="rId22"/>
    <p:sldId id="398" r:id="rId23"/>
    <p:sldId id="399" r:id="rId24"/>
    <p:sldId id="400" r:id="rId25"/>
    <p:sldId id="498" r:id="rId26"/>
    <p:sldId id="408" r:id="rId27"/>
    <p:sldId id="451" r:id="rId28"/>
    <p:sldId id="486" r:id="rId29"/>
    <p:sldId id="499" r:id="rId30"/>
    <p:sldId id="500" r:id="rId31"/>
    <p:sldId id="450" r:id="rId32"/>
    <p:sldId id="453" r:id="rId33"/>
    <p:sldId id="455" r:id="rId34"/>
    <p:sldId id="411" r:id="rId35"/>
    <p:sldId id="493" r:id="rId36"/>
    <p:sldId id="447" r:id="rId37"/>
    <p:sldId id="448" r:id="rId38"/>
    <p:sldId id="452" r:id="rId39"/>
    <p:sldId id="449" r:id="rId40"/>
    <p:sldId id="457" r:id="rId41"/>
    <p:sldId id="460" r:id="rId42"/>
    <p:sldId id="481" r:id="rId43"/>
    <p:sldId id="471" r:id="rId44"/>
    <p:sldId id="473" r:id="rId45"/>
    <p:sldId id="482" r:id="rId46"/>
    <p:sldId id="472" r:id="rId47"/>
    <p:sldId id="459" r:id="rId48"/>
    <p:sldId id="474" r:id="rId49"/>
    <p:sldId id="479" r:id="rId50"/>
    <p:sldId id="461" r:id="rId51"/>
    <p:sldId id="475" r:id="rId52"/>
    <p:sldId id="476" r:id="rId53"/>
    <p:sldId id="463" r:id="rId54"/>
    <p:sldId id="464" r:id="rId55"/>
    <p:sldId id="477" r:id="rId56"/>
    <p:sldId id="469" r:id="rId57"/>
    <p:sldId id="468" r:id="rId58"/>
    <p:sldId id="478" r:id="rId59"/>
    <p:sldId id="466" r:id="rId60"/>
    <p:sldId id="395" r:id="rId61"/>
    <p:sldId id="431" r:id="rId62"/>
    <p:sldId id="488" r:id="rId63"/>
    <p:sldId id="490" r:id="rId64"/>
    <p:sldId id="495" r:id="rId65"/>
    <p:sldId id="491" r:id="rId66"/>
    <p:sldId id="494" r:id="rId67"/>
    <p:sldId id="496" r:id="rId68"/>
    <p:sldId id="412" r:id="rId69"/>
    <p:sldId id="426" r:id="rId70"/>
    <p:sldId id="489" r:id="rId71"/>
    <p:sldId id="409" r:id="rId72"/>
    <p:sldId id="410" r:id="rId73"/>
    <p:sldId id="467" r:id="rId74"/>
  </p:sldIdLst>
  <p:sldSz cx="12801600" cy="9601200" type="A3"/>
  <p:notesSz cx="6865938" cy="9998075"/>
  <p:embeddedFontLst>
    <p:embeddedFont>
      <p:font typeface="나눔고딕 ExtraBold" panose="020B0600000101010101" charset="-127"/>
      <p:bold r:id="rId76"/>
    </p:embeddedFont>
    <p:embeddedFont>
      <p:font typeface="나눔고딕코딩" panose="020B0600000101010101" charset="-127"/>
      <p:regular r:id="rId77"/>
      <p:bold r:id="rId78"/>
    </p:embeddedFont>
    <p:embeddedFont>
      <p:font typeface="나눔고딕 Bold" panose="020B0600000101010101" charset="-127"/>
      <p:bold r:id="rId79"/>
    </p:embeddedFont>
    <p:embeddedFont>
      <p:font typeface="Calibri Light" panose="020F0302020204030204" pitchFamily="34" charset="0"/>
      <p:regular r:id="rId80"/>
      <p:italic r:id="rId81"/>
    </p:embeddedFont>
    <p:embeddedFont>
      <p:font typeface="HY헤드라인M" panose="02030600000101010101" pitchFamily="18" charset="-127"/>
      <p:regular r:id="rId82"/>
    </p:embeddedFont>
    <p:embeddedFont>
      <p:font typeface="Segoe UI" panose="020B0502040204020203" pitchFamily="34" charset="0"/>
      <p:regular r:id="rId83"/>
      <p:bold r:id="rId84"/>
      <p:italic r:id="rId85"/>
      <p:boldItalic r:id="rId86"/>
    </p:embeddedFont>
    <p:embeddedFont>
      <p:font typeface="Verdana" panose="020B0604030504040204" pitchFamily="34" charset="0"/>
      <p:regular r:id="rId87"/>
      <p:bold r:id="rId88"/>
      <p:italic r:id="rId89"/>
      <p:boldItalic r:id="rId90"/>
    </p:embeddedFont>
    <p:embeddedFont>
      <p:font typeface="나눔고딕" panose="020B0600000101010101" charset="-127"/>
      <p:regular r:id="rId91"/>
      <p:bold r:id="rId92"/>
    </p:embeddedFont>
    <p:embeddedFont>
      <p:font typeface="Calibri" panose="020F0502020204030204" pitchFamily="34" charset="0"/>
      <p:regular r:id="rId93"/>
      <p:bold r:id="rId94"/>
      <p:italic r:id="rId95"/>
      <p:boldItalic r:id="rId96"/>
    </p:embeddedFont>
    <p:embeddedFont>
      <p:font typeface="맑은 고딕" panose="020B0503020000020004" pitchFamily="50" charset="-127"/>
      <p:regular r:id="rId97"/>
      <p:bold r:id="rId98"/>
    </p:embeddedFont>
    <p:embeddedFont>
      <p:font typeface="Segoe UI Semibold" panose="020B0702040204020203" pitchFamily="34" charset="0"/>
      <p:bold r:id="rId99"/>
      <p:boldItalic r:id="rId100"/>
    </p:embeddedFont>
  </p:embeddedFontLst>
  <p:defaultTextStyle>
    <a:defPPr>
      <a:defRPr lang="ko-KR"/>
    </a:defPPr>
    <a:lvl1pPr marL="0" algn="l" defTabSz="1075334" rtl="0" eaLnBrk="1" latinLnBrk="1" hangingPunct="1">
      <a:defRPr sz="2117" kern="1200">
        <a:solidFill>
          <a:schemeClr val="tx1"/>
        </a:solidFill>
        <a:latin typeface="+mn-lt"/>
        <a:ea typeface="+mn-ea"/>
        <a:cs typeface="+mn-cs"/>
      </a:defRPr>
    </a:lvl1pPr>
    <a:lvl2pPr marL="537667" algn="l" defTabSz="1075334" rtl="0" eaLnBrk="1" latinLnBrk="1" hangingPunct="1">
      <a:defRPr sz="2117" kern="1200">
        <a:solidFill>
          <a:schemeClr val="tx1"/>
        </a:solidFill>
        <a:latin typeface="+mn-lt"/>
        <a:ea typeface="+mn-ea"/>
        <a:cs typeface="+mn-cs"/>
      </a:defRPr>
    </a:lvl2pPr>
    <a:lvl3pPr marL="1075334" algn="l" defTabSz="1075334" rtl="0" eaLnBrk="1" latinLnBrk="1" hangingPunct="1">
      <a:defRPr sz="2117" kern="1200">
        <a:solidFill>
          <a:schemeClr val="tx1"/>
        </a:solidFill>
        <a:latin typeface="+mn-lt"/>
        <a:ea typeface="+mn-ea"/>
        <a:cs typeface="+mn-cs"/>
      </a:defRPr>
    </a:lvl3pPr>
    <a:lvl4pPr marL="1613002" algn="l" defTabSz="1075334" rtl="0" eaLnBrk="1" latinLnBrk="1" hangingPunct="1">
      <a:defRPr sz="2117" kern="1200">
        <a:solidFill>
          <a:schemeClr val="tx1"/>
        </a:solidFill>
        <a:latin typeface="+mn-lt"/>
        <a:ea typeface="+mn-ea"/>
        <a:cs typeface="+mn-cs"/>
      </a:defRPr>
    </a:lvl4pPr>
    <a:lvl5pPr marL="2150669" algn="l" defTabSz="1075334" rtl="0" eaLnBrk="1" latinLnBrk="1" hangingPunct="1">
      <a:defRPr sz="2117" kern="1200">
        <a:solidFill>
          <a:schemeClr val="tx1"/>
        </a:solidFill>
        <a:latin typeface="+mn-lt"/>
        <a:ea typeface="+mn-ea"/>
        <a:cs typeface="+mn-cs"/>
      </a:defRPr>
    </a:lvl5pPr>
    <a:lvl6pPr marL="2688336" algn="l" defTabSz="1075334" rtl="0" eaLnBrk="1" latinLnBrk="1" hangingPunct="1">
      <a:defRPr sz="2117" kern="1200">
        <a:solidFill>
          <a:schemeClr val="tx1"/>
        </a:solidFill>
        <a:latin typeface="+mn-lt"/>
        <a:ea typeface="+mn-ea"/>
        <a:cs typeface="+mn-cs"/>
      </a:defRPr>
    </a:lvl6pPr>
    <a:lvl7pPr marL="3226003" algn="l" defTabSz="1075334" rtl="0" eaLnBrk="1" latinLnBrk="1" hangingPunct="1">
      <a:defRPr sz="2117" kern="1200">
        <a:solidFill>
          <a:schemeClr val="tx1"/>
        </a:solidFill>
        <a:latin typeface="+mn-lt"/>
        <a:ea typeface="+mn-ea"/>
        <a:cs typeface="+mn-cs"/>
      </a:defRPr>
    </a:lvl7pPr>
    <a:lvl8pPr marL="3763670" algn="l" defTabSz="1075334" rtl="0" eaLnBrk="1" latinLnBrk="1" hangingPunct="1">
      <a:defRPr sz="2117" kern="1200">
        <a:solidFill>
          <a:schemeClr val="tx1"/>
        </a:solidFill>
        <a:latin typeface="+mn-lt"/>
        <a:ea typeface="+mn-ea"/>
        <a:cs typeface="+mn-cs"/>
      </a:defRPr>
    </a:lvl8pPr>
    <a:lvl9pPr marL="4301338" algn="l" defTabSz="1075334" rtl="0" eaLnBrk="1" latinLnBrk="1" hangingPunct="1">
      <a:defRPr sz="2117"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EA10E9E4-F04A-4FC1-89CA-0A6930B7C89B}">
          <p14:sldIdLst>
            <p14:sldId id="294"/>
            <p14:sldId id="307"/>
            <p14:sldId id="458"/>
            <p14:sldId id="470"/>
            <p14:sldId id="394"/>
          </p14:sldIdLst>
        </p14:section>
        <p14:section name="로그인" id="{53AEE291-AD0A-41EF-B326-705D2DDBD60A}">
          <p14:sldIdLst>
            <p14:sldId id="396"/>
            <p14:sldId id="420"/>
          </p14:sldIdLst>
        </p14:section>
        <p14:section name="메인" id="{CA2D33F7-FA5D-4C65-B31D-C3F11F5F7AC9}">
          <p14:sldIdLst>
            <p14:sldId id="421"/>
          </p14:sldIdLst>
        </p14:section>
        <p14:section name="전자결재" id="{2764090C-43CD-46BC-A3F8-F1990B9B69E6}">
          <p14:sldIdLst>
            <p14:sldId id="432"/>
            <p14:sldId id="433"/>
            <p14:sldId id="434"/>
            <p14:sldId id="438"/>
            <p14:sldId id="497"/>
            <p14:sldId id="487"/>
            <p14:sldId id="437"/>
            <p14:sldId id="483"/>
            <p14:sldId id="480"/>
            <p14:sldId id="484"/>
            <p14:sldId id="485"/>
          </p14:sldIdLst>
        </p14:section>
        <p14:section name="일정" id="{1B056C6A-5AE9-432A-9D0D-3A1DF523C3EB}">
          <p14:sldIdLst>
            <p14:sldId id="406"/>
            <p14:sldId id="397"/>
            <p14:sldId id="398"/>
            <p14:sldId id="399"/>
            <p14:sldId id="400"/>
            <p14:sldId id="498"/>
          </p14:sldIdLst>
        </p14:section>
        <p14:section name="프로젝트" id="{E87AF5A6-EE75-4CA8-A044-3538D7074E11}">
          <p14:sldIdLst>
            <p14:sldId id="408"/>
            <p14:sldId id="451"/>
            <p14:sldId id="486"/>
            <p14:sldId id="499"/>
            <p14:sldId id="500"/>
            <p14:sldId id="450"/>
            <p14:sldId id="453"/>
            <p14:sldId id="455"/>
            <p14:sldId id="411"/>
            <p14:sldId id="493"/>
            <p14:sldId id="447"/>
            <p14:sldId id="448"/>
            <p14:sldId id="452"/>
            <p14:sldId id="449"/>
          </p14:sldIdLst>
        </p14:section>
        <p14:section name="업무보고" id="{9CFD341A-26FA-44C2-904B-93BB7A85C5BF}">
          <p14:sldIdLst>
            <p14:sldId id="457"/>
            <p14:sldId id="460"/>
            <p14:sldId id="481"/>
            <p14:sldId id="471"/>
            <p14:sldId id="473"/>
            <p14:sldId id="482"/>
            <p14:sldId id="472"/>
            <p14:sldId id="459"/>
            <p14:sldId id="474"/>
            <p14:sldId id="479"/>
            <p14:sldId id="461"/>
            <p14:sldId id="475"/>
            <p14:sldId id="476"/>
            <p14:sldId id="463"/>
            <p14:sldId id="464"/>
            <p14:sldId id="477"/>
            <p14:sldId id="469"/>
            <p14:sldId id="468"/>
            <p14:sldId id="478"/>
            <p14:sldId id="466"/>
          </p14:sldIdLst>
        </p14:section>
        <p14:section name="쪽지" id="{3377B879-7522-46F1-98DB-B318967CC409}">
          <p14:sldIdLst>
            <p14:sldId id="395"/>
            <p14:sldId id="431"/>
          </p14:sldIdLst>
        </p14:section>
        <p14:section name="임직원 업무관리" id="{9A15708A-1269-4268-B23C-09F73F717B4B}">
          <p14:sldIdLst>
            <p14:sldId id="488"/>
            <p14:sldId id="490"/>
            <p14:sldId id="495"/>
            <p14:sldId id="491"/>
            <p14:sldId id="494"/>
            <p14:sldId id="496"/>
            <p14:sldId id="412"/>
            <p14:sldId id="426"/>
          </p14:sldIdLst>
        </p14:section>
        <p14:section name="게시판" id="{29445A99-0010-4264-AA41-05E3927CD49B}">
          <p14:sldIdLst>
            <p14:sldId id="489"/>
          </p14:sldIdLst>
        </p14:section>
        <p14:section name="기타" id="{86A559E7-7A11-424E-8727-2B958D1B1021}">
          <p14:sldIdLst>
            <p14:sldId id="409"/>
            <p14:sldId id="410"/>
            <p14:sldId id="467"/>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C611"/>
    <a:srgbClr val="FFCCCC"/>
    <a:srgbClr val="CC3300"/>
    <a:srgbClr val="DEEBF7"/>
    <a:srgbClr val="05B4D9"/>
    <a:srgbClr val="3792C9"/>
    <a:srgbClr val="5B9BD5"/>
    <a:srgbClr val="257E4A"/>
    <a:srgbClr val="B58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DA270-B8D9-B2A7-B517-34E6BF7C8391}" v="25" dt="2023-08-04T08:11:24.341"/>
    <p1510:client id="{53380F8B-A650-4547-AB88-C107BE9A350C}" v="15" dt="2023-07-31T06:14:37.461"/>
    <p1510:client id="{60445FAC-32C8-4027-A0CD-1C3DD1A635E8}" v="1" dt="2023-07-28T09:04:02.523"/>
    <p1510:client id="{61EBA759-F935-A1AA-2C12-ECC85C7BFFC8}" v="38" dt="2023-08-02T03:09:42.519"/>
    <p1510:client id="{9FE9E560-4A66-881D-478E-EC1216FF88BF}" v="5" dt="2023-08-07T04:12:50.498"/>
    <p1510:client id="{AC9B66F2-8FC4-F684-9D72-489D4EAEEFF7}" v="55" dt="2023-08-07T04:27:46.804"/>
    <p1510:client id="{B09C9C0B-58BB-159B-BE28-6E38755FD16B}" v="214" dt="2023-07-31T06:28:57.450"/>
    <p1510:client id="{C86C6811-F59E-E9A9-BCB8-DDF5C0B9D464}" v="260" dt="2023-08-07T04:12:00.295"/>
    <p1510:client id="{E97681B2-A465-4EE6-B3CB-ED202E35D312}" v="48" dt="2023-08-01T05:05:25.34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1722" y="78"/>
      </p:cViewPr>
      <p:guideLst>
        <p:guide orient="horz" pos="3024"/>
        <p:guide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100" Type="http://schemas.openxmlformats.org/officeDocument/2006/relationships/font" Target="fonts/font25.fntdata"/><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4"/>
            <a:ext cx="2975240" cy="501377"/>
          </a:xfrm>
          <a:prstGeom prst="rect">
            <a:avLst/>
          </a:prstGeom>
        </p:spPr>
        <p:txBody>
          <a:bodyPr vert="horz" lIns="93155" tIns="46577" rIns="93155" bIns="46577" rtlCol="0"/>
          <a:lstStyle>
            <a:lvl1pPr algn="l">
              <a:defRPr sz="1200"/>
            </a:lvl1pPr>
          </a:lstStyle>
          <a:p>
            <a:endParaRPr lang="ko-KR" altLang="en-US"/>
          </a:p>
        </p:txBody>
      </p:sp>
      <p:sp>
        <p:nvSpPr>
          <p:cNvPr id="3" name="날짜 개체 틀 2"/>
          <p:cNvSpPr>
            <a:spLocks noGrp="1"/>
          </p:cNvSpPr>
          <p:nvPr>
            <p:ph type="dt" idx="1"/>
          </p:nvPr>
        </p:nvSpPr>
        <p:spPr>
          <a:xfrm>
            <a:off x="3889112" y="4"/>
            <a:ext cx="2975240" cy="501377"/>
          </a:xfrm>
          <a:prstGeom prst="rect">
            <a:avLst/>
          </a:prstGeom>
        </p:spPr>
        <p:txBody>
          <a:bodyPr vert="horz" lIns="93155" tIns="46577" rIns="93155" bIns="46577" rtlCol="0"/>
          <a:lstStyle>
            <a:lvl1pPr algn="r">
              <a:defRPr sz="1200"/>
            </a:lvl1pPr>
          </a:lstStyle>
          <a:p>
            <a:fld id="{EEB2C2F0-E2B2-4F94-9BD1-DCC87C522FF6}"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184275" y="1250950"/>
            <a:ext cx="4497388" cy="3375025"/>
          </a:xfrm>
          <a:prstGeom prst="rect">
            <a:avLst/>
          </a:prstGeom>
          <a:noFill/>
          <a:ln w="12700">
            <a:solidFill>
              <a:prstClr val="black"/>
            </a:solidFill>
          </a:ln>
        </p:spPr>
        <p:txBody>
          <a:bodyPr vert="horz" lIns="93155" tIns="46577" rIns="93155" bIns="46577" rtlCol="0" anchor="ctr"/>
          <a:lstStyle/>
          <a:p>
            <a:endParaRPr lang="ko-KR" altLang="en-US"/>
          </a:p>
        </p:txBody>
      </p:sp>
      <p:sp>
        <p:nvSpPr>
          <p:cNvPr id="5" name="슬라이드 노트 개체 틀 4"/>
          <p:cNvSpPr>
            <a:spLocks noGrp="1"/>
          </p:cNvSpPr>
          <p:nvPr>
            <p:ph type="body" sz="quarter" idx="3"/>
          </p:nvPr>
        </p:nvSpPr>
        <p:spPr>
          <a:xfrm>
            <a:off x="686594" y="4812253"/>
            <a:ext cx="5492750" cy="3935657"/>
          </a:xfrm>
          <a:prstGeom prst="rect">
            <a:avLst/>
          </a:prstGeom>
        </p:spPr>
        <p:txBody>
          <a:bodyPr vert="horz" lIns="93155" tIns="46577" rIns="93155" bIns="46577"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3" y="9496699"/>
            <a:ext cx="2975240" cy="501377"/>
          </a:xfrm>
          <a:prstGeom prst="rect">
            <a:avLst/>
          </a:prstGeom>
        </p:spPr>
        <p:txBody>
          <a:bodyPr vert="horz" lIns="93155" tIns="46577" rIns="93155" bIns="46577"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9112" y="9496699"/>
            <a:ext cx="2975240" cy="501377"/>
          </a:xfrm>
          <a:prstGeom prst="rect">
            <a:avLst/>
          </a:prstGeom>
        </p:spPr>
        <p:txBody>
          <a:bodyPr vert="horz" lIns="93155" tIns="46577" rIns="93155" bIns="46577" rtlCol="0" anchor="b"/>
          <a:lstStyle>
            <a:lvl1pPr algn="r">
              <a:defRPr sz="1200"/>
            </a:lvl1pPr>
          </a:lstStyle>
          <a:p>
            <a:fld id="{86F38FC2-46FE-432D-A884-223BFA19A18C}" type="slidenum">
              <a:rPr lang="ko-KR" altLang="en-US" smtClean="0"/>
              <a:t>‹#›</a:t>
            </a:fld>
            <a:endParaRPr lang="ko-KR" altLang="en-US"/>
          </a:p>
        </p:txBody>
      </p:sp>
    </p:spTree>
    <p:extLst>
      <p:ext uri="{BB962C8B-B14F-4D97-AF65-F5344CB8AC3E}">
        <p14:creationId xmlns:p14="http://schemas.microsoft.com/office/powerpoint/2010/main" val="42446318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20</a:t>
            </a:fld>
            <a:endParaRPr lang="ko-KR" altLang="en-US"/>
          </a:p>
        </p:txBody>
      </p:sp>
    </p:spTree>
    <p:extLst>
      <p:ext uri="{BB962C8B-B14F-4D97-AF65-F5344CB8AC3E}">
        <p14:creationId xmlns:p14="http://schemas.microsoft.com/office/powerpoint/2010/main" val="57321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29</a:t>
            </a:fld>
            <a:endParaRPr lang="ko-KR" altLang="en-US"/>
          </a:p>
        </p:txBody>
      </p:sp>
    </p:spTree>
    <p:extLst>
      <p:ext uri="{BB962C8B-B14F-4D97-AF65-F5344CB8AC3E}">
        <p14:creationId xmlns:p14="http://schemas.microsoft.com/office/powerpoint/2010/main" val="135119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30</a:t>
            </a:fld>
            <a:endParaRPr lang="ko-KR" altLang="en-US"/>
          </a:p>
        </p:txBody>
      </p:sp>
    </p:spTree>
    <p:extLst>
      <p:ext uri="{BB962C8B-B14F-4D97-AF65-F5344CB8AC3E}">
        <p14:creationId xmlns:p14="http://schemas.microsoft.com/office/powerpoint/2010/main" val="427716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31</a:t>
            </a:fld>
            <a:endParaRPr lang="ko-KR" altLang="en-US"/>
          </a:p>
        </p:txBody>
      </p:sp>
    </p:spTree>
    <p:extLst>
      <p:ext uri="{BB962C8B-B14F-4D97-AF65-F5344CB8AC3E}">
        <p14:creationId xmlns:p14="http://schemas.microsoft.com/office/powerpoint/2010/main" val="166450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32</a:t>
            </a:fld>
            <a:endParaRPr lang="ko-KR" altLang="en-US"/>
          </a:p>
        </p:txBody>
      </p:sp>
    </p:spTree>
    <p:extLst>
      <p:ext uri="{BB962C8B-B14F-4D97-AF65-F5344CB8AC3E}">
        <p14:creationId xmlns:p14="http://schemas.microsoft.com/office/powerpoint/2010/main" val="3550008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33</a:t>
            </a:fld>
            <a:endParaRPr lang="ko-KR" altLang="en-US"/>
          </a:p>
        </p:txBody>
      </p:sp>
    </p:spTree>
    <p:extLst>
      <p:ext uri="{BB962C8B-B14F-4D97-AF65-F5344CB8AC3E}">
        <p14:creationId xmlns:p14="http://schemas.microsoft.com/office/powerpoint/2010/main" val="170589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34</a:t>
            </a:fld>
            <a:endParaRPr lang="ko-KR" altLang="en-US"/>
          </a:p>
        </p:txBody>
      </p:sp>
    </p:spTree>
    <p:extLst>
      <p:ext uri="{BB962C8B-B14F-4D97-AF65-F5344CB8AC3E}">
        <p14:creationId xmlns:p14="http://schemas.microsoft.com/office/powerpoint/2010/main" val="276352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36</a:t>
            </a:fld>
            <a:endParaRPr lang="ko-KR" altLang="en-US"/>
          </a:p>
        </p:txBody>
      </p:sp>
    </p:spTree>
    <p:extLst>
      <p:ext uri="{BB962C8B-B14F-4D97-AF65-F5344CB8AC3E}">
        <p14:creationId xmlns:p14="http://schemas.microsoft.com/office/powerpoint/2010/main" val="265909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37</a:t>
            </a:fld>
            <a:endParaRPr lang="ko-KR" altLang="en-US"/>
          </a:p>
        </p:txBody>
      </p:sp>
    </p:spTree>
    <p:extLst>
      <p:ext uri="{BB962C8B-B14F-4D97-AF65-F5344CB8AC3E}">
        <p14:creationId xmlns:p14="http://schemas.microsoft.com/office/powerpoint/2010/main" val="74021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38</a:t>
            </a:fld>
            <a:endParaRPr lang="ko-KR" altLang="en-US"/>
          </a:p>
        </p:txBody>
      </p:sp>
    </p:spTree>
    <p:extLst>
      <p:ext uri="{BB962C8B-B14F-4D97-AF65-F5344CB8AC3E}">
        <p14:creationId xmlns:p14="http://schemas.microsoft.com/office/powerpoint/2010/main" val="397137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39</a:t>
            </a:fld>
            <a:endParaRPr lang="ko-KR" altLang="en-US"/>
          </a:p>
        </p:txBody>
      </p:sp>
    </p:spTree>
    <p:extLst>
      <p:ext uri="{BB962C8B-B14F-4D97-AF65-F5344CB8AC3E}">
        <p14:creationId xmlns:p14="http://schemas.microsoft.com/office/powerpoint/2010/main" val="291319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21</a:t>
            </a:fld>
            <a:endParaRPr lang="ko-KR" altLang="en-US"/>
          </a:p>
        </p:txBody>
      </p:sp>
    </p:spTree>
    <p:extLst>
      <p:ext uri="{BB962C8B-B14F-4D97-AF65-F5344CB8AC3E}">
        <p14:creationId xmlns:p14="http://schemas.microsoft.com/office/powerpoint/2010/main" val="1055459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40</a:t>
            </a:fld>
            <a:endParaRPr lang="ko-KR" altLang="en-US"/>
          </a:p>
        </p:txBody>
      </p:sp>
    </p:spTree>
    <p:extLst>
      <p:ext uri="{BB962C8B-B14F-4D97-AF65-F5344CB8AC3E}">
        <p14:creationId xmlns:p14="http://schemas.microsoft.com/office/powerpoint/2010/main" val="17433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41</a:t>
            </a:fld>
            <a:endParaRPr lang="ko-KR" altLang="en-US"/>
          </a:p>
        </p:txBody>
      </p:sp>
    </p:spTree>
    <p:extLst>
      <p:ext uri="{BB962C8B-B14F-4D97-AF65-F5344CB8AC3E}">
        <p14:creationId xmlns:p14="http://schemas.microsoft.com/office/powerpoint/2010/main" val="156806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42</a:t>
            </a:fld>
            <a:endParaRPr lang="ko-KR" altLang="en-US"/>
          </a:p>
        </p:txBody>
      </p:sp>
    </p:spTree>
    <p:extLst>
      <p:ext uri="{BB962C8B-B14F-4D97-AF65-F5344CB8AC3E}">
        <p14:creationId xmlns:p14="http://schemas.microsoft.com/office/powerpoint/2010/main" val="3258117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43</a:t>
            </a:fld>
            <a:endParaRPr lang="ko-KR" altLang="en-US"/>
          </a:p>
        </p:txBody>
      </p:sp>
    </p:spTree>
    <p:extLst>
      <p:ext uri="{BB962C8B-B14F-4D97-AF65-F5344CB8AC3E}">
        <p14:creationId xmlns:p14="http://schemas.microsoft.com/office/powerpoint/2010/main" val="1761352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44</a:t>
            </a:fld>
            <a:endParaRPr lang="ko-KR" altLang="en-US"/>
          </a:p>
        </p:txBody>
      </p:sp>
    </p:spTree>
    <p:extLst>
      <p:ext uri="{BB962C8B-B14F-4D97-AF65-F5344CB8AC3E}">
        <p14:creationId xmlns:p14="http://schemas.microsoft.com/office/powerpoint/2010/main" val="195992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45</a:t>
            </a:fld>
            <a:endParaRPr lang="ko-KR" altLang="en-US"/>
          </a:p>
        </p:txBody>
      </p:sp>
    </p:spTree>
    <p:extLst>
      <p:ext uri="{BB962C8B-B14F-4D97-AF65-F5344CB8AC3E}">
        <p14:creationId xmlns:p14="http://schemas.microsoft.com/office/powerpoint/2010/main" val="34194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46</a:t>
            </a:fld>
            <a:endParaRPr lang="ko-KR" altLang="en-US"/>
          </a:p>
        </p:txBody>
      </p:sp>
    </p:spTree>
    <p:extLst>
      <p:ext uri="{BB962C8B-B14F-4D97-AF65-F5344CB8AC3E}">
        <p14:creationId xmlns:p14="http://schemas.microsoft.com/office/powerpoint/2010/main" val="3588459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47</a:t>
            </a:fld>
            <a:endParaRPr lang="ko-KR" altLang="en-US"/>
          </a:p>
        </p:txBody>
      </p:sp>
    </p:spTree>
    <p:extLst>
      <p:ext uri="{BB962C8B-B14F-4D97-AF65-F5344CB8AC3E}">
        <p14:creationId xmlns:p14="http://schemas.microsoft.com/office/powerpoint/2010/main" val="3539545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48</a:t>
            </a:fld>
            <a:endParaRPr lang="ko-KR" altLang="en-US"/>
          </a:p>
        </p:txBody>
      </p:sp>
    </p:spTree>
    <p:extLst>
      <p:ext uri="{BB962C8B-B14F-4D97-AF65-F5344CB8AC3E}">
        <p14:creationId xmlns:p14="http://schemas.microsoft.com/office/powerpoint/2010/main" val="2283292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49</a:t>
            </a:fld>
            <a:endParaRPr lang="ko-KR" altLang="en-US"/>
          </a:p>
        </p:txBody>
      </p:sp>
    </p:spTree>
    <p:extLst>
      <p:ext uri="{BB962C8B-B14F-4D97-AF65-F5344CB8AC3E}">
        <p14:creationId xmlns:p14="http://schemas.microsoft.com/office/powerpoint/2010/main" val="1342937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22</a:t>
            </a:fld>
            <a:endParaRPr lang="ko-KR" altLang="en-US"/>
          </a:p>
        </p:txBody>
      </p:sp>
    </p:spTree>
    <p:extLst>
      <p:ext uri="{BB962C8B-B14F-4D97-AF65-F5344CB8AC3E}">
        <p14:creationId xmlns:p14="http://schemas.microsoft.com/office/powerpoint/2010/main" val="280888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50</a:t>
            </a:fld>
            <a:endParaRPr lang="ko-KR" altLang="en-US"/>
          </a:p>
        </p:txBody>
      </p:sp>
    </p:spTree>
    <p:extLst>
      <p:ext uri="{BB962C8B-B14F-4D97-AF65-F5344CB8AC3E}">
        <p14:creationId xmlns:p14="http://schemas.microsoft.com/office/powerpoint/2010/main" val="67977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51</a:t>
            </a:fld>
            <a:endParaRPr lang="ko-KR" altLang="en-US"/>
          </a:p>
        </p:txBody>
      </p:sp>
    </p:spTree>
    <p:extLst>
      <p:ext uri="{BB962C8B-B14F-4D97-AF65-F5344CB8AC3E}">
        <p14:creationId xmlns:p14="http://schemas.microsoft.com/office/powerpoint/2010/main" val="1618320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52</a:t>
            </a:fld>
            <a:endParaRPr lang="ko-KR" altLang="en-US"/>
          </a:p>
        </p:txBody>
      </p:sp>
    </p:spTree>
    <p:extLst>
      <p:ext uri="{BB962C8B-B14F-4D97-AF65-F5344CB8AC3E}">
        <p14:creationId xmlns:p14="http://schemas.microsoft.com/office/powerpoint/2010/main" val="1311285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53</a:t>
            </a:fld>
            <a:endParaRPr lang="ko-KR" altLang="en-US"/>
          </a:p>
        </p:txBody>
      </p:sp>
    </p:spTree>
    <p:extLst>
      <p:ext uri="{BB962C8B-B14F-4D97-AF65-F5344CB8AC3E}">
        <p14:creationId xmlns:p14="http://schemas.microsoft.com/office/powerpoint/2010/main" val="4286882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54</a:t>
            </a:fld>
            <a:endParaRPr lang="ko-KR" altLang="en-US"/>
          </a:p>
        </p:txBody>
      </p:sp>
    </p:spTree>
    <p:extLst>
      <p:ext uri="{BB962C8B-B14F-4D97-AF65-F5344CB8AC3E}">
        <p14:creationId xmlns:p14="http://schemas.microsoft.com/office/powerpoint/2010/main" val="309488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55</a:t>
            </a:fld>
            <a:endParaRPr lang="ko-KR" altLang="en-US"/>
          </a:p>
        </p:txBody>
      </p:sp>
    </p:spTree>
    <p:extLst>
      <p:ext uri="{BB962C8B-B14F-4D97-AF65-F5344CB8AC3E}">
        <p14:creationId xmlns:p14="http://schemas.microsoft.com/office/powerpoint/2010/main" val="147514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56</a:t>
            </a:fld>
            <a:endParaRPr lang="ko-KR" altLang="en-US"/>
          </a:p>
        </p:txBody>
      </p:sp>
    </p:spTree>
    <p:extLst>
      <p:ext uri="{BB962C8B-B14F-4D97-AF65-F5344CB8AC3E}">
        <p14:creationId xmlns:p14="http://schemas.microsoft.com/office/powerpoint/2010/main" val="28897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57</a:t>
            </a:fld>
            <a:endParaRPr lang="ko-KR" altLang="en-US"/>
          </a:p>
        </p:txBody>
      </p:sp>
    </p:spTree>
    <p:extLst>
      <p:ext uri="{BB962C8B-B14F-4D97-AF65-F5344CB8AC3E}">
        <p14:creationId xmlns:p14="http://schemas.microsoft.com/office/powerpoint/2010/main" val="2171639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58</a:t>
            </a:fld>
            <a:endParaRPr lang="ko-KR" altLang="en-US"/>
          </a:p>
        </p:txBody>
      </p:sp>
    </p:spTree>
    <p:extLst>
      <p:ext uri="{BB962C8B-B14F-4D97-AF65-F5344CB8AC3E}">
        <p14:creationId xmlns:p14="http://schemas.microsoft.com/office/powerpoint/2010/main" val="1684080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59</a:t>
            </a:fld>
            <a:endParaRPr lang="ko-KR" altLang="en-US"/>
          </a:p>
        </p:txBody>
      </p:sp>
    </p:spTree>
    <p:extLst>
      <p:ext uri="{BB962C8B-B14F-4D97-AF65-F5344CB8AC3E}">
        <p14:creationId xmlns:p14="http://schemas.microsoft.com/office/powerpoint/2010/main" val="2548212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23</a:t>
            </a:fld>
            <a:endParaRPr lang="ko-KR" altLang="en-US"/>
          </a:p>
        </p:txBody>
      </p:sp>
    </p:spTree>
    <p:extLst>
      <p:ext uri="{BB962C8B-B14F-4D97-AF65-F5344CB8AC3E}">
        <p14:creationId xmlns:p14="http://schemas.microsoft.com/office/powerpoint/2010/main" val="1985244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60</a:t>
            </a:fld>
            <a:endParaRPr lang="ko-KR" altLang="en-US"/>
          </a:p>
        </p:txBody>
      </p:sp>
    </p:spTree>
    <p:extLst>
      <p:ext uri="{BB962C8B-B14F-4D97-AF65-F5344CB8AC3E}">
        <p14:creationId xmlns:p14="http://schemas.microsoft.com/office/powerpoint/2010/main" val="403352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67</a:t>
            </a:fld>
            <a:endParaRPr lang="ko-KR" altLang="en-US"/>
          </a:p>
        </p:txBody>
      </p:sp>
    </p:spTree>
    <p:extLst>
      <p:ext uri="{BB962C8B-B14F-4D97-AF65-F5344CB8AC3E}">
        <p14:creationId xmlns:p14="http://schemas.microsoft.com/office/powerpoint/2010/main" val="307298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68</a:t>
            </a:fld>
            <a:endParaRPr lang="ko-KR" altLang="en-US"/>
          </a:p>
        </p:txBody>
      </p:sp>
    </p:spTree>
    <p:extLst>
      <p:ext uri="{BB962C8B-B14F-4D97-AF65-F5344CB8AC3E}">
        <p14:creationId xmlns:p14="http://schemas.microsoft.com/office/powerpoint/2010/main" val="258623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69</a:t>
            </a:fld>
            <a:endParaRPr lang="ko-KR" altLang="en-US"/>
          </a:p>
        </p:txBody>
      </p:sp>
    </p:spTree>
    <p:extLst>
      <p:ext uri="{BB962C8B-B14F-4D97-AF65-F5344CB8AC3E}">
        <p14:creationId xmlns:p14="http://schemas.microsoft.com/office/powerpoint/2010/main" val="4093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24</a:t>
            </a:fld>
            <a:endParaRPr lang="ko-KR" altLang="en-US"/>
          </a:p>
        </p:txBody>
      </p:sp>
    </p:spTree>
    <p:extLst>
      <p:ext uri="{BB962C8B-B14F-4D97-AF65-F5344CB8AC3E}">
        <p14:creationId xmlns:p14="http://schemas.microsoft.com/office/powerpoint/2010/main" val="239467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25</a:t>
            </a:fld>
            <a:endParaRPr lang="ko-KR" altLang="en-US"/>
          </a:p>
        </p:txBody>
      </p:sp>
    </p:spTree>
    <p:extLst>
      <p:ext uri="{BB962C8B-B14F-4D97-AF65-F5344CB8AC3E}">
        <p14:creationId xmlns:p14="http://schemas.microsoft.com/office/powerpoint/2010/main" val="279903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26</a:t>
            </a:fld>
            <a:endParaRPr lang="ko-KR" altLang="en-US"/>
          </a:p>
        </p:txBody>
      </p:sp>
    </p:spTree>
    <p:extLst>
      <p:ext uri="{BB962C8B-B14F-4D97-AF65-F5344CB8AC3E}">
        <p14:creationId xmlns:p14="http://schemas.microsoft.com/office/powerpoint/2010/main" val="163964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27</a:t>
            </a:fld>
            <a:endParaRPr lang="ko-KR" altLang="en-US"/>
          </a:p>
        </p:txBody>
      </p:sp>
    </p:spTree>
    <p:extLst>
      <p:ext uri="{BB962C8B-B14F-4D97-AF65-F5344CB8AC3E}">
        <p14:creationId xmlns:p14="http://schemas.microsoft.com/office/powerpoint/2010/main" val="323840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6F38FC2-46FE-432D-A884-223BFA19A18C}" type="slidenum">
              <a:rPr lang="ko-KR" altLang="en-US" smtClean="0"/>
              <a:t>28</a:t>
            </a:fld>
            <a:endParaRPr lang="ko-KR" altLang="en-US"/>
          </a:p>
        </p:txBody>
      </p:sp>
    </p:spTree>
    <p:extLst>
      <p:ext uri="{BB962C8B-B14F-4D97-AF65-F5344CB8AC3E}">
        <p14:creationId xmlns:p14="http://schemas.microsoft.com/office/powerpoint/2010/main" val="690465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41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9" name="직사각형 8"/>
          <p:cNvSpPr/>
          <p:nvPr userDrawn="1"/>
        </p:nvSpPr>
        <p:spPr>
          <a:xfrm>
            <a:off x="50212" y="9167850"/>
            <a:ext cx="2587792"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pic>
        <p:nvPicPr>
          <p:cNvPr id="10" name="그림 9"/>
          <p:cNvPicPr>
            <a:picLocks noChangeAspect="1"/>
          </p:cNvPicPr>
          <p:nvPr userDrawn="1"/>
        </p:nvPicPr>
        <p:blipFill>
          <a:blip r:embed="rId2"/>
          <a:stretch>
            <a:fillRect/>
          </a:stretch>
        </p:blipFill>
        <p:spPr>
          <a:xfrm>
            <a:off x="11785639" y="9317160"/>
            <a:ext cx="946311" cy="207851"/>
          </a:xfrm>
          <a:prstGeom prst="rect">
            <a:avLst/>
          </a:prstGeom>
        </p:spPr>
      </p:pic>
    </p:spTree>
    <p:extLst>
      <p:ext uri="{BB962C8B-B14F-4D97-AF65-F5344CB8AC3E}">
        <p14:creationId xmlns:p14="http://schemas.microsoft.com/office/powerpoint/2010/main" val="395054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42481"/>
            <a:ext cx="1351322" cy="374892"/>
          </a:xfrm>
        </p:spPr>
        <p:txBody>
          <a:bodyP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42481"/>
            <a:ext cx="5206602" cy="374892"/>
          </a:xfrm>
        </p:spPr>
        <p:txBody>
          <a:bodyP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Tree>
    <p:extLst>
      <p:ext uri="{BB962C8B-B14F-4D97-AF65-F5344CB8AC3E}">
        <p14:creationId xmlns:p14="http://schemas.microsoft.com/office/powerpoint/2010/main" val="34194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88904"/>
            <a:ext cx="135132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88904"/>
            <a:ext cx="520660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
        <p:nvSpPr>
          <p:cNvPr id="19" name="Button"/>
          <p:cNvSpPr>
            <a:spLocks/>
          </p:cNvSpPr>
          <p:nvPr userDrawn="1"/>
        </p:nvSpPr>
        <p:spPr bwMode="auto">
          <a:xfrm rot="5400000">
            <a:off x="2098601" y="721986"/>
            <a:ext cx="275524" cy="1680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10800" rIns="0" bIns="108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 name="직사각형 2"/>
          <p:cNvSpPr/>
          <p:nvPr userDrawn="1"/>
        </p:nvSpPr>
        <p:spPr>
          <a:xfrm>
            <a:off x="2320394" y="534867"/>
            <a:ext cx="8377207" cy="8548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Line"/>
          <p:cNvCxnSpPr>
            <a:cxnSpLocks/>
          </p:cNvCxnSpPr>
          <p:nvPr userDrawn="1"/>
        </p:nvCxnSpPr>
        <p:spPr bwMode="auto">
          <a:xfrm flipV="1">
            <a:off x="2316503" y="528802"/>
            <a:ext cx="0" cy="8554559"/>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8" name="Line"/>
          <p:cNvCxnSpPr>
            <a:cxnSpLocks/>
          </p:cNvCxnSpPr>
          <p:nvPr userDrawn="1"/>
        </p:nvCxnSpPr>
        <p:spPr bwMode="auto">
          <a:xfrm>
            <a:off x="153587" y="515550"/>
            <a:ext cx="1250007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 name="Line"/>
          <p:cNvCxnSpPr>
            <a:cxnSpLocks/>
          </p:cNvCxnSpPr>
          <p:nvPr userDrawn="1"/>
        </p:nvCxnSpPr>
        <p:spPr bwMode="auto">
          <a:xfrm flipV="1">
            <a:off x="10704148" y="528802"/>
            <a:ext cx="0" cy="8554559"/>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8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8" name="Rectangle 718"/>
          <p:cNvSpPr>
            <a:spLocks noChangeArrowheads="1"/>
          </p:cNvSpPr>
          <p:nvPr userDrawn="1"/>
        </p:nvSpPr>
        <p:spPr bwMode="auto">
          <a:xfrm>
            <a:off x="146614"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l"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Title  </a:t>
            </a:r>
          </a:p>
        </p:txBody>
      </p:sp>
      <p:sp>
        <p:nvSpPr>
          <p:cNvPr id="11" name="Rectangle 715"/>
          <p:cNvSpPr>
            <a:spLocks noChangeArrowheads="1"/>
          </p:cNvSpPr>
          <p:nvPr/>
        </p:nvSpPr>
        <p:spPr bwMode="auto">
          <a:xfrm>
            <a:off x="10695210" y="534872"/>
            <a:ext cx="1958447" cy="271145"/>
          </a:xfrm>
          <a:prstGeom prst="rect">
            <a:avLst/>
          </a:prstGeom>
          <a:solidFill>
            <a:schemeClr val="bg1">
              <a:lumMod val="50000"/>
            </a:schemeClr>
          </a:solidFill>
          <a:ln w="9525" algn="ctr">
            <a:noFill/>
            <a:miter lim="800000"/>
            <a:headEnd/>
            <a:tailEnd/>
          </a:ln>
          <a:effectLst/>
        </p:spPr>
        <p:txBody>
          <a:bodyPr/>
          <a:lstStyle/>
          <a:p>
            <a:pPr fontAlgn="auto">
              <a:lnSpc>
                <a:spcPct val="75000"/>
              </a:lnSpc>
              <a:spcBef>
                <a:spcPts val="0"/>
              </a:spcBef>
              <a:spcAft>
                <a:spcPts val="0"/>
              </a:spcAft>
              <a:defRPr/>
            </a:pPr>
            <a:r>
              <a:rPr kumimoji="0" lang="en-US" altLang="ko-KR" sz="1260" b="1">
                <a:solidFill>
                  <a:schemeClr val="bg1"/>
                </a:solidFill>
                <a:latin typeface="Times New Roman" pitchFamily="18" charset="0"/>
                <a:ea typeface="맑은 고딕" pitchFamily="50" charset="-127"/>
                <a:cs typeface="Times New Roman" pitchFamily="18" charset="0"/>
              </a:rPr>
              <a:t>Description</a:t>
            </a:r>
            <a:r>
              <a:rPr kumimoji="0" lang="en-US" altLang="ko-KR" sz="1120">
                <a:solidFill>
                  <a:schemeClr val="bg1"/>
                </a:solidFill>
                <a:latin typeface="Times New Roman" pitchFamily="18" charset="0"/>
                <a:ea typeface="맑은 고딕" pitchFamily="50" charset="-127"/>
                <a:cs typeface="Times New Roman" pitchFamily="18" charset="0"/>
              </a:rPr>
              <a:t> </a:t>
            </a:r>
          </a:p>
        </p:txBody>
      </p:sp>
      <p:sp>
        <p:nvSpPr>
          <p:cNvPr id="15" name="Rounded Rectangle 26"/>
          <p:cNvSpPr>
            <a:spLocks/>
          </p:cNvSpPr>
          <p:nvPr userDrawn="1"/>
        </p:nvSpPr>
        <p:spPr>
          <a:xfrm>
            <a:off x="150507" y="149701"/>
            <a:ext cx="12500589" cy="8933660"/>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520">
              <a:latin typeface="Arial" pitchFamily="34" charset="0"/>
              <a:ea typeface="맑은 고딕" pitchFamily="50" charset="-127"/>
              <a:cs typeface="Arial" pitchFamily="34" charset="0"/>
            </a:endParaRPr>
          </a:p>
        </p:txBody>
      </p:sp>
      <p:cxnSp>
        <p:nvCxnSpPr>
          <p:cNvPr id="18" name="직선 연결선 17"/>
          <p:cNvCxnSpPr/>
          <p:nvPr userDrawn="1"/>
        </p:nvCxnSpPr>
        <p:spPr>
          <a:xfrm>
            <a:off x="10693708" y="517374"/>
            <a:ext cx="0" cy="85659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146614" y="528802"/>
            <a:ext cx="125005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3"/>
          <p:cNvSpPr txBox="1">
            <a:spLocks/>
          </p:cNvSpPr>
          <p:nvPr userDrawn="1"/>
        </p:nvSpPr>
        <p:spPr>
          <a:xfrm>
            <a:off x="4987304" y="9255056"/>
            <a:ext cx="2819748" cy="286965"/>
          </a:xfrm>
          <a:prstGeom prst="rect">
            <a:avLst/>
          </a:prstGeom>
        </p:spPr>
        <p:txBody>
          <a:bodyPr vert="horz" lIns="50400" tIns="50400" rIns="50400" bIns="50400" rtlCol="0" anchor="ctr"/>
          <a:lstStyle>
            <a:defPPr>
              <a:defRPr lang="ko-KR"/>
            </a:defPPr>
            <a:lvl1pPr marL="0" algn="ctr" defTabSz="914400" rtl="0" eaLnBrk="1" latinLnBrk="1" hangingPunct="1">
              <a:defRPr sz="900" kern="1200">
                <a:solidFill>
                  <a:schemeClr val="tx1">
                    <a:tint val="75000"/>
                  </a:schemeClr>
                </a:solidFill>
                <a:latin typeface="나눔고딕코딩" panose="020D0009000000000000" pitchFamily="49" charset="-127"/>
                <a:ea typeface="나눔고딕코딩" panose="020D0009000000000000" pitchFamily="49"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60">
                <a:solidFill>
                  <a:prstClr val="black">
                    <a:tint val="75000"/>
                  </a:prstClr>
                </a:solidFill>
              </a:rPr>
              <a:t>- </a:t>
            </a:r>
            <a:fld id="{77F818EF-9877-4237-AEA6-470DB7A10B8A}" type="slidenum">
              <a:rPr lang="ko-KR" altLang="en-US" sz="1260" smtClean="0">
                <a:solidFill>
                  <a:prstClr val="black">
                    <a:tint val="75000"/>
                  </a:prstClr>
                </a:solidFill>
              </a:rPr>
              <a:pPr/>
              <a:t>‹#›</a:t>
            </a:fld>
            <a:r>
              <a:rPr lang="ko-KR" altLang="en-US" sz="1260">
                <a:solidFill>
                  <a:prstClr val="black">
                    <a:tint val="75000"/>
                  </a:prstClr>
                </a:solidFill>
              </a:rPr>
              <a:t> </a:t>
            </a:r>
            <a:r>
              <a:rPr lang="en-US" altLang="ko-KR" sz="1260">
                <a:solidFill>
                  <a:prstClr val="black">
                    <a:tint val="75000"/>
                  </a:prstClr>
                </a:solidFill>
              </a:rPr>
              <a:t>-</a:t>
            </a:r>
            <a:endParaRPr lang="ko-KR" altLang="en-US" sz="1260">
              <a:solidFill>
                <a:prstClr val="black">
                  <a:tint val="75000"/>
                </a:prstClr>
              </a:solidFill>
            </a:endParaRPr>
          </a:p>
        </p:txBody>
      </p:sp>
      <p:sp>
        <p:nvSpPr>
          <p:cNvPr id="4" name="직사각형 3"/>
          <p:cNvSpPr/>
          <p:nvPr userDrawn="1"/>
        </p:nvSpPr>
        <p:spPr>
          <a:xfrm>
            <a:off x="2892711" y="9166284"/>
            <a:ext cx="1411350" cy="395860"/>
          </a:xfrm>
          <a:prstGeom prst="rect">
            <a:avLst/>
          </a:prstGeom>
          <a:noFill/>
        </p:spPr>
        <p:txBody>
          <a:bodyPr wrap="square" lIns="118169" tIns="59084" rIns="118169" bIns="59084">
            <a:noAutofit/>
          </a:bodyPr>
          <a:lstStyle/>
          <a:p>
            <a:pPr algn="r"/>
            <a:r>
              <a:rPr lang="ko-KR" altLang="en-US"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rPr>
              <a:t>화면설계서</a:t>
            </a:r>
            <a:endParaRPr lang="en-US" altLang="ko-KR" sz="1357" b="0" cap="none" spc="0">
              <a:ln w="0"/>
              <a:solidFill>
                <a:schemeClr val="accent4">
                  <a:lumMod val="60000"/>
                  <a:lumOff val="40000"/>
                </a:schemeClr>
              </a:solidFill>
              <a:effectLst/>
              <a:latin typeface="HY헤드라인M" panose="02030600000101010101" pitchFamily="18" charset="-127"/>
              <a:ea typeface="HY헤드라인M" panose="02030600000101010101" pitchFamily="18" charset="-127"/>
            </a:endParaRPr>
          </a:p>
        </p:txBody>
      </p:sp>
      <p:sp>
        <p:nvSpPr>
          <p:cNvPr id="24" name="텍스트 개체 틀 9"/>
          <p:cNvSpPr>
            <a:spLocks noGrp="1"/>
          </p:cNvSpPr>
          <p:nvPr>
            <p:ph type="body" sz="quarter" idx="11" hasCustomPrompt="1"/>
          </p:nvPr>
        </p:nvSpPr>
        <p:spPr>
          <a:xfrm>
            <a:off x="5151354" y="188904"/>
            <a:ext cx="135132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a:t>
            </a:r>
            <a:r>
              <a:rPr lang="en-US" altLang="ko-KR"/>
              <a:t>ID </a:t>
            </a:r>
            <a:endParaRPr lang="ko-KR" altLang="en-US"/>
          </a:p>
        </p:txBody>
      </p:sp>
      <p:sp>
        <p:nvSpPr>
          <p:cNvPr id="25" name="텍스트 개체 틀 9"/>
          <p:cNvSpPr>
            <a:spLocks noGrp="1"/>
          </p:cNvSpPr>
          <p:nvPr>
            <p:ph type="body" sz="quarter" idx="12" hasCustomPrompt="1"/>
          </p:nvPr>
        </p:nvSpPr>
        <p:spPr>
          <a:xfrm>
            <a:off x="724354" y="149699"/>
            <a:ext cx="3815701" cy="371442"/>
          </a:xfrm>
        </p:spPr>
        <p:txBody>
          <a:bodyPr anchor="ctr">
            <a:noAutofit/>
          </a:bodyPr>
          <a:lstStyle>
            <a:lvl1pPr marL="0" indent="0">
              <a:buNone/>
              <a:defRPr sz="1292" baseline="0">
                <a:solidFill>
                  <a:schemeClr val="tx1">
                    <a:lumMod val="65000"/>
                    <a:lumOff val="35000"/>
                  </a:schemeClr>
                </a:solidFill>
              </a:defRPr>
            </a:lvl1pPr>
          </a:lstStyle>
          <a:p>
            <a:pPr lvl="0"/>
            <a:r>
              <a:rPr lang="en-US" altLang="ko-KR"/>
              <a:t># </a:t>
            </a:r>
            <a:r>
              <a:rPr lang="ko-KR" altLang="en-US"/>
              <a:t>페이지제목</a:t>
            </a:r>
          </a:p>
        </p:txBody>
      </p:sp>
      <p:sp>
        <p:nvSpPr>
          <p:cNvPr id="27" name="텍스트 개체 틀 9"/>
          <p:cNvSpPr>
            <a:spLocks noGrp="1"/>
          </p:cNvSpPr>
          <p:nvPr>
            <p:ph type="body" sz="quarter" idx="14" hasCustomPrompt="1"/>
          </p:nvPr>
        </p:nvSpPr>
        <p:spPr>
          <a:xfrm>
            <a:off x="10693708" y="806017"/>
            <a:ext cx="1953765" cy="8277342"/>
          </a:xfrm>
        </p:spPr>
        <p:txBody>
          <a:bodyPr>
            <a:noAutofit/>
          </a:bodyPr>
          <a:lstStyle>
            <a:lvl1pPr marL="0" indent="0">
              <a:lnSpc>
                <a:spcPts val="1500"/>
              </a:lnSpc>
              <a:spcBef>
                <a:spcPts val="600"/>
              </a:spcBef>
              <a:buNone/>
              <a:defRPr sz="1000" baseline="0">
                <a:solidFill>
                  <a:schemeClr val="tx1">
                    <a:lumMod val="65000"/>
                    <a:lumOff val="35000"/>
                  </a:schemeClr>
                </a:solidFill>
                <a:latin typeface="+mn-ea"/>
                <a:ea typeface="+mn-ea"/>
              </a:defRPr>
            </a:lvl1pPr>
          </a:lstStyle>
          <a:p>
            <a:pPr lvl="0"/>
            <a:r>
              <a:rPr lang="en-US" altLang="ko-KR"/>
              <a:t># </a:t>
            </a:r>
            <a:r>
              <a:rPr lang="ko-KR" altLang="en-US"/>
              <a:t>설명</a:t>
            </a:r>
          </a:p>
        </p:txBody>
      </p:sp>
      <p:sp>
        <p:nvSpPr>
          <p:cNvPr id="32" name="직사각형 31"/>
          <p:cNvSpPr/>
          <p:nvPr userDrawn="1"/>
        </p:nvSpPr>
        <p:spPr>
          <a:xfrm>
            <a:off x="50212" y="9167850"/>
            <a:ext cx="2490687" cy="330988"/>
          </a:xfrm>
          <a:prstGeom prst="rect">
            <a:avLst/>
          </a:prstGeom>
        </p:spPr>
        <p:txBody>
          <a:bodyPr wrap="square">
            <a:spAutoFit/>
          </a:bodyPr>
          <a:lstStyle/>
          <a:p>
            <a:r>
              <a:rPr lang="ko-KR" altLang="en-US" sz="1551" b="0" cap="none" spc="0">
                <a:ln w="0"/>
                <a:solidFill>
                  <a:srgbClr val="00529B"/>
                </a:solidFill>
                <a:effectLst/>
                <a:latin typeface="HY헤드라인M" panose="02030600000101010101" pitchFamily="18" charset="-127"/>
                <a:ea typeface="HY헤드라인M" panose="02030600000101010101" pitchFamily="18" charset="-127"/>
              </a:rPr>
              <a:t>업무관리시스템</a:t>
            </a:r>
            <a:endParaRPr lang="ko-KR" altLang="en-US" sz="1551"/>
          </a:p>
        </p:txBody>
      </p:sp>
      <p:sp>
        <p:nvSpPr>
          <p:cNvPr id="29" name="Rectangle 718"/>
          <p:cNvSpPr>
            <a:spLocks noChangeArrowheads="1"/>
          </p:cNvSpPr>
          <p:nvPr userDrawn="1"/>
        </p:nvSpPr>
        <p:spPr bwMode="auto">
          <a:xfrm>
            <a:off x="4556835" y="156481"/>
            <a:ext cx="577740"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ID  </a:t>
            </a:r>
          </a:p>
        </p:txBody>
      </p:sp>
      <p:sp>
        <p:nvSpPr>
          <p:cNvPr id="30" name="Rectangle 718"/>
          <p:cNvSpPr>
            <a:spLocks noChangeArrowheads="1"/>
          </p:cNvSpPr>
          <p:nvPr userDrawn="1"/>
        </p:nvSpPr>
        <p:spPr bwMode="auto">
          <a:xfrm>
            <a:off x="6508728" y="156481"/>
            <a:ext cx="915694" cy="360892"/>
          </a:xfrm>
          <a:prstGeom prst="rect">
            <a:avLst/>
          </a:prstGeom>
          <a:solidFill>
            <a:schemeClr val="bg1">
              <a:lumMod val="50000"/>
            </a:schemeClr>
          </a:solidFill>
          <a:ln w="9525" algn="ctr">
            <a:noFill/>
            <a:miter lim="800000"/>
            <a:headEnd/>
            <a:tailEnd/>
          </a:ln>
          <a:effectLst/>
        </p:spPr>
        <p:txBody>
          <a:bodyPr anchor="ctr"/>
          <a:lstStyle/>
          <a:p>
            <a:pPr marL="0" marR="0" lvl="0" indent="0" algn="ctr" defTabSz="1181679" rtl="0" eaLnBrk="1" fontAlgn="auto" latinLnBrk="1" hangingPunct="1">
              <a:lnSpc>
                <a:spcPct val="75000"/>
              </a:lnSpc>
              <a:spcBef>
                <a:spcPts val="0"/>
              </a:spcBef>
              <a:spcAft>
                <a:spcPts val="0"/>
              </a:spcAft>
              <a:buClrTx/>
              <a:buSzTx/>
              <a:buFontTx/>
              <a:buNone/>
              <a:tabLst/>
              <a:defRPr/>
            </a:pPr>
            <a:r>
              <a:rPr kumimoji="0" lang="en-US" altLang="ko-KR" sz="1260" b="1">
                <a:solidFill>
                  <a:schemeClr val="bg1"/>
                </a:solidFill>
                <a:latin typeface="Times New Roman" pitchFamily="18" charset="0"/>
                <a:ea typeface="+mn-ea"/>
                <a:cs typeface="Times New Roman" pitchFamily="18" charset="0"/>
              </a:rPr>
              <a:t>Location </a:t>
            </a:r>
          </a:p>
        </p:txBody>
      </p:sp>
      <p:sp>
        <p:nvSpPr>
          <p:cNvPr id="35" name="텍스트 개체 틀 9"/>
          <p:cNvSpPr>
            <a:spLocks noGrp="1"/>
          </p:cNvSpPr>
          <p:nvPr>
            <p:ph type="body" sz="quarter" idx="16" hasCustomPrompt="1"/>
          </p:nvPr>
        </p:nvSpPr>
        <p:spPr>
          <a:xfrm>
            <a:off x="7440871" y="188904"/>
            <a:ext cx="5206602" cy="306761"/>
          </a:xfrm>
        </p:spPr>
        <p:txBody>
          <a:bodyPr anchor="ctr">
            <a:noAutofit/>
          </a:bodyPr>
          <a:lstStyle>
            <a:lvl1pPr marL="0" indent="0">
              <a:buNone/>
              <a:defRPr sz="1200" baseline="0">
                <a:solidFill>
                  <a:schemeClr val="tx1">
                    <a:lumMod val="65000"/>
                    <a:lumOff val="35000"/>
                  </a:schemeClr>
                </a:solidFill>
              </a:defRPr>
            </a:lvl1pPr>
          </a:lstStyle>
          <a:p>
            <a:pPr lvl="0"/>
            <a:r>
              <a:rPr lang="en-US" altLang="ko-KR"/>
              <a:t># </a:t>
            </a:r>
            <a:r>
              <a:rPr lang="ko-KR" altLang="en-US"/>
              <a:t>페이지위치</a:t>
            </a:r>
          </a:p>
        </p:txBody>
      </p:sp>
      <p:pic>
        <p:nvPicPr>
          <p:cNvPr id="16" name="그림 15"/>
          <p:cNvPicPr>
            <a:picLocks noChangeAspect="1"/>
          </p:cNvPicPr>
          <p:nvPr userDrawn="1"/>
        </p:nvPicPr>
        <p:blipFill>
          <a:blip r:embed="rId2"/>
          <a:stretch>
            <a:fillRect/>
          </a:stretch>
        </p:blipFill>
        <p:spPr>
          <a:xfrm>
            <a:off x="11785639" y="9317160"/>
            <a:ext cx="946311" cy="207851"/>
          </a:xfrm>
          <a:prstGeom prst="rect">
            <a:avLst/>
          </a:prstGeom>
        </p:spPr>
      </p:pic>
      <p:sp>
        <p:nvSpPr>
          <p:cNvPr id="17" name="Modal Dialog Overlay"/>
          <p:cNvSpPr>
            <a:spLocks/>
          </p:cNvSpPr>
          <p:nvPr userDrawn="1"/>
        </p:nvSpPr>
        <p:spPr bwMode="auto">
          <a:xfrm>
            <a:off x="146614" y="539491"/>
            <a:ext cx="10543471" cy="8543867"/>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0309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79C00BA5-F7CF-4C02-B0C0-ACD745D211C6}" type="datetime1">
              <a:rPr lang="ko-KR" altLang="en-US" smtClean="0"/>
              <a:t>2023-09-05</a:t>
            </a:fld>
            <a:endParaRPr lang="ko-KR" alt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94939B70-B56E-4016-832C-A71BCC4CC045}" type="slidenum">
              <a:rPr lang="ko-KR" altLang="en-US" smtClean="0"/>
              <a:pPr/>
              <a:t>‹#›</a:t>
            </a:fld>
            <a:endParaRPr lang="ko-KR" altLang="en-US"/>
          </a:p>
        </p:txBody>
      </p:sp>
    </p:spTree>
    <p:extLst>
      <p:ext uri="{BB962C8B-B14F-4D97-AF65-F5344CB8AC3E}">
        <p14:creationId xmlns:p14="http://schemas.microsoft.com/office/powerpoint/2010/main" val="1981507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Lst>
  <p:hf hdr="0" ftr="0" dt="0"/>
  <p:txStyles>
    <p:titleStyle>
      <a:lvl1pPr algn="l" defTabSz="1280160" rtl="0" eaLnBrk="1" latinLnBrk="1"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1"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1"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1"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1" hangingPunct="1">
        <a:defRPr sz="2520" kern="1200">
          <a:solidFill>
            <a:schemeClr val="tx1"/>
          </a:solidFill>
          <a:latin typeface="+mn-lt"/>
          <a:ea typeface="+mn-ea"/>
          <a:cs typeface="+mn-cs"/>
        </a:defRPr>
      </a:lvl1pPr>
      <a:lvl2pPr marL="640080" algn="l" defTabSz="1280160" rtl="0" eaLnBrk="1" latinLnBrk="1" hangingPunct="1">
        <a:defRPr sz="2520" kern="1200">
          <a:solidFill>
            <a:schemeClr val="tx1"/>
          </a:solidFill>
          <a:latin typeface="+mn-lt"/>
          <a:ea typeface="+mn-ea"/>
          <a:cs typeface="+mn-cs"/>
        </a:defRPr>
      </a:lvl2pPr>
      <a:lvl3pPr marL="1280160" algn="l" defTabSz="1280160" rtl="0" eaLnBrk="1" latinLnBrk="1" hangingPunct="1">
        <a:defRPr sz="2520" kern="1200">
          <a:solidFill>
            <a:schemeClr val="tx1"/>
          </a:solidFill>
          <a:latin typeface="+mn-lt"/>
          <a:ea typeface="+mn-ea"/>
          <a:cs typeface="+mn-cs"/>
        </a:defRPr>
      </a:lvl3pPr>
      <a:lvl4pPr marL="1920240" algn="l" defTabSz="1280160" rtl="0" eaLnBrk="1" latinLnBrk="1" hangingPunct="1">
        <a:defRPr sz="2520" kern="1200">
          <a:solidFill>
            <a:schemeClr val="tx1"/>
          </a:solidFill>
          <a:latin typeface="+mn-lt"/>
          <a:ea typeface="+mn-ea"/>
          <a:cs typeface="+mn-cs"/>
        </a:defRPr>
      </a:lvl4pPr>
      <a:lvl5pPr marL="2560320" algn="l" defTabSz="1280160" rtl="0" eaLnBrk="1" latinLnBrk="1" hangingPunct="1">
        <a:defRPr sz="2520" kern="1200">
          <a:solidFill>
            <a:schemeClr val="tx1"/>
          </a:solidFill>
          <a:latin typeface="+mn-lt"/>
          <a:ea typeface="+mn-ea"/>
          <a:cs typeface="+mn-cs"/>
        </a:defRPr>
      </a:lvl5pPr>
      <a:lvl6pPr marL="3200400" algn="l" defTabSz="1280160" rtl="0" eaLnBrk="1" latinLnBrk="1" hangingPunct="1">
        <a:defRPr sz="2520" kern="1200">
          <a:solidFill>
            <a:schemeClr val="tx1"/>
          </a:solidFill>
          <a:latin typeface="+mn-lt"/>
          <a:ea typeface="+mn-ea"/>
          <a:cs typeface="+mn-cs"/>
        </a:defRPr>
      </a:lvl6pPr>
      <a:lvl7pPr marL="3840480" algn="l" defTabSz="1280160" rtl="0" eaLnBrk="1" latinLnBrk="1" hangingPunct="1">
        <a:defRPr sz="2520" kern="1200">
          <a:solidFill>
            <a:schemeClr val="tx1"/>
          </a:solidFill>
          <a:latin typeface="+mn-lt"/>
          <a:ea typeface="+mn-ea"/>
          <a:cs typeface="+mn-cs"/>
        </a:defRPr>
      </a:lvl7pPr>
      <a:lvl8pPr marL="4480560" algn="l" defTabSz="1280160" rtl="0" eaLnBrk="1" latinLnBrk="1" hangingPunct="1">
        <a:defRPr sz="2520" kern="1200">
          <a:solidFill>
            <a:schemeClr val="tx1"/>
          </a:solidFill>
          <a:latin typeface="+mn-lt"/>
          <a:ea typeface="+mn-ea"/>
          <a:cs typeface="+mn-cs"/>
        </a:defRPr>
      </a:lvl8pPr>
      <a:lvl9pPr marL="5120640" algn="l" defTabSz="1280160" rtl="0" eaLnBrk="1" latinLnBrk="1"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tags" Target="../tags/tag87.xml"/><Relationship Id="rId3" Type="http://schemas.openxmlformats.org/officeDocument/2006/relationships/tags" Target="../tags/tag72.xml"/><Relationship Id="rId21" Type="http://schemas.openxmlformats.org/officeDocument/2006/relationships/tags" Target="../tags/tag90.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slideLayout" Target="../slideLayouts/slideLayout5.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tags" Target="../tags/tag93.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10" Type="http://schemas.openxmlformats.org/officeDocument/2006/relationships/tags" Target="../tags/tag79.xml"/><Relationship Id="rId19" Type="http://schemas.openxmlformats.org/officeDocument/2006/relationships/tags" Target="../tags/tag88.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s>
</file>

<file path=ppt/slides/_rels/slide11.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26" Type="http://schemas.openxmlformats.org/officeDocument/2006/relationships/tags" Target="../tags/tag127.xml"/><Relationship Id="rId3" Type="http://schemas.openxmlformats.org/officeDocument/2006/relationships/tags" Target="../tags/tag104.xml"/><Relationship Id="rId21" Type="http://schemas.openxmlformats.org/officeDocument/2006/relationships/tags" Target="../tags/tag122.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5" Type="http://schemas.openxmlformats.org/officeDocument/2006/relationships/tags" Target="../tags/tag126.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29" Type="http://schemas.openxmlformats.org/officeDocument/2006/relationships/image" Target="../media/image9.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tags" Target="../tags/tag125.xml"/><Relationship Id="rId5" Type="http://schemas.openxmlformats.org/officeDocument/2006/relationships/tags" Target="../tags/tag106.xml"/><Relationship Id="rId15" Type="http://schemas.openxmlformats.org/officeDocument/2006/relationships/tags" Target="../tags/tag116.xml"/><Relationship Id="rId23" Type="http://schemas.openxmlformats.org/officeDocument/2006/relationships/tags" Target="../tags/tag124.xml"/><Relationship Id="rId28" Type="http://schemas.openxmlformats.org/officeDocument/2006/relationships/slideLayout" Target="../slideLayouts/slideLayout4.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 Id="rId22" Type="http://schemas.openxmlformats.org/officeDocument/2006/relationships/tags" Target="../tags/tag123.xml"/><Relationship Id="rId27" Type="http://schemas.openxmlformats.org/officeDocument/2006/relationships/tags" Target="../tags/tag128.xml"/></Relationships>
</file>

<file path=ppt/slides/_rels/slide13.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18" Type="http://schemas.openxmlformats.org/officeDocument/2006/relationships/tags" Target="../tags/tag146.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tags" Target="../tags/tag145.xml"/><Relationship Id="rId2" Type="http://schemas.openxmlformats.org/officeDocument/2006/relationships/tags" Target="../tags/tag130.xml"/><Relationship Id="rId16" Type="http://schemas.openxmlformats.org/officeDocument/2006/relationships/tags" Target="../tags/tag144.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tags" Target="../tags/tag143.xml"/><Relationship Id="rId10" Type="http://schemas.openxmlformats.org/officeDocument/2006/relationships/tags" Target="../tags/tag138.xml"/><Relationship Id="rId19" Type="http://schemas.openxmlformats.org/officeDocument/2006/relationships/slideLayout" Target="../slideLayouts/slideLayout3.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tags" Target="../tags/tag172.xml"/><Relationship Id="rId3" Type="http://schemas.openxmlformats.org/officeDocument/2006/relationships/tags" Target="../tags/tag149.xml"/><Relationship Id="rId21" Type="http://schemas.openxmlformats.org/officeDocument/2006/relationships/tags" Target="../tags/tag167.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slideLayout" Target="../slideLayouts/slideLayout4.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tags" Target="../tags/tag175.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tags" Target="../tags/tag178.xml"/><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tags" Target="../tags/tag174.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tags" Target="../tags/tag177.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tags" Target="../tags/tag173.xml"/><Relationship Id="rId30" Type="http://schemas.openxmlformats.org/officeDocument/2006/relationships/tags" Target="../tags/tag176.xml"/></Relationships>
</file>

<file path=ppt/slides/_rels/slide16.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4.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tags" Target="../tags/tag199.xml"/><Relationship Id="rId26" Type="http://schemas.openxmlformats.org/officeDocument/2006/relationships/tags" Target="../tags/tag207.xml"/><Relationship Id="rId3" Type="http://schemas.openxmlformats.org/officeDocument/2006/relationships/tags" Target="../tags/tag184.xml"/><Relationship Id="rId21" Type="http://schemas.openxmlformats.org/officeDocument/2006/relationships/tags" Target="../tags/tag202.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5" Type="http://schemas.openxmlformats.org/officeDocument/2006/relationships/tags" Target="../tags/tag206.xml"/><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tags" Target="../tags/tag201.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24" Type="http://schemas.openxmlformats.org/officeDocument/2006/relationships/tags" Target="../tags/tag205.xml"/><Relationship Id="rId5" Type="http://schemas.openxmlformats.org/officeDocument/2006/relationships/tags" Target="../tags/tag186.xml"/><Relationship Id="rId15" Type="http://schemas.openxmlformats.org/officeDocument/2006/relationships/tags" Target="../tags/tag196.xml"/><Relationship Id="rId23" Type="http://schemas.openxmlformats.org/officeDocument/2006/relationships/tags" Target="../tags/tag204.xml"/><Relationship Id="rId10" Type="http://schemas.openxmlformats.org/officeDocument/2006/relationships/tags" Target="../tags/tag191.xml"/><Relationship Id="rId19" Type="http://schemas.openxmlformats.org/officeDocument/2006/relationships/tags" Target="../tags/tag200.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 Id="rId22" Type="http://schemas.openxmlformats.org/officeDocument/2006/relationships/tags" Target="../tags/tag203.xml"/><Relationship Id="rId27"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210.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notesSlide" Target="../notesSlides/notesSlide1.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slideLayout" Target="../slideLayouts/slideLayout4.xml"/><Relationship Id="rId2" Type="http://schemas.openxmlformats.org/officeDocument/2006/relationships/tags" Target="../tags/tag212.xml"/><Relationship Id="rId16" Type="http://schemas.openxmlformats.org/officeDocument/2006/relationships/tags" Target="../tags/tag226.xml"/><Relationship Id="rId20" Type="http://schemas.openxmlformats.org/officeDocument/2006/relationships/image" Target="../media/image18.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tags" Target="../tags/tag225.xml"/><Relationship Id="rId10" Type="http://schemas.openxmlformats.org/officeDocument/2006/relationships/tags" Target="../tags/tag220.xml"/><Relationship Id="rId19" Type="http://schemas.openxmlformats.org/officeDocument/2006/relationships/image" Target="../media/image17.png"/><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s>
</file>

<file path=ppt/slides/_rels/slide21.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notesSlide" Target="../notesSlides/notesSlide2.xml"/><Relationship Id="rId3" Type="http://schemas.openxmlformats.org/officeDocument/2006/relationships/tags" Target="../tags/tag229.xml"/><Relationship Id="rId21" Type="http://schemas.openxmlformats.org/officeDocument/2006/relationships/image" Target="../media/image18.png"/><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slideLayout" Target="../slideLayouts/slideLayout4.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image" Target="../media/image17.pn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tags" Target="../tags/tag241.xml"/><Relationship Id="rId10" Type="http://schemas.openxmlformats.org/officeDocument/2006/relationships/tags" Target="../tags/tag236.xml"/><Relationship Id="rId19" Type="http://schemas.openxmlformats.org/officeDocument/2006/relationships/image" Target="../media/image19.png"/><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s>
</file>

<file path=ppt/slides/_rels/slide22.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notesSlide" Target="../notesSlides/notesSlide3.xml"/><Relationship Id="rId3" Type="http://schemas.openxmlformats.org/officeDocument/2006/relationships/tags" Target="../tags/tag245.xml"/><Relationship Id="rId21" Type="http://schemas.openxmlformats.org/officeDocument/2006/relationships/image" Target="../media/image18.png"/><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slideLayout" Target="../slideLayouts/slideLayout4.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image" Target="../media/image17.png"/><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tags" Target="../tags/tag257.xml"/><Relationship Id="rId10" Type="http://schemas.openxmlformats.org/officeDocument/2006/relationships/tags" Target="../tags/tag252.xml"/><Relationship Id="rId19" Type="http://schemas.openxmlformats.org/officeDocument/2006/relationships/image" Target="../media/image20.pn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s>
</file>

<file path=ppt/slides/_rels/slide23.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notesSlide" Target="../notesSlides/notesSlide4.xml"/><Relationship Id="rId3" Type="http://schemas.openxmlformats.org/officeDocument/2006/relationships/tags" Target="../tags/tag261.xml"/><Relationship Id="rId21" Type="http://schemas.openxmlformats.org/officeDocument/2006/relationships/image" Target="../media/image18.png"/><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slideLayout" Target="../slideLayouts/slideLayout4.xml"/><Relationship Id="rId2" Type="http://schemas.openxmlformats.org/officeDocument/2006/relationships/tags" Target="../tags/tag260.xml"/><Relationship Id="rId16" Type="http://schemas.openxmlformats.org/officeDocument/2006/relationships/tags" Target="../tags/tag274.xml"/><Relationship Id="rId20" Type="http://schemas.openxmlformats.org/officeDocument/2006/relationships/image" Target="../media/image17.png"/><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5" Type="http://schemas.openxmlformats.org/officeDocument/2006/relationships/tags" Target="../tags/tag273.xml"/><Relationship Id="rId10" Type="http://schemas.openxmlformats.org/officeDocument/2006/relationships/tags" Target="../tags/tag268.xml"/><Relationship Id="rId19" Type="http://schemas.openxmlformats.org/officeDocument/2006/relationships/image" Target="../media/image21.png"/><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77.xml"/><Relationship Id="rId7" Type="http://schemas.openxmlformats.org/officeDocument/2006/relationships/notesSlide" Target="../notesSlides/notesSlide5.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slideLayout" Target="../slideLayouts/slideLayout3.xml"/><Relationship Id="rId5" Type="http://schemas.openxmlformats.org/officeDocument/2006/relationships/tags" Target="../tags/tag279.xml"/><Relationship Id="rId4" Type="http://schemas.openxmlformats.org/officeDocument/2006/relationships/tags" Target="../tags/tag278.xm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tags" Target="../tags/tag292.xml"/><Relationship Id="rId18" Type="http://schemas.openxmlformats.org/officeDocument/2006/relationships/tags" Target="../tags/tag297.xml"/><Relationship Id="rId26" Type="http://schemas.openxmlformats.org/officeDocument/2006/relationships/tags" Target="../tags/tag305.xml"/><Relationship Id="rId39" Type="http://schemas.openxmlformats.org/officeDocument/2006/relationships/tags" Target="../tags/tag318.xml"/><Relationship Id="rId3" Type="http://schemas.openxmlformats.org/officeDocument/2006/relationships/tags" Target="../tags/tag282.xml"/><Relationship Id="rId21" Type="http://schemas.openxmlformats.org/officeDocument/2006/relationships/tags" Target="../tags/tag300.xml"/><Relationship Id="rId34" Type="http://schemas.openxmlformats.org/officeDocument/2006/relationships/tags" Target="../tags/tag313.xml"/><Relationship Id="rId42" Type="http://schemas.openxmlformats.org/officeDocument/2006/relationships/slideLayout" Target="../slideLayouts/slideLayout4.xml"/><Relationship Id="rId7" Type="http://schemas.openxmlformats.org/officeDocument/2006/relationships/tags" Target="../tags/tag286.xml"/><Relationship Id="rId12" Type="http://schemas.openxmlformats.org/officeDocument/2006/relationships/tags" Target="../tags/tag291.xml"/><Relationship Id="rId17" Type="http://schemas.openxmlformats.org/officeDocument/2006/relationships/tags" Target="../tags/tag296.xml"/><Relationship Id="rId25" Type="http://schemas.openxmlformats.org/officeDocument/2006/relationships/tags" Target="../tags/tag304.xml"/><Relationship Id="rId33" Type="http://schemas.openxmlformats.org/officeDocument/2006/relationships/tags" Target="../tags/tag312.xml"/><Relationship Id="rId38" Type="http://schemas.openxmlformats.org/officeDocument/2006/relationships/tags" Target="../tags/tag317.xml"/><Relationship Id="rId2" Type="http://schemas.openxmlformats.org/officeDocument/2006/relationships/tags" Target="../tags/tag281.xml"/><Relationship Id="rId16" Type="http://schemas.openxmlformats.org/officeDocument/2006/relationships/tags" Target="../tags/tag295.xml"/><Relationship Id="rId20" Type="http://schemas.openxmlformats.org/officeDocument/2006/relationships/tags" Target="../tags/tag299.xml"/><Relationship Id="rId29" Type="http://schemas.openxmlformats.org/officeDocument/2006/relationships/tags" Target="../tags/tag308.xml"/><Relationship Id="rId41" Type="http://schemas.openxmlformats.org/officeDocument/2006/relationships/tags" Target="../tags/tag320.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tags" Target="../tags/tag290.xml"/><Relationship Id="rId24" Type="http://schemas.openxmlformats.org/officeDocument/2006/relationships/tags" Target="../tags/tag303.xml"/><Relationship Id="rId32" Type="http://schemas.openxmlformats.org/officeDocument/2006/relationships/tags" Target="../tags/tag311.xml"/><Relationship Id="rId37" Type="http://schemas.openxmlformats.org/officeDocument/2006/relationships/tags" Target="../tags/tag316.xml"/><Relationship Id="rId40" Type="http://schemas.openxmlformats.org/officeDocument/2006/relationships/tags" Target="../tags/tag319.xml"/><Relationship Id="rId45" Type="http://schemas.openxmlformats.org/officeDocument/2006/relationships/image" Target="../media/image18.png"/><Relationship Id="rId5" Type="http://schemas.openxmlformats.org/officeDocument/2006/relationships/tags" Target="../tags/tag284.xml"/><Relationship Id="rId15" Type="http://schemas.openxmlformats.org/officeDocument/2006/relationships/tags" Target="../tags/tag294.xml"/><Relationship Id="rId23" Type="http://schemas.openxmlformats.org/officeDocument/2006/relationships/tags" Target="../tags/tag302.xml"/><Relationship Id="rId28" Type="http://schemas.openxmlformats.org/officeDocument/2006/relationships/tags" Target="../tags/tag307.xml"/><Relationship Id="rId36" Type="http://schemas.openxmlformats.org/officeDocument/2006/relationships/tags" Target="../tags/tag315.xml"/><Relationship Id="rId10" Type="http://schemas.openxmlformats.org/officeDocument/2006/relationships/tags" Target="../tags/tag289.xml"/><Relationship Id="rId19" Type="http://schemas.openxmlformats.org/officeDocument/2006/relationships/tags" Target="../tags/tag298.xml"/><Relationship Id="rId31" Type="http://schemas.openxmlformats.org/officeDocument/2006/relationships/tags" Target="../tags/tag310.xml"/><Relationship Id="rId44" Type="http://schemas.openxmlformats.org/officeDocument/2006/relationships/image" Target="../media/image17.png"/><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tags" Target="../tags/tag293.xml"/><Relationship Id="rId22" Type="http://schemas.openxmlformats.org/officeDocument/2006/relationships/tags" Target="../tags/tag301.xml"/><Relationship Id="rId27" Type="http://schemas.openxmlformats.org/officeDocument/2006/relationships/tags" Target="../tags/tag306.xml"/><Relationship Id="rId30" Type="http://schemas.openxmlformats.org/officeDocument/2006/relationships/tags" Target="../tags/tag309.xml"/><Relationship Id="rId35" Type="http://schemas.openxmlformats.org/officeDocument/2006/relationships/tags" Target="../tags/tag314.xml"/><Relationship Id="rId43"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image" Target="../media/image26.png"/><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25.jpe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24.jpeg"/><Relationship Id="rId5" Type="http://schemas.openxmlformats.org/officeDocument/2006/relationships/tags" Target="../tags/tag325.xml"/><Relationship Id="rId10" Type="http://schemas.openxmlformats.org/officeDocument/2006/relationships/notesSlide" Target="../notesSlides/notesSlide7.xml"/><Relationship Id="rId4" Type="http://schemas.openxmlformats.org/officeDocument/2006/relationships/tags" Target="../tags/tag324.xml"/><Relationship Id="rId9"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tags" Target="../tags/tag346.xml"/><Relationship Id="rId3" Type="http://schemas.openxmlformats.org/officeDocument/2006/relationships/tags" Target="../tags/tag331.xml"/><Relationship Id="rId21" Type="http://schemas.openxmlformats.org/officeDocument/2006/relationships/tags" Target="../tags/tag349.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tags" Target="../tags/tag345.xml"/><Relationship Id="rId2" Type="http://schemas.openxmlformats.org/officeDocument/2006/relationships/tags" Target="../tags/tag330.xml"/><Relationship Id="rId16" Type="http://schemas.openxmlformats.org/officeDocument/2006/relationships/tags" Target="../tags/tag344.xml"/><Relationship Id="rId20" Type="http://schemas.openxmlformats.org/officeDocument/2006/relationships/tags" Target="../tags/tag348.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24" Type="http://schemas.openxmlformats.org/officeDocument/2006/relationships/notesSlide" Target="../notesSlides/notesSlide8.xml"/><Relationship Id="rId5" Type="http://schemas.openxmlformats.org/officeDocument/2006/relationships/tags" Target="../tags/tag333.xml"/><Relationship Id="rId15" Type="http://schemas.openxmlformats.org/officeDocument/2006/relationships/tags" Target="../tags/tag343.xml"/><Relationship Id="rId23" Type="http://schemas.openxmlformats.org/officeDocument/2006/relationships/slideLayout" Target="../slideLayouts/slideLayout4.xml"/><Relationship Id="rId10" Type="http://schemas.openxmlformats.org/officeDocument/2006/relationships/tags" Target="../tags/tag338.xml"/><Relationship Id="rId19" Type="http://schemas.openxmlformats.org/officeDocument/2006/relationships/tags" Target="../tags/tag347.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 Id="rId22" Type="http://schemas.openxmlformats.org/officeDocument/2006/relationships/tags" Target="../tags/tag350.xml"/></Relationships>
</file>

<file path=ppt/slides/_rels/slide28.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tags" Target="../tags/tag368.xml"/><Relationship Id="rId26" Type="http://schemas.openxmlformats.org/officeDocument/2006/relationships/tags" Target="../tags/tag376.xml"/><Relationship Id="rId39" Type="http://schemas.openxmlformats.org/officeDocument/2006/relationships/image" Target="../media/image28.png"/><Relationship Id="rId3" Type="http://schemas.openxmlformats.org/officeDocument/2006/relationships/tags" Target="../tags/tag353.xml"/><Relationship Id="rId21" Type="http://schemas.openxmlformats.org/officeDocument/2006/relationships/tags" Target="../tags/tag371.xml"/><Relationship Id="rId34" Type="http://schemas.openxmlformats.org/officeDocument/2006/relationships/tags" Target="../tags/tag384.xml"/><Relationship Id="rId42" Type="http://schemas.openxmlformats.org/officeDocument/2006/relationships/image" Target="../media/image31.jpeg"/><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5" Type="http://schemas.openxmlformats.org/officeDocument/2006/relationships/tags" Target="../tags/tag375.xml"/><Relationship Id="rId33" Type="http://schemas.openxmlformats.org/officeDocument/2006/relationships/tags" Target="../tags/tag383.xml"/><Relationship Id="rId38" Type="http://schemas.openxmlformats.org/officeDocument/2006/relationships/image" Target="../media/image27.png"/><Relationship Id="rId2" Type="http://schemas.openxmlformats.org/officeDocument/2006/relationships/tags" Target="../tags/tag352.xml"/><Relationship Id="rId16" Type="http://schemas.openxmlformats.org/officeDocument/2006/relationships/tags" Target="../tags/tag366.xml"/><Relationship Id="rId20" Type="http://schemas.openxmlformats.org/officeDocument/2006/relationships/tags" Target="../tags/tag370.xml"/><Relationship Id="rId29" Type="http://schemas.openxmlformats.org/officeDocument/2006/relationships/tags" Target="../tags/tag379.xml"/><Relationship Id="rId41" Type="http://schemas.openxmlformats.org/officeDocument/2006/relationships/image" Target="../media/image30.jpeg"/><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24" Type="http://schemas.openxmlformats.org/officeDocument/2006/relationships/tags" Target="../tags/tag374.xml"/><Relationship Id="rId32" Type="http://schemas.openxmlformats.org/officeDocument/2006/relationships/tags" Target="../tags/tag382.xml"/><Relationship Id="rId37" Type="http://schemas.openxmlformats.org/officeDocument/2006/relationships/notesSlide" Target="../notesSlides/notesSlide9.xml"/><Relationship Id="rId40" Type="http://schemas.openxmlformats.org/officeDocument/2006/relationships/image" Target="../media/image29.png"/><Relationship Id="rId45" Type="http://schemas.openxmlformats.org/officeDocument/2006/relationships/image" Target="../media/image34.jpeg"/><Relationship Id="rId5" Type="http://schemas.openxmlformats.org/officeDocument/2006/relationships/tags" Target="../tags/tag355.xml"/><Relationship Id="rId15" Type="http://schemas.openxmlformats.org/officeDocument/2006/relationships/tags" Target="../tags/tag365.xml"/><Relationship Id="rId23" Type="http://schemas.openxmlformats.org/officeDocument/2006/relationships/tags" Target="../tags/tag373.xml"/><Relationship Id="rId28" Type="http://schemas.openxmlformats.org/officeDocument/2006/relationships/tags" Target="../tags/tag378.xml"/><Relationship Id="rId36" Type="http://schemas.openxmlformats.org/officeDocument/2006/relationships/slideLayout" Target="../slideLayouts/slideLayout4.xml"/><Relationship Id="rId10" Type="http://schemas.openxmlformats.org/officeDocument/2006/relationships/tags" Target="../tags/tag360.xml"/><Relationship Id="rId19" Type="http://schemas.openxmlformats.org/officeDocument/2006/relationships/tags" Target="../tags/tag369.xml"/><Relationship Id="rId31" Type="http://schemas.openxmlformats.org/officeDocument/2006/relationships/tags" Target="../tags/tag381.xml"/><Relationship Id="rId44" Type="http://schemas.openxmlformats.org/officeDocument/2006/relationships/image" Target="../media/image33.jpeg"/><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 Id="rId22" Type="http://schemas.openxmlformats.org/officeDocument/2006/relationships/tags" Target="../tags/tag372.xml"/><Relationship Id="rId27" Type="http://schemas.openxmlformats.org/officeDocument/2006/relationships/tags" Target="../tags/tag377.xml"/><Relationship Id="rId30" Type="http://schemas.openxmlformats.org/officeDocument/2006/relationships/tags" Target="../tags/tag380.xml"/><Relationship Id="rId35" Type="http://schemas.openxmlformats.org/officeDocument/2006/relationships/tags" Target="../tags/tag385.xml"/><Relationship Id="rId43" Type="http://schemas.openxmlformats.org/officeDocument/2006/relationships/image" Target="../media/image32.jpeg"/></Relationships>
</file>

<file path=ppt/slides/_rels/slide29.xml.rels><?xml version="1.0" encoding="UTF-8" standalone="yes"?>
<Relationships xmlns="http://schemas.openxmlformats.org/package/2006/relationships"><Relationship Id="rId8" Type="http://schemas.openxmlformats.org/officeDocument/2006/relationships/tags" Target="../tags/tag393.xml"/><Relationship Id="rId13" Type="http://schemas.openxmlformats.org/officeDocument/2006/relationships/tags" Target="../tags/tag398.xml"/><Relationship Id="rId18" Type="http://schemas.openxmlformats.org/officeDocument/2006/relationships/tags" Target="../tags/tag403.xml"/><Relationship Id="rId26" Type="http://schemas.openxmlformats.org/officeDocument/2006/relationships/tags" Target="../tags/tag411.xml"/><Relationship Id="rId39" Type="http://schemas.openxmlformats.org/officeDocument/2006/relationships/tags" Target="../tags/tag424.xml"/><Relationship Id="rId3" Type="http://schemas.openxmlformats.org/officeDocument/2006/relationships/tags" Target="../tags/tag388.xml"/><Relationship Id="rId21" Type="http://schemas.openxmlformats.org/officeDocument/2006/relationships/tags" Target="../tags/tag406.xml"/><Relationship Id="rId34" Type="http://schemas.openxmlformats.org/officeDocument/2006/relationships/tags" Target="../tags/tag419.xml"/><Relationship Id="rId42" Type="http://schemas.openxmlformats.org/officeDocument/2006/relationships/tags" Target="../tags/tag427.xml"/><Relationship Id="rId47" Type="http://schemas.openxmlformats.org/officeDocument/2006/relationships/image" Target="../media/image35.png"/><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tags" Target="../tags/tag418.xml"/><Relationship Id="rId38" Type="http://schemas.openxmlformats.org/officeDocument/2006/relationships/tags" Target="../tags/tag423.xml"/><Relationship Id="rId46" Type="http://schemas.openxmlformats.org/officeDocument/2006/relationships/image" Target="../media/image32.jpeg"/><Relationship Id="rId2" Type="http://schemas.openxmlformats.org/officeDocument/2006/relationships/tags" Target="../tags/tag387.xml"/><Relationship Id="rId16" Type="http://schemas.openxmlformats.org/officeDocument/2006/relationships/tags" Target="../tags/tag401.xml"/><Relationship Id="rId20" Type="http://schemas.openxmlformats.org/officeDocument/2006/relationships/tags" Target="../tags/tag405.xml"/><Relationship Id="rId29" Type="http://schemas.openxmlformats.org/officeDocument/2006/relationships/tags" Target="../tags/tag414.xml"/><Relationship Id="rId41" Type="http://schemas.openxmlformats.org/officeDocument/2006/relationships/tags" Target="../tags/tag426.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tags" Target="../tags/tag417.xml"/><Relationship Id="rId37" Type="http://schemas.openxmlformats.org/officeDocument/2006/relationships/tags" Target="../tags/tag422.xml"/><Relationship Id="rId40" Type="http://schemas.openxmlformats.org/officeDocument/2006/relationships/tags" Target="../tags/tag425.xml"/><Relationship Id="rId45" Type="http://schemas.openxmlformats.org/officeDocument/2006/relationships/image" Target="../media/image31.jpeg"/><Relationship Id="rId5" Type="http://schemas.openxmlformats.org/officeDocument/2006/relationships/tags" Target="../tags/tag390.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tags" Target="../tags/tag413.xml"/><Relationship Id="rId36" Type="http://schemas.openxmlformats.org/officeDocument/2006/relationships/tags" Target="../tags/tag421.xml"/><Relationship Id="rId10" Type="http://schemas.openxmlformats.org/officeDocument/2006/relationships/tags" Target="../tags/tag395.xml"/><Relationship Id="rId19" Type="http://schemas.openxmlformats.org/officeDocument/2006/relationships/tags" Target="../tags/tag404.xml"/><Relationship Id="rId31" Type="http://schemas.openxmlformats.org/officeDocument/2006/relationships/tags" Target="../tags/tag416.xml"/><Relationship Id="rId44" Type="http://schemas.openxmlformats.org/officeDocument/2006/relationships/notesSlide" Target="../notesSlides/notesSlide10.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tags" Target="../tags/tag415.xml"/><Relationship Id="rId35" Type="http://schemas.openxmlformats.org/officeDocument/2006/relationships/tags" Target="../tags/tag420.xml"/><Relationship Id="rId43" Type="http://schemas.openxmlformats.org/officeDocument/2006/relationships/slideLayout" Target="../slideLayouts/slideLayout4.xml"/><Relationship Id="rId48"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440.xml"/><Relationship Id="rId18" Type="http://schemas.openxmlformats.org/officeDocument/2006/relationships/tags" Target="../tags/tag445.xml"/><Relationship Id="rId26" Type="http://schemas.openxmlformats.org/officeDocument/2006/relationships/tags" Target="../tags/tag453.xml"/><Relationship Id="rId39" Type="http://schemas.openxmlformats.org/officeDocument/2006/relationships/tags" Target="../tags/tag466.xml"/><Relationship Id="rId21" Type="http://schemas.openxmlformats.org/officeDocument/2006/relationships/tags" Target="../tags/tag448.xml"/><Relationship Id="rId34" Type="http://schemas.openxmlformats.org/officeDocument/2006/relationships/tags" Target="../tags/tag461.xml"/><Relationship Id="rId42" Type="http://schemas.openxmlformats.org/officeDocument/2006/relationships/tags" Target="../tags/tag469.xml"/><Relationship Id="rId47" Type="http://schemas.openxmlformats.org/officeDocument/2006/relationships/tags" Target="../tags/tag474.xml"/><Relationship Id="rId50" Type="http://schemas.openxmlformats.org/officeDocument/2006/relationships/tags" Target="../tags/tag477.xml"/><Relationship Id="rId55" Type="http://schemas.openxmlformats.org/officeDocument/2006/relationships/image" Target="../media/image32.jpeg"/><Relationship Id="rId7" Type="http://schemas.openxmlformats.org/officeDocument/2006/relationships/tags" Target="../tags/tag434.xml"/><Relationship Id="rId12" Type="http://schemas.openxmlformats.org/officeDocument/2006/relationships/tags" Target="../tags/tag439.xml"/><Relationship Id="rId17" Type="http://schemas.openxmlformats.org/officeDocument/2006/relationships/tags" Target="../tags/tag444.xml"/><Relationship Id="rId25" Type="http://schemas.openxmlformats.org/officeDocument/2006/relationships/tags" Target="../tags/tag452.xml"/><Relationship Id="rId33" Type="http://schemas.openxmlformats.org/officeDocument/2006/relationships/tags" Target="../tags/tag460.xml"/><Relationship Id="rId38" Type="http://schemas.openxmlformats.org/officeDocument/2006/relationships/tags" Target="../tags/tag465.xml"/><Relationship Id="rId46" Type="http://schemas.openxmlformats.org/officeDocument/2006/relationships/tags" Target="../tags/tag473.xml"/><Relationship Id="rId2" Type="http://schemas.openxmlformats.org/officeDocument/2006/relationships/tags" Target="../tags/tag429.xml"/><Relationship Id="rId16" Type="http://schemas.openxmlformats.org/officeDocument/2006/relationships/tags" Target="../tags/tag443.xml"/><Relationship Id="rId20" Type="http://schemas.openxmlformats.org/officeDocument/2006/relationships/tags" Target="../tags/tag447.xml"/><Relationship Id="rId29" Type="http://schemas.openxmlformats.org/officeDocument/2006/relationships/tags" Target="../tags/tag456.xml"/><Relationship Id="rId41" Type="http://schemas.openxmlformats.org/officeDocument/2006/relationships/tags" Target="../tags/tag468.xml"/><Relationship Id="rId54" Type="http://schemas.openxmlformats.org/officeDocument/2006/relationships/image" Target="../media/image31.jpe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tags" Target="../tags/tag438.xml"/><Relationship Id="rId24" Type="http://schemas.openxmlformats.org/officeDocument/2006/relationships/tags" Target="../tags/tag451.xml"/><Relationship Id="rId32" Type="http://schemas.openxmlformats.org/officeDocument/2006/relationships/tags" Target="../tags/tag459.xml"/><Relationship Id="rId37" Type="http://schemas.openxmlformats.org/officeDocument/2006/relationships/tags" Target="../tags/tag464.xml"/><Relationship Id="rId40" Type="http://schemas.openxmlformats.org/officeDocument/2006/relationships/tags" Target="../tags/tag467.xml"/><Relationship Id="rId45" Type="http://schemas.openxmlformats.org/officeDocument/2006/relationships/tags" Target="../tags/tag472.xml"/><Relationship Id="rId53" Type="http://schemas.openxmlformats.org/officeDocument/2006/relationships/notesSlide" Target="../notesSlides/notesSlide11.xml"/><Relationship Id="rId5" Type="http://schemas.openxmlformats.org/officeDocument/2006/relationships/tags" Target="../tags/tag432.xml"/><Relationship Id="rId15" Type="http://schemas.openxmlformats.org/officeDocument/2006/relationships/tags" Target="../tags/tag442.xml"/><Relationship Id="rId23" Type="http://schemas.openxmlformats.org/officeDocument/2006/relationships/tags" Target="../tags/tag450.xml"/><Relationship Id="rId28" Type="http://schemas.openxmlformats.org/officeDocument/2006/relationships/tags" Target="../tags/tag455.xml"/><Relationship Id="rId36" Type="http://schemas.openxmlformats.org/officeDocument/2006/relationships/tags" Target="../tags/tag463.xml"/><Relationship Id="rId49" Type="http://schemas.openxmlformats.org/officeDocument/2006/relationships/tags" Target="../tags/tag476.xml"/><Relationship Id="rId57" Type="http://schemas.openxmlformats.org/officeDocument/2006/relationships/image" Target="../media/image38.png"/><Relationship Id="rId10" Type="http://schemas.openxmlformats.org/officeDocument/2006/relationships/tags" Target="../tags/tag437.xml"/><Relationship Id="rId19" Type="http://schemas.openxmlformats.org/officeDocument/2006/relationships/tags" Target="../tags/tag446.xml"/><Relationship Id="rId31" Type="http://schemas.openxmlformats.org/officeDocument/2006/relationships/tags" Target="../tags/tag458.xml"/><Relationship Id="rId44" Type="http://schemas.openxmlformats.org/officeDocument/2006/relationships/tags" Target="../tags/tag471.xml"/><Relationship Id="rId52" Type="http://schemas.openxmlformats.org/officeDocument/2006/relationships/slideLayout" Target="../slideLayouts/slideLayout4.xml"/><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tags" Target="../tags/tag441.xml"/><Relationship Id="rId22" Type="http://schemas.openxmlformats.org/officeDocument/2006/relationships/tags" Target="../tags/tag449.xml"/><Relationship Id="rId27" Type="http://schemas.openxmlformats.org/officeDocument/2006/relationships/tags" Target="../tags/tag454.xml"/><Relationship Id="rId30" Type="http://schemas.openxmlformats.org/officeDocument/2006/relationships/tags" Target="../tags/tag457.xml"/><Relationship Id="rId35" Type="http://schemas.openxmlformats.org/officeDocument/2006/relationships/tags" Target="../tags/tag462.xml"/><Relationship Id="rId43" Type="http://schemas.openxmlformats.org/officeDocument/2006/relationships/tags" Target="../tags/tag470.xml"/><Relationship Id="rId48" Type="http://schemas.openxmlformats.org/officeDocument/2006/relationships/tags" Target="../tags/tag475.xml"/><Relationship Id="rId56" Type="http://schemas.openxmlformats.org/officeDocument/2006/relationships/image" Target="../media/image37.png"/><Relationship Id="rId8" Type="http://schemas.openxmlformats.org/officeDocument/2006/relationships/tags" Target="../tags/tag435.xml"/><Relationship Id="rId51" Type="http://schemas.openxmlformats.org/officeDocument/2006/relationships/tags" Target="../tags/tag478.xml"/><Relationship Id="rId3" Type="http://schemas.openxmlformats.org/officeDocument/2006/relationships/tags" Target="../tags/tag430.xml"/></Relationships>
</file>

<file path=ppt/slides/_rels/slide31.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18" Type="http://schemas.openxmlformats.org/officeDocument/2006/relationships/tags" Target="../tags/tag496.xml"/><Relationship Id="rId3" Type="http://schemas.openxmlformats.org/officeDocument/2006/relationships/tags" Target="../tags/tag481.xml"/><Relationship Id="rId21" Type="http://schemas.openxmlformats.org/officeDocument/2006/relationships/image" Target="../media/image39.jpeg"/><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tags" Target="../tags/tag495.xml"/><Relationship Id="rId2" Type="http://schemas.openxmlformats.org/officeDocument/2006/relationships/tags" Target="../tags/tag480.xml"/><Relationship Id="rId16" Type="http://schemas.openxmlformats.org/officeDocument/2006/relationships/tags" Target="../tags/tag494.xml"/><Relationship Id="rId20" Type="http://schemas.openxmlformats.org/officeDocument/2006/relationships/notesSlide" Target="../notesSlides/notesSlide12.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image" Target="../media/image42.jpeg"/><Relationship Id="rId5" Type="http://schemas.openxmlformats.org/officeDocument/2006/relationships/tags" Target="../tags/tag483.xml"/><Relationship Id="rId15" Type="http://schemas.openxmlformats.org/officeDocument/2006/relationships/tags" Target="../tags/tag493.xml"/><Relationship Id="rId23" Type="http://schemas.openxmlformats.org/officeDocument/2006/relationships/image" Target="../media/image41.jpeg"/><Relationship Id="rId10" Type="http://schemas.openxmlformats.org/officeDocument/2006/relationships/tags" Target="../tags/tag488.xml"/><Relationship Id="rId19" Type="http://schemas.openxmlformats.org/officeDocument/2006/relationships/slideLayout" Target="../slideLayouts/slideLayout4.xml"/><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image" Target="../media/image40.jpeg"/></Relationships>
</file>

<file path=ppt/slides/_rels/slide32.xml.rels><?xml version="1.0" encoding="UTF-8" standalone="yes"?>
<Relationships xmlns="http://schemas.openxmlformats.org/package/2006/relationships"><Relationship Id="rId8" Type="http://schemas.openxmlformats.org/officeDocument/2006/relationships/tags" Target="../tags/tag504.xml"/><Relationship Id="rId13" Type="http://schemas.openxmlformats.org/officeDocument/2006/relationships/tags" Target="../tags/tag509.xml"/><Relationship Id="rId18" Type="http://schemas.openxmlformats.org/officeDocument/2006/relationships/tags" Target="../tags/tag514.xml"/><Relationship Id="rId26" Type="http://schemas.openxmlformats.org/officeDocument/2006/relationships/tags" Target="../tags/tag522.xml"/><Relationship Id="rId3" Type="http://schemas.openxmlformats.org/officeDocument/2006/relationships/tags" Target="../tags/tag499.xml"/><Relationship Id="rId21" Type="http://schemas.openxmlformats.org/officeDocument/2006/relationships/tags" Target="../tags/tag517.xml"/><Relationship Id="rId7" Type="http://schemas.openxmlformats.org/officeDocument/2006/relationships/tags" Target="../tags/tag503.xml"/><Relationship Id="rId12" Type="http://schemas.openxmlformats.org/officeDocument/2006/relationships/tags" Target="../tags/tag508.xml"/><Relationship Id="rId17" Type="http://schemas.openxmlformats.org/officeDocument/2006/relationships/tags" Target="../tags/tag513.xml"/><Relationship Id="rId25" Type="http://schemas.openxmlformats.org/officeDocument/2006/relationships/tags" Target="../tags/tag521.xml"/><Relationship Id="rId2" Type="http://schemas.openxmlformats.org/officeDocument/2006/relationships/tags" Target="../tags/tag498.xml"/><Relationship Id="rId16" Type="http://schemas.openxmlformats.org/officeDocument/2006/relationships/tags" Target="../tags/tag512.xml"/><Relationship Id="rId20" Type="http://schemas.openxmlformats.org/officeDocument/2006/relationships/tags" Target="../tags/tag516.xml"/><Relationship Id="rId29" Type="http://schemas.openxmlformats.org/officeDocument/2006/relationships/image" Target="../media/image43.jpeg"/><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tags" Target="../tags/tag507.xml"/><Relationship Id="rId24" Type="http://schemas.openxmlformats.org/officeDocument/2006/relationships/tags" Target="../tags/tag520.xml"/><Relationship Id="rId5" Type="http://schemas.openxmlformats.org/officeDocument/2006/relationships/tags" Target="../tags/tag501.xml"/><Relationship Id="rId15" Type="http://schemas.openxmlformats.org/officeDocument/2006/relationships/tags" Target="../tags/tag511.xml"/><Relationship Id="rId23" Type="http://schemas.openxmlformats.org/officeDocument/2006/relationships/tags" Target="../tags/tag519.xml"/><Relationship Id="rId28" Type="http://schemas.openxmlformats.org/officeDocument/2006/relationships/notesSlide" Target="../notesSlides/notesSlide13.xml"/><Relationship Id="rId10" Type="http://schemas.openxmlformats.org/officeDocument/2006/relationships/tags" Target="../tags/tag506.xml"/><Relationship Id="rId19" Type="http://schemas.openxmlformats.org/officeDocument/2006/relationships/tags" Target="../tags/tag515.xml"/><Relationship Id="rId31" Type="http://schemas.openxmlformats.org/officeDocument/2006/relationships/image" Target="../media/image45.jpeg"/><Relationship Id="rId4" Type="http://schemas.openxmlformats.org/officeDocument/2006/relationships/tags" Target="../tags/tag500.xml"/><Relationship Id="rId9" Type="http://schemas.openxmlformats.org/officeDocument/2006/relationships/tags" Target="../tags/tag505.xml"/><Relationship Id="rId14" Type="http://schemas.openxmlformats.org/officeDocument/2006/relationships/tags" Target="../tags/tag510.xml"/><Relationship Id="rId22" Type="http://schemas.openxmlformats.org/officeDocument/2006/relationships/tags" Target="../tags/tag518.xml"/><Relationship Id="rId27" Type="http://schemas.openxmlformats.org/officeDocument/2006/relationships/slideLayout" Target="../slideLayouts/slideLayout4.xml"/><Relationship Id="rId30" Type="http://schemas.openxmlformats.org/officeDocument/2006/relationships/image" Target="../media/image44.jpeg"/></Relationships>
</file>

<file path=ppt/slides/_rels/slide33.xml.rels><?xml version="1.0" encoding="UTF-8" standalone="yes"?>
<Relationships xmlns="http://schemas.openxmlformats.org/package/2006/relationships"><Relationship Id="rId13" Type="http://schemas.openxmlformats.org/officeDocument/2006/relationships/tags" Target="../tags/tag535.xml"/><Relationship Id="rId18" Type="http://schemas.openxmlformats.org/officeDocument/2006/relationships/tags" Target="../tags/tag540.xml"/><Relationship Id="rId26" Type="http://schemas.openxmlformats.org/officeDocument/2006/relationships/tags" Target="../tags/tag548.xml"/><Relationship Id="rId39" Type="http://schemas.openxmlformats.org/officeDocument/2006/relationships/tags" Target="../tags/tag561.xml"/><Relationship Id="rId3" Type="http://schemas.openxmlformats.org/officeDocument/2006/relationships/tags" Target="../tags/tag525.xml"/><Relationship Id="rId21" Type="http://schemas.openxmlformats.org/officeDocument/2006/relationships/tags" Target="../tags/tag543.xml"/><Relationship Id="rId34" Type="http://schemas.openxmlformats.org/officeDocument/2006/relationships/tags" Target="../tags/tag556.xml"/><Relationship Id="rId42" Type="http://schemas.openxmlformats.org/officeDocument/2006/relationships/tags" Target="../tags/tag564.xml"/><Relationship Id="rId47" Type="http://schemas.openxmlformats.org/officeDocument/2006/relationships/tags" Target="../tags/tag569.xml"/><Relationship Id="rId50" Type="http://schemas.openxmlformats.org/officeDocument/2006/relationships/image" Target="../media/image43.jpeg"/><Relationship Id="rId7" Type="http://schemas.openxmlformats.org/officeDocument/2006/relationships/tags" Target="../tags/tag529.xml"/><Relationship Id="rId12" Type="http://schemas.openxmlformats.org/officeDocument/2006/relationships/tags" Target="../tags/tag534.xml"/><Relationship Id="rId17" Type="http://schemas.openxmlformats.org/officeDocument/2006/relationships/tags" Target="../tags/tag539.xml"/><Relationship Id="rId25" Type="http://schemas.openxmlformats.org/officeDocument/2006/relationships/tags" Target="../tags/tag547.xml"/><Relationship Id="rId33" Type="http://schemas.openxmlformats.org/officeDocument/2006/relationships/tags" Target="../tags/tag555.xml"/><Relationship Id="rId38" Type="http://schemas.openxmlformats.org/officeDocument/2006/relationships/tags" Target="../tags/tag560.xml"/><Relationship Id="rId46" Type="http://schemas.openxmlformats.org/officeDocument/2006/relationships/tags" Target="../tags/tag568.xml"/><Relationship Id="rId2" Type="http://schemas.openxmlformats.org/officeDocument/2006/relationships/tags" Target="../tags/tag524.xml"/><Relationship Id="rId16" Type="http://schemas.openxmlformats.org/officeDocument/2006/relationships/tags" Target="../tags/tag538.xml"/><Relationship Id="rId20" Type="http://schemas.openxmlformats.org/officeDocument/2006/relationships/tags" Target="../tags/tag542.xml"/><Relationship Id="rId29" Type="http://schemas.openxmlformats.org/officeDocument/2006/relationships/tags" Target="../tags/tag551.xml"/><Relationship Id="rId41" Type="http://schemas.openxmlformats.org/officeDocument/2006/relationships/tags" Target="../tags/tag563.xml"/><Relationship Id="rId54" Type="http://schemas.openxmlformats.org/officeDocument/2006/relationships/image" Target="../media/image45.jpeg"/><Relationship Id="rId1" Type="http://schemas.openxmlformats.org/officeDocument/2006/relationships/tags" Target="../tags/tag523.xml"/><Relationship Id="rId6" Type="http://schemas.openxmlformats.org/officeDocument/2006/relationships/tags" Target="../tags/tag528.xml"/><Relationship Id="rId11" Type="http://schemas.openxmlformats.org/officeDocument/2006/relationships/tags" Target="../tags/tag533.xml"/><Relationship Id="rId24" Type="http://schemas.openxmlformats.org/officeDocument/2006/relationships/tags" Target="../tags/tag546.xml"/><Relationship Id="rId32" Type="http://schemas.openxmlformats.org/officeDocument/2006/relationships/tags" Target="../tags/tag554.xml"/><Relationship Id="rId37" Type="http://schemas.openxmlformats.org/officeDocument/2006/relationships/tags" Target="../tags/tag559.xml"/><Relationship Id="rId40" Type="http://schemas.openxmlformats.org/officeDocument/2006/relationships/tags" Target="../tags/tag562.xml"/><Relationship Id="rId45" Type="http://schemas.openxmlformats.org/officeDocument/2006/relationships/tags" Target="../tags/tag567.xml"/><Relationship Id="rId53" Type="http://schemas.openxmlformats.org/officeDocument/2006/relationships/image" Target="../media/image5.png"/><Relationship Id="rId5" Type="http://schemas.openxmlformats.org/officeDocument/2006/relationships/tags" Target="../tags/tag527.xml"/><Relationship Id="rId15" Type="http://schemas.openxmlformats.org/officeDocument/2006/relationships/tags" Target="../tags/tag537.xml"/><Relationship Id="rId23" Type="http://schemas.openxmlformats.org/officeDocument/2006/relationships/tags" Target="../tags/tag545.xml"/><Relationship Id="rId28" Type="http://schemas.openxmlformats.org/officeDocument/2006/relationships/tags" Target="../tags/tag550.xml"/><Relationship Id="rId36" Type="http://schemas.openxmlformats.org/officeDocument/2006/relationships/tags" Target="../tags/tag558.xml"/><Relationship Id="rId49" Type="http://schemas.openxmlformats.org/officeDocument/2006/relationships/notesSlide" Target="../notesSlides/notesSlide14.xml"/><Relationship Id="rId10" Type="http://schemas.openxmlformats.org/officeDocument/2006/relationships/tags" Target="../tags/tag532.xml"/><Relationship Id="rId19" Type="http://schemas.openxmlformats.org/officeDocument/2006/relationships/tags" Target="../tags/tag541.xml"/><Relationship Id="rId31" Type="http://schemas.openxmlformats.org/officeDocument/2006/relationships/tags" Target="../tags/tag553.xml"/><Relationship Id="rId44" Type="http://schemas.openxmlformats.org/officeDocument/2006/relationships/tags" Target="../tags/tag566.xml"/><Relationship Id="rId52" Type="http://schemas.openxmlformats.org/officeDocument/2006/relationships/image" Target="../media/image42.jpeg"/><Relationship Id="rId4" Type="http://schemas.openxmlformats.org/officeDocument/2006/relationships/tags" Target="../tags/tag526.xml"/><Relationship Id="rId9" Type="http://schemas.openxmlformats.org/officeDocument/2006/relationships/tags" Target="../tags/tag531.xml"/><Relationship Id="rId14" Type="http://schemas.openxmlformats.org/officeDocument/2006/relationships/tags" Target="../tags/tag536.xml"/><Relationship Id="rId22" Type="http://schemas.openxmlformats.org/officeDocument/2006/relationships/tags" Target="../tags/tag544.xml"/><Relationship Id="rId27" Type="http://schemas.openxmlformats.org/officeDocument/2006/relationships/tags" Target="../tags/tag549.xml"/><Relationship Id="rId30" Type="http://schemas.openxmlformats.org/officeDocument/2006/relationships/tags" Target="../tags/tag552.xml"/><Relationship Id="rId35" Type="http://schemas.openxmlformats.org/officeDocument/2006/relationships/tags" Target="../tags/tag557.xml"/><Relationship Id="rId43" Type="http://schemas.openxmlformats.org/officeDocument/2006/relationships/tags" Target="../tags/tag565.xml"/><Relationship Id="rId48" Type="http://schemas.openxmlformats.org/officeDocument/2006/relationships/slideLayout" Target="../slideLayouts/slideLayout4.xml"/><Relationship Id="rId8" Type="http://schemas.openxmlformats.org/officeDocument/2006/relationships/tags" Target="../tags/tag530.xml"/><Relationship Id="rId51" Type="http://schemas.openxmlformats.org/officeDocument/2006/relationships/image" Target="../media/image44.jpeg"/></Relationships>
</file>

<file path=ppt/slides/_rels/slide34.xml.rels><?xml version="1.0" encoding="UTF-8" standalone="yes"?>
<Relationships xmlns="http://schemas.openxmlformats.org/package/2006/relationships"><Relationship Id="rId13" Type="http://schemas.openxmlformats.org/officeDocument/2006/relationships/tags" Target="../tags/tag582.xml"/><Relationship Id="rId18" Type="http://schemas.openxmlformats.org/officeDocument/2006/relationships/tags" Target="../tags/tag587.xml"/><Relationship Id="rId26" Type="http://schemas.openxmlformats.org/officeDocument/2006/relationships/tags" Target="../tags/tag595.xml"/><Relationship Id="rId39" Type="http://schemas.openxmlformats.org/officeDocument/2006/relationships/tags" Target="../tags/tag608.xml"/><Relationship Id="rId3" Type="http://schemas.openxmlformats.org/officeDocument/2006/relationships/tags" Target="../tags/tag572.xml"/><Relationship Id="rId21" Type="http://schemas.openxmlformats.org/officeDocument/2006/relationships/tags" Target="../tags/tag590.xml"/><Relationship Id="rId34" Type="http://schemas.openxmlformats.org/officeDocument/2006/relationships/tags" Target="../tags/tag603.xml"/><Relationship Id="rId42" Type="http://schemas.openxmlformats.org/officeDocument/2006/relationships/tags" Target="../tags/tag611.xml"/><Relationship Id="rId47" Type="http://schemas.openxmlformats.org/officeDocument/2006/relationships/tags" Target="../tags/tag616.xml"/><Relationship Id="rId50" Type="http://schemas.openxmlformats.org/officeDocument/2006/relationships/tags" Target="../tags/tag619.xml"/><Relationship Id="rId7" Type="http://schemas.openxmlformats.org/officeDocument/2006/relationships/tags" Target="../tags/tag576.xml"/><Relationship Id="rId12" Type="http://schemas.openxmlformats.org/officeDocument/2006/relationships/tags" Target="../tags/tag581.xml"/><Relationship Id="rId17" Type="http://schemas.openxmlformats.org/officeDocument/2006/relationships/tags" Target="../tags/tag586.xml"/><Relationship Id="rId25" Type="http://schemas.openxmlformats.org/officeDocument/2006/relationships/tags" Target="../tags/tag594.xml"/><Relationship Id="rId33" Type="http://schemas.openxmlformats.org/officeDocument/2006/relationships/tags" Target="../tags/tag602.xml"/><Relationship Id="rId38" Type="http://schemas.openxmlformats.org/officeDocument/2006/relationships/tags" Target="../tags/tag607.xml"/><Relationship Id="rId46" Type="http://schemas.openxmlformats.org/officeDocument/2006/relationships/tags" Target="../tags/tag615.xml"/><Relationship Id="rId2" Type="http://schemas.openxmlformats.org/officeDocument/2006/relationships/tags" Target="../tags/tag571.xml"/><Relationship Id="rId16" Type="http://schemas.openxmlformats.org/officeDocument/2006/relationships/tags" Target="../tags/tag585.xml"/><Relationship Id="rId20" Type="http://schemas.openxmlformats.org/officeDocument/2006/relationships/tags" Target="../tags/tag589.xml"/><Relationship Id="rId29" Type="http://schemas.openxmlformats.org/officeDocument/2006/relationships/tags" Target="../tags/tag598.xml"/><Relationship Id="rId41" Type="http://schemas.openxmlformats.org/officeDocument/2006/relationships/tags" Target="../tags/tag610.xml"/><Relationship Id="rId54" Type="http://schemas.openxmlformats.org/officeDocument/2006/relationships/image" Target="../media/image47.png"/><Relationship Id="rId1" Type="http://schemas.openxmlformats.org/officeDocument/2006/relationships/tags" Target="../tags/tag570.xml"/><Relationship Id="rId6" Type="http://schemas.openxmlformats.org/officeDocument/2006/relationships/tags" Target="../tags/tag575.xml"/><Relationship Id="rId11" Type="http://schemas.openxmlformats.org/officeDocument/2006/relationships/tags" Target="../tags/tag580.xml"/><Relationship Id="rId24" Type="http://schemas.openxmlformats.org/officeDocument/2006/relationships/tags" Target="../tags/tag593.xml"/><Relationship Id="rId32" Type="http://schemas.openxmlformats.org/officeDocument/2006/relationships/tags" Target="../tags/tag601.xml"/><Relationship Id="rId37" Type="http://schemas.openxmlformats.org/officeDocument/2006/relationships/tags" Target="../tags/tag606.xml"/><Relationship Id="rId40" Type="http://schemas.openxmlformats.org/officeDocument/2006/relationships/tags" Target="../tags/tag609.xml"/><Relationship Id="rId45" Type="http://schemas.openxmlformats.org/officeDocument/2006/relationships/tags" Target="../tags/tag614.xml"/><Relationship Id="rId53" Type="http://schemas.openxmlformats.org/officeDocument/2006/relationships/image" Target="../media/image46.png"/><Relationship Id="rId5" Type="http://schemas.openxmlformats.org/officeDocument/2006/relationships/tags" Target="../tags/tag574.xml"/><Relationship Id="rId15" Type="http://schemas.openxmlformats.org/officeDocument/2006/relationships/tags" Target="../tags/tag584.xml"/><Relationship Id="rId23" Type="http://schemas.openxmlformats.org/officeDocument/2006/relationships/tags" Target="../tags/tag592.xml"/><Relationship Id="rId28" Type="http://schemas.openxmlformats.org/officeDocument/2006/relationships/tags" Target="../tags/tag597.xml"/><Relationship Id="rId36" Type="http://schemas.openxmlformats.org/officeDocument/2006/relationships/tags" Target="../tags/tag605.xml"/><Relationship Id="rId49" Type="http://schemas.openxmlformats.org/officeDocument/2006/relationships/tags" Target="../tags/tag618.xml"/><Relationship Id="rId10" Type="http://schemas.openxmlformats.org/officeDocument/2006/relationships/tags" Target="../tags/tag579.xml"/><Relationship Id="rId19" Type="http://schemas.openxmlformats.org/officeDocument/2006/relationships/tags" Target="../tags/tag588.xml"/><Relationship Id="rId31" Type="http://schemas.openxmlformats.org/officeDocument/2006/relationships/tags" Target="../tags/tag600.xml"/><Relationship Id="rId44" Type="http://schemas.openxmlformats.org/officeDocument/2006/relationships/tags" Target="../tags/tag613.xml"/><Relationship Id="rId52" Type="http://schemas.openxmlformats.org/officeDocument/2006/relationships/notesSlide" Target="../notesSlides/notesSlide15.xml"/><Relationship Id="rId4" Type="http://schemas.openxmlformats.org/officeDocument/2006/relationships/tags" Target="../tags/tag573.xml"/><Relationship Id="rId9" Type="http://schemas.openxmlformats.org/officeDocument/2006/relationships/tags" Target="../tags/tag578.xml"/><Relationship Id="rId14" Type="http://schemas.openxmlformats.org/officeDocument/2006/relationships/tags" Target="../tags/tag583.xml"/><Relationship Id="rId22" Type="http://schemas.openxmlformats.org/officeDocument/2006/relationships/tags" Target="../tags/tag591.xml"/><Relationship Id="rId27" Type="http://schemas.openxmlformats.org/officeDocument/2006/relationships/tags" Target="../tags/tag596.xml"/><Relationship Id="rId30" Type="http://schemas.openxmlformats.org/officeDocument/2006/relationships/tags" Target="../tags/tag599.xml"/><Relationship Id="rId35" Type="http://schemas.openxmlformats.org/officeDocument/2006/relationships/tags" Target="../tags/tag604.xml"/><Relationship Id="rId43" Type="http://schemas.openxmlformats.org/officeDocument/2006/relationships/tags" Target="../tags/tag612.xml"/><Relationship Id="rId48" Type="http://schemas.openxmlformats.org/officeDocument/2006/relationships/tags" Target="../tags/tag617.xml"/><Relationship Id="rId8" Type="http://schemas.openxmlformats.org/officeDocument/2006/relationships/tags" Target="../tags/tag577.xml"/><Relationship Id="rId5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tags" Target="../tags/tag627.xml"/><Relationship Id="rId13" Type="http://schemas.openxmlformats.org/officeDocument/2006/relationships/image" Target="../media/image46.png"/><Relationship Id="rId3" Type="http://schemas.openxmlformats.org/officeDocument/2006/relationships/tags" Target="../tags/tag622.xml"/><Relationship Id="rId7" Type="http://schemas.openxmlformats.org/officeDocument/2006/relationships/tags" Target="../tags/tag626.xml"/><Relationship Id="rId12" Type="http://schemas.openxmlformats.org/officeDocument/2006/relationships/slideLayout" Target="../slideLayouts/slideLayout5.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tags" Target="../tags/tag630.xml"/><Relationship Id="rId5" Type="http://schemas.openxmlformats.org/officeDocument/2006/relationships/tags" Target="../tags/tag624.xml"/><Relationship Id="rId10" Type="http://schemas.openxmlformats.org/officeDocument/2006/relationships/tags" Target="../tags/tag629.xml"/><Relationship Id="rId4" Type="http://schemas.openxmlformats.org/officeDocument/2006/relationships/tags" Target="../tags/tag623.xml"/><Relationship Id="rId9" Type="http://schemas.openxmlformats.org/officeDocument/2006/relationships/tags" Target="../tags/tag628.xml"/></Relationships>
</file>

<file path=ppt/slides/_rels/slide36.xml.rels><?xml version="1.0" encoding="UTF-8" standalone="yes"?>
<Relationships xmlns="http://schemas.openxmlformats.org/package/2006/relationships"><Relationship Id="rId8" Type="http://schemas.openxmlformats.org/officeDocument/2006/relationships/tags" Target="../tags/tag638.xml"/><Relationship Id="rId13" Type="http://schemas.openxmlformats.org/officeDocument/2006/relationships/tags" Target="../tags/tag643.xml"/><Relationship Id="rId18" Type="http://schemas.openxmlformats.org/officeDocument/2006/relationships/tags" Target="../tags/tag648.xml"/><Relationship Id="rId3" Type="http://schemas.openxmlformats.org/officeDocument/2006/relationships/tags" Target="../tags/tag633.xml"/><Relationship Id="rId21" Type="http://schemas.openxmlformats.org/officeDocument/2006/relationships/image" Target="../media/image48.png"/><Relationship Id="rId7" Type="http://schemas.openxmlformats.org/officeDocument/2006/relationships/tags" Target="../tags/tag637.xml"/><Relationship Id="rId12" Type="http://schemas.openxmlformats.org/officeDocument/2006/relationships/tags" Target="../tags/tag642.xml"/><Relationship Id="rId17" Type="http://schemas.openxmlformats.org/officeDocument/2006/relationships/tags" Target="../tags/tag647.xml"/><Relationship Id="rId25" Type="http://schemas.openxmlformats.org/officeDocument/2006/relationships/image" Target="../media/image51.png"/><Relationship Id="rId2" Type="http://schemas.openxmlformats.org/officeDocument/2006/relationships/tags" Target="../tags/tag632.xml"/><Relationship Id="rId16" Type="http://schemas.openxmlformats.org/officeDocument/2006/relationships/tags" Target="../tags/tag646.xml"/><Relationship Id="rId20" Type="http://schemas.openxmlformats.org/officeDocument/2006/relationships/notesSlide" Target="../notesSlides/notesSlide16.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tags" Target="../tags/tag641.xml"/><Relationship Id="rId24" Type="http://schemas.openxmlformats.org/officeDocument/2006/relationships/image" Target="../media/image50.png"/><Relationship Id="rId5" Type="http://schemas.openxmlformats.org/officeDocument/2006/relationships/tags" Target="../tags/tag635.xml"/><Relationship Id="rId15" Type="http://schemas.openxmlformats.org/officeDocument/2006/relationships/tags" Target="../tags/tag645.xml"/><Relationship Id="rId23" Type="http://schemas.openxmlformats.org/officeDocument/2006/relationships/hyperlink" Target="https://smartstore.naver.com/yesform/products/7458244449" TargetMode="External"/><Relationship Id="rId10" Type="http://schemas.openxmlformats.org/officeDocument/2006/relationships/tags" Target="../tags/tag640.xml"/><Relationship Id="rId19" Type="http://schemas.openxmlformats.org/officeDocument/2006/relationships/slideLayout" Target="../slideLayouts/slideLayout4.xml"/><Relationship Id="rId4" Type="http://schemas.openxmlformats.org/officeDocument/2006/relationships/tags" Target="../tags/tag634.xml"/><Relationship Id="rId9" Type="http://schemas.openxmlformats.org/officeDocument/2006/relationships/tags" Target="../tags/tag639.xml"/><Relationship Id="rId14" Type="http://schemas.openxmlformats.org/officeDocument/2006/relationships/tags" Target="../tags/tag644.xml"/><Relationship Id="rId22"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tags" Target="../tags/tag661.xml"/><Relationship Id="rId18" Type="http://schemas.openxmlformats.org/officeDocument/2006/relationships/tags" Target="../tags/tag666.xml"/><Relationship Id="rId3" Type="http://schemas.openxmlformats.org/officeDocument/2006/relationships/tags" Target="../tags/tag651.xml"/><Relationship Id="rId21" Type="http://schemas.openxmlformats.org/officeDocument/2006/relationships/notesSlide" Target="../notesSlides/notesSlide17.xml"/><Relationship Id="rId7" Type="http://schemas.openxmlformats.org/officeDocument/2006/relationships/tags" Target="../tags/tag655.xml"/><Relationship Id="rId12" Type="http://schemas.openxmlformats.org/officeDocument/2006/relationships/tags" Target="../tags/tag660.xml"/><Relationship Id="rId17" Type="http://schemas.openxmlformats.org/officeDocument/2006/relationships/tags" Target="../tags/tag665.xml"/><Relationship Id="rId2" Type="http://schemas.openxmlformats.org/officeDocument/2006/relationships/tags" Target="../tags/tag650.xml"/><Relationship Id="rId16" Type="http://schemas.openxmlformats.org/officeDocument/2006/relationships/tags" Target="../tags/tag664.xml"/><Relationship Id="rId20" Type="http://schemas.openxmlformats.org/officeDocument/2006/relationships/slideLayout" Target="../slideLayouts/slideLayout4.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tags" Target="../tags/tag663.xml"/><Relationship Id="rId23" Type="http://schemas.openxmlformats.org/officeDocument/2006/relationships/image" Target="../media/image40.jpeg"/><Relationship Id="rId10" Type="http://schemas.openxmlformats.org/officeDocument/2006/relationships/tags" Target="../tags/tag658.xml"/><Relationship Id="rId19" Type="http://schemas.openxmlformats.org/officeDocument/2006/relationships/tags" Target="../tags/tag667.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tags" Target="../tags/tag662.xml"/><Relationship Id="rId22" Type="http://schemas.openxmlformats.org/officeDocument/2006/relationships/image" Target="../media/image39.jpeg"/></Relationships>
</file>

<file path=ppt/slides/_rels/slide38.xml.rels><?xml version="1.0" encoding="UTF-8" standalone="yes"?>
<Relationships xmlns="http://schemas.openxmlformats.org/package/2006/relationships"><Relationship Id="rId13" Type="http://schemas.openxmlformats.org/officeDocument/2006/relationships/tags" Target="../tags/tag680.xml"/><Relationship Id="rId18" Type="http://schemas.openxmlformats.org/officeDocument/2006/relationships/tags" Target="../tags/tag685.xml"/><Relationship Id="rId26" Type="http://schemas.openxmlformats.org/officeDocument/2006/relationships/tags" Target="../tags/tag693.xml"/><Relationship Id="rId39" Type="http://schemas.openxmlformats.org/officeDocument/2006/relationships/tags" Target="../tags/tag706.xml"/><Relationship Id="rId21" Type="http://schemas.openxmlformats.org/officeDocument/2006/relationships/tags" Target="../tags/tag688.xml"/><Relationship Id="rId34" Type="http://schemas.openxmlformats.org/officeDocument/2006/relationships/tags" Target="../tags/tag701.xml"/><Relationship Id="rId42" Type="http://schemas.openxmlformats.org/officeDocument/2006/relationships/tags" Target="../tags/tag709.xml"/><Relationship Id="rId47" Type="http://schemas.openxmlformats.org/officeDocument/2006/relationships/tags" Target="../tags/tag714.xml"/><Relationship Id="rId50" Type="http://schemas.openxmlformats.org/officeDocument/2006/relationships/tags" Target="../tags/tag717.xml"/><Relationship Id="rId55" Type="http://schemas.openxmlformats.org/officeDocument/2006/relationships/tags" Target="../tags/tag722.xml"/><Relationship Id="rId63" Type="http://schemas.openxmlformats.org/officeDocument/2006/relationships/tags" Target="../tags/tag730.xml"/><Relationship Id="rId68" Type="http://schemas.openxmlformats.org/officeDocument/2006/relationships/tags" Target="../tags/tag735.xml"/><Relationship Id="rId76" Type="http://schemas.openxmlformats.org/officeDocument/2006/relationships/tags" Target="../tags/tag743.xml"/><Relationship Id="rId84" Type="http://schemas.openxmlformats.org/officeDocument/2006/relationships/slideLayout" Target="../slideLayouts/slideLayout4.xml"/><Relationship Id="rId89" Type="http://schemas.openxmlformats.org/officeDocument/2006/relationships/image" Target="../media/image42.jpeg"/><Relationship Id="rId7" Type="http://schemas.openxmlformats.org/officeDocument/2006/relationships/tags" Target="../tags/tag674.xml"/><Relationship Id="rId71" Type="http://schemas.openxmlformats.org/officeDocument/2006/relationships/tags" Target="../tags/tag738.xml"/><Relationship Id="rId2" Type="http://schemas.openxmlformats.org/officeDocument/2006/relationships/tags" Target="../tags/tag669.xml"/><Relationship Id="rId16" Type="http://schemas.openxmlformats.org/officeDocument/2006/relationships/tags" Target="../tags/tag683.xml"/><Relationship Id="rId29" Type="http://schemas.openxmlformats.org/officeDocument/2006/relationships/tags" Target="../tags/tag696.xml"/><Relationship Id="rId11" Type="http://schemas.openxmlformats.org/officeDocument/2006/relationships/tags" Target="../tags/tag678.xml"/><Relationship Id="rId24" Type="http://schemas.openxmlformats.org/officeDocument/2006/relationships/tags" Target="../tags/tag691.xml"/><Relationship Id="rId32" Type="http://schemas.openxmlformats.org/officeDocument/2006/relationships/tags" Target="../tags/tag699.xml"/><Relationship Id="rId37" Type="http://schemas.openxmlformats.org/officeDocument/2006/relationships/tags" Target="../tags/tag704.xml"/><Relationship Id="rId40" Type="http://schemas.openxmlformats.org/officeDocument/2006/relationships/tags" Target="../tags/tag707.xml"/><Relationship Id="rId45" Type="http://schemas.openxmlformats.org/officeDocument/2006/relationships/tags" Target="../tags/tag712.xml"/><Relationship Id="rId53" Type="http://schemas.openxmlformats.org/officeDocument/2006/relationships/tags" Target="../tags/tag720.xml"/><Relationship Id="rId58" Type="http://schemas.openxmlformats.org/officeDocument/2006/relationships/tags" Target="../tags/tag725.xml"/><Relationship Id="rId66" Type="http://schemas.openxmlformats.org/officeDocument/2006/relationships/tags" Target="../tags/tag733.xml"/><Relationship Id="rId74" Type="http://schemas.openxmlformats.org/officeDocument/2006/relationships/tags" Target="../tags/tag741.xml"/><Relationship Id="rId79" Type="http://schemas.openxmlformats.org/officeDocument/2006/relationships/tags" Target="../tags/tag746.xml"/><Relationship Id="rId87" Type="http://schemas.openxmlformats.org/officeDocument/2006/relationships/image" Target="../media/image5.png"/><Relationship Id="rId5" Type="http://schemas.openxmlformats.org/officeDocument/2006/relationships/tags" Target="../tags/tag672.xml"/><Relationship Id="rId61" Type="http://schemas.openxmlformats.org/officeDocument/2006/relationships/tags" Target="../tags/tag728.xml"/><Relationship Id="rId82" Type="http://schemas.openxmlformats.org/officeDocument/2006/relationships/tags" Target="../tags/tag749.xml"/><Relationship Id="rId19" Type="http://schemas.openxmlformats.org/officeDocument/2006/relationships/tags" Target="../tags/tag686.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tags" Target="../tags/tag681.xml"/><Relationship Id="rId22" Type="http://schemas.openxmlformats.org/officeDocument/2006/relationships/tags" Target="../tags/tag689.xml"/><Relationship Id="rId27" Type="http://schemas.openxmlformats.org/officeDocument/2006/relationships/tags" Target="../tags/tag694.xml"/><Relationship Id="rId30" Type="http://schemas.openxmlformats.org/officeDocument/2006/relationships/tags" Target="../tags/tag697.xml"/><Relationship Id="rId35" Type="http://schemas.openxmlformats.org/officeDocument/2006/relationships/tags" Target="../tags/tag702.xml"/><Relationship Id="rId43" Type="http://schemas.openxmlformats.org/officeDocument/2006/relationships/tags" Target="../tags/tag710.xml"/><Relationship Id="rId48" Type="http://schemas.openxmlformats.org/officeDocument/2006/relationships/tags" Target="../tags/tag715.xml"/><Relationship Id="rId56" Type="http://schemas.openxmlformats.org/officeDocument/2006/relationships/tags" Target="../tags/tag723.xml"/><Relationship Id="rId64" Type="http://schemas.openxmlformats.org/officeDocument/2006/relationships/tags" Target="../tags/tag731.xml"/><Relationship Id="rId69" Type="http://schemas.openxmlformats.org/officeDocument/2006/relationships/tags" Target="../tags/tag736.xml"/><Relationship Id="rId77" Type="http://schemas.openxmlformats.org/officeDocument/2006/relationships/tags" Target="../tags/tag744.xml"/><Relationship Id="rId8" Type="http://schemas.openxmlformats.org/officeDocument/2006/relationships/tags" Target="../tags/tag675.xml"/><Relationship Id="rId51" Type="http://schemas.openxmlformats.org/officeDocument/2006/relationships/tags" Target="../tags/tag718.xml"/><Relationship Id="rId72" Type="http://schemas.openxmlformats.org/officeDocument/2006/relationships/tags" Target="../tags/tag739.xml"/><Relationship Id="rId80" Type="http://schemas.openxmlformats.org/officeDocument/2006/relationships/tags" Target="../tags/tag747.xml"/><Relationship Id="rId85" Type="http://schemas.openxmlformats.org/officeDocument/2006/relationships/notesSlide" Target="../notesSlides/notesSlide18.xml"/><Relationship Id="rId3" Type="http://schemas.openxmlformats.org/officeDocument/2006/relationships/tags" Target="../tags/tag670.xml"/><Relationship Id="rId12" Type="http://schemas.openxmlformats.org/officeDocument/2006/relationships/tags" Target="../tags/tag679.xml"/><Relationship Id="rId17" Type="http://schemas.openxmlformats.org/officeDocument/2006/relationships/tags" Target="../tags/tag684.xml"/><Relationship Id="rId25" Type="http://schemas.openxmlformats.org/officeDocument/2006/relationships/tags" Target="../tags/tag692.xml"/><Relationship Id="rId33" Type="http://schemas.openxmlformats.org/officeDocument/2006/relationships/tags" Target="../tags/tag700.xml"/><Relationship Id="rId38" Type="http://schemas.openxmlformats.org/officeDocument/2006/relationships/tags" Target="../tags/tag705.xml"/><Relationship Id="rId46" Type="http://schemas.openxmlformats.org/officeDocument/2006/relationships/tags" Target="../tags/tag713.xml"/><Relationship Id="rId59" Type="http://schemas.openxmlformats.org/officeDocument/2006/relationships/tags" Target="../tags/tag726.xml"/><Relationship Id="rId67" Type="http://schemas.openxmlformats.org/officeDocument/2006/relationships/tags" Target="../tags/tag734.xml"/><Relationship Id="rId20" Type="http://schemas.openxmlformats.org/officeDocument/2006/relationships/tags" Target="../tags/tag687.xml"/><Relationship Id="rId41" Type="http://schemas.openxmlformats.org/officeDocument/2006/relationships/tags" Target="../tags/tag708.xml"/><Relationship Id="rId54" Type="http://schemas.openxmlformats.org/officeDocument/2006/relationships/tags" Target="../tags/tag721.xml"/><Relationship Id="rId62" Type="http://schemas.openxmlformats.org/officeDocument/2006/relationships/tags" Target="../tags/tag729.xml"/><Relationship Id="rId70" Type="http://schemas.openxmlformats.org/officeDocument/2006/relationships/tags" Target="../tags/tag737.xml"/><Relationship Id="rId75" Type="http://schemas.openxmlformats.org/officeDocument/2006/relationships/tags" Target="../tags/tag742.xml"/><Relationship Id="rId83" Type="http://schemas.openxmlformats.org/officeDocument/2006/relationships/tags" Target="../tags/tag750.xml"/><Relationship Id="rId88" Type="http://schemas.openxmlformats.org/officeDocument/2006/relationships/image" Target="../media/image40.jpeg"/><Relationship Id="rId1" Type="http://schemas.openxmlformats.org/officeDocument/2006/relationships/tags" Target="../tags/tag668.xml"/><Relationship Id="rId6" Type="http://schemas.openxmlformats.org/officeDocument/2006/relationships/tags" Target="../tags/tag673.xml"/><Relationship Id="rId15" Type="http://schemas.openxmlformats.org/officeDocument/2006/relationships/tags" Target="../tags/tag682.xml"/><Relationship Id="rId23" Type="http://schemas.openxmlformats.org/officeDocument/2006/relationships/tags" Target="../tags/tag690.xml"/><Relationship Id="rId28" Type="http://schemas.openxmlformats.org/officeDocument/2006/relationships/tags" Target="../tags/tag695.xml"/><Relationship Id="rId36" Type="http://schemas.openxmlformats.org/officeDocument/2006/relationships/tags" Target="../tags/tag703.xml"/><Relationship Id="rId49" Type="http://schemas.openxmlformats.org/officeDocument/2006/relationships/tags" Target="../tags/tag716.xml"/><Relationship Id="rId57" Type="http://schemas.openxmlformats.org/officeDocument/2006/relationships/tags" Target="../tags/tag724.xml"/><Relationship Id="rId10" Type="http://schemas.openxmlformats.org/officeDocument/2006/relationships/tags" Target="../tags/tag677.xml"/><Relationship Id="rId31" Type="http://schemas.openxmlformats.org/officeDocument/2006/relationships/tags" Target="../tags/tag698.xml"/><Relationship Id="rId44" Type="http://schemas.openxmlformats.org/officeDocument/2006/relationships/tags" Target="../tags/tag711.xml"/><Relationship Id="rId52" Type="http://schemas.openxmlformats.org/officeDocument/2006/relationships/tags" Target="../tags/tag719.xml"/><Relationship Id="rId60" Type="http://schemas.openxmlformats.org/officeDocument/2006/relationships/tags" Target="../tags/tag727.xml"/><Relationship Id="rId65" Type="http://schemas.openxmlformats.org/officeDocument/2006/relationships/tags" Target="../tags/tag732.xml"/><Relationship Id="rId73" Type="http://schemas.openxmlformats.org/officeDocument/2006/relationships/tags" Target="../tags/tag740.xml"/><Relationship Id="rId78" Type="http://schemas.openxmlformats.org/officeDocument/2006/relationships/tags" Target="../tags/tag745.xml"/><Relationship Id="rId81" Type="http://schemas.openxmlformats.org/officeDocument/2006/relationships/tags" Target="../tags/tag748.xml"/><Relationship Id="rId86" Type="http://schemas.openxmlformats.org/officeDocument/2006/relationships/image" Target="../media/image39.jpeg"/></Relationships>
</file>

<file path=ppt/slides/_rels/slide39.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tags" Target="../tags/tag768.xml"/><Relationship Id="rId3" Type="http://schemas.openxmlformats.org/officeDocument/2006/relationships/tags" Target="../tags/tag753.xml"/><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tags" Target="../tags/tag767.xml"/><Relationship Id="rId2" Type="http://schemas.openxmlformats.org/officeDocument/2006/relationships/tags" Target="../tags/tag752.xml"/><Relationship Id="rId16" Type="http://schemas.openxmlformats.org/officeDocument/2006/relationships/tags" Target="../tags/tag766.xml"/><Relationship Id="rId20" Type="http://schemas.openxmlformats.org/officeDocument/2006/relationships/notesSlide" Target="../notesSlides/notesSlide19.xml"/><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5" Type="http://schemas.openxmlformats.org/officeDocument/2006/relationships/tags" Target="../tags/tag755.xml"/><Relationship Id="rId15" Type="http://schemas.openxmlformats.org/officeDocument/2006/relationships/tags" Target="../tags/tag765.xml"/><Relationship Id="rId10" Type="http://schemas.openxmlformats.org/officeDocument/2006/relationships/tags" Target="../tags/tag760.xml"/><Relationship Id="rId19" Type="http://schemas.openxmlformats.org/officeDocument/2006/relationships/slideLayout" Target="../slideLayouts/slideLayout4.xml"/><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tags" Target="../tags/tag776.xml"/><Relationship Id="rId13" Type="http://schemas.openxmlformats.org/officeDocument/2006/relationships/tags" Target="../tags/tag781.xml"/><Relationship Id="rId18" Type="http://schemas.openxmlformats.org/officeDocument/2006/relationships/tags" Target="../tags/tag786.xml"/><Relationship Id="rId26" Type="http://schemas.openxmlformats.org/officeDocument/2006/relationships/tags" Target="../tags/tag794.xml"/><Relationship Id="rId3" Type="http://schemas.openxmlformats.org/officeDocument/2006/relationships/tags" Target="../tags/tag771.xml"/><Relationship Id="rId21" Type="http://schemas.openxmlformats.org/officeDocument/2006/relationships/tags" Target="../tags/tag789.xml"/><Relationship Id="rId7" Type="http://schemas.openxmlformats.org/officeDocument/2006/relationships/tags" Target="../tags/tag775.xml"/><Relationship Id="rId12" Type="http://schemas.openxmlformats.org/officeDocument/2006/relationships/tags" Target="../tags/tag780.xml"/><Relationship Id="rId17" Type="http://schemas.openxmlformats.org/officeDocument/2006/relationships/tags" Target="../tags/tag785.xml"/><Relationship Id="rId25" Type="http://schemas.openxmlformats.org/officeDocument/2006/relationships/tags" Target="../tags/tag793.xml"/><Relationship Id="rId33" Type="http://schemas.openxmlformats.org/officeDocument/2006/relationships/notesSlide" Target="../notesSlides/notesSlide20.xml"/><Relationship Id="rId2" Type="http://schemas.openxmlformats.org/officeDocument/2006/relationships/tags" Target="../tags/tag770.xml"/><Relationship Id="rId16" Type="http://schemas.openxmlformats.org/officeDocument/2006/relationships/tags" Target="../tags/tag784.xml"/><Relationship Id="rId20" Type="http://schemas.openxmlformats.org/officeDocument/2006/relationships/tags" Target="../tags/tag788.xml"/><Relationship Id="rId29" Type="http://schemas.openxmlformats.org/officeDocument/2006/relationships/tags" Target="../tags/tag797.xml"/><Relationship Id="rId1" Type="http://schemas.openxmlformats.org/officeDocument/2006/relationships/tags" Target="../tags/tag769.xml"/><Relationship Id="rId6" Type="http://schemas.openxmlformats.org/officeDocument/2006/relationships/tags" Target="../tags/tag774.xml"/><Relationship Id="rId11" Type="http://schemas.openxmlformats.org/officeDocument/2006/relationships/tags" Target="../tags/tag779.xml"/><Relationship Id="rId24" Type="http://schemas.openxmlformats.org/officeDocument/2006/relationships/tags" Target="../tags/tag792.xml"/><Relationship Id="rId32" Type="http://schemas.openxmlformats.org/officeDocument/2006/relationships/slideLayout" Target="../slideLayouts/slideLayout4.xml"/><Relationship Id="rId5" Type="http://schemas.openxmlformats.org/officeDocument/2006/relationships/tags" Target="../tags/tag773.xml"/><Relationship Id="rId15" Type="http://schemas.openxmlformats.org/officeDocument/2006/relationships/tags" Target="../tags/tag783.xml"/><Relationship Id="rId23" Type="http://schemas.openxmlformats.org/officeDocument/2006/relationships/tags" Target="../tags/tag791.xml"/><Relationship Id="rId28" Type="http://schemas.openxmlformats.org/officeDocument/2006/relationships/tags" Target="../tags/tag796.xml"/><Relationship Id="rId10" Type="http://schemas.openxmlformats.org/officeDocument/2006/relationships/tags" Target="../tags/tag778.xml"/><Relationship Id="rId19" Type="http://schemas.openxmlformats.org/officeDocument/2006/relationships/tags" Target="../tags/tag787.xml"/><Relationship Id="rId31" Type="http://schemas.openxmlformats.org/officeDocument/2006/relationships/tags" Target="../tags/tag799.xml"/><Relationship Id="rId4" Type="http://schemas.openxmlformats.org/officeDocument/2006/relationships/tags" Target="../tags/tag772.xml"/><Relationship Id="rId9" Type="http://schemas.openxmlformats.org/officeDocument/2006/relationships/tags" Target="../tags/tag777.xml"/><Relationship Id="rId14" Type="http://schemas.openxmlformats.org/officeDocument/2006/relationships/tags" Target="../tags/tag782.xml"/><Relationship Id="rId22" Type="http://schemas.openxmlformats.org/officeDocument/2006/relationships/tags" Target="../tags/tag790.xml"/><Relationship Id="rId27" Type="http://schemas.openxmlformats.org/officeDocument/2006/relationships/tags" Target="../tags/tag795.xml"/><Relationship Id="rId30" Type="http://schemas.openxmlformats.org/officeDocument/2006/relationships/tags" Target="../tags/tag798.xml"/></Relationships>
</file>

<file path=ppt/slides/_rels/slide41.xml.rels><?xml version="1.0" encoding="UTF-8" standalone="yes"?>
<Relationships xmlns="http://schemas.openxmlformats.org/package/2006/relationships"><Relationship Id="rId8" Type="http://schemas.openxmlformats.org/officeDocument/2006/relationships/tags" Target="../tags/tag807.xml"/><Relationship Id="rId13" Type="http://schemas.openxmlformats.org/officeDocument/2006/relationships/tags" Target="../tags/tag812.xml"/><Relationship Id="rId18" Type="http://schemas.openxmlformats.org/officeDocument/2006/relationships/tags" Target="../tags/tag817.xml"/><Relationship Id="rId26" Type="http://schemas.openxmlformats.org/officeDocument/2006/relationships/image" Target="../media/image52.png"/><Relationship Id="rId3" Type="http://schemas.openxmlformats.org/officeDocument/2006/relationships/tags" Target="../tags/tag802.xml"/><Relationship Id="rId21" Type="http://schemas.openxmlformats.org/officeDocument/2006/relationships/tags" Target="../tags/tag820.xml"/><Relationship Id="rId7" Type="http://schemas.openxmlformats.org/officeDocument/2006/relationships/tags" Target="../tags/tag806.xml"/><Relationship Id="rId12" Type="http://schemas.openxmlformats.org/officeDocument/2006/relationships/tags" Target="../tags/tag811.xml"/><Relationship Id="rId17" Type="http://schemas.openxmlformats.org/officeDocument/2006/relationships/tags" Target="../tags/tag816.xml"/><Relationship Id="rId25" Type="http://schemas.openxmlformats.org/officeDocument/2006/relationships/image" Target="../media/image19.png"/><Relationship Id="rId2" Type="http://schemas.openxmlformats.org/officeDocument/2006/relationships/tags" Target="../tags/tag801.xml"/><Relationship Id="rId16" Type="http://schemas.openxmlformats.org/officeDocument/2006/relationships/tags" Target="../tags/tag815.xml"/><Relationship Id="rId20" Type="http://schemas.openxmlformats.org/officeDocument/2006/relationships/tags" Target="../tags/tag819.xml"/><Relationship Id="rId1" Type="http://schemas.openxmlformats.org/officeDocument/2006/relationships/tags" Target="../tags/tag800.xml"/><Relationship Id="rId6" Type="http://schemas.openxmlformats.org/officeDocument/2006/relationships/tags" Target="../tags/tag805.xml"/><Relationship Id="rId11" Type="http://schemas.openxmlformats.org/officeDocument/2006/relationships/tags" Target="../tags/tag810.xml"/><Relationship Id="rId24" Type="http://schemas.openxmlformats.org/officeDocument/2006/relationships/image" Target="../media/image47.png"/><Relationship Id="rId5" Type="http://schemas.openxmlformats.org/officeDocument/2006/relationships/tags" Target="../tags/tag804.xml"/><Relationship Id="rId15" Type="http://schemas.openxmlformats.org/officeDocument/2006/relationships/tags" Target="../tags/tag814.xml"/><Relationship Id="rId23" Type="http://schemas.openxmlformats.org/officeDocument/2006/relationships/notesSlide" Target="../notesSlides/notesSlide21.xml"/><Relationship Id="rId10" Type="http://schemas.openxmlformats.org/officeDocument/2006/relationships/tags" Target="../tags/tag809.xml"/><Relationship Id="rId19" Type="http://schemas.openxmlformats.org/officeDocument/2006/relationships/tags" Target="../tags/tag818.xml"/><Relationship Id="rId4" Type="http://schemas.openxmlformats.org/officeDocument/2006/relationships/tags" Target="../tags/tag803.xml"/><Relationship Id="rId9" Type="http://schemas.openxmlformats.org/officeDocument/2006/relationships/tags" Target="../tags/tag808.xml"/><Relationship Id="rId14" Type="http://schemas.openxmlformats.org/officeDocument/2006/relationships/tags" Target="../tags/tag813.xml"/><Relationship Id="rId22"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tags" Target="../tags/tag828.xml"/><Relationship Id="rId3" Type="http://schemas.openxmlformats.org/officeDocument/2006/relationships/tags" Target="../tags/tag823.xml"/><Relationship Id="rId7" Type="http://schemas.openxmlformats.org/officeDocument/2006/relationships/tags" Target="../tags/tag827.xml"/><Relationship Id="rId12" Type="http://schemas.openxmlformats.org/officeDocument/2006/relationships/notesSlide" Target="../notesSlides/notesSlide22.xml"/><Relationship Id="rId2" Type="http://schemas.openxmlformats.org/officeDocument/2006/relationships/tags" Target="../tags/tag822.xml"/><Relationship Id="rId1" Type="http://schemas.openxmlformats.org/officeDocument/2006/relationships/tags" Target="../tags/tag821.xml"/><Relationship Id="rId6" Type="http://schemas.openxmlformats.org/officeDocument/2006/relationships/tags" Target="../tags/tag826.xml"/><Relationship Id="rId11" Type="http://schemas.openxmlformats.org/officeDocument/2006/relationships/slideLayout" Target="../slideLayouts/slideLayout4.xml"/><Relationship Id="rId5" Type="http://schemas.openxmlformats.org/officeDocument/2006/relationships/tags" Target="../tags/tag825.xml"/><Relationship Id="rId10" Type="http://schemas.openxmlformats.org/officeDocument/2006/relationships/tags" Target="../tags/tag830.xml"/><Relationship Id="rId4" Type="http://schemas.openxmlformats.org/officeDocument/2006/relationships/tags" Target="../tags/tag824.xml"/><Relationship Id="rId9" Type="http://schemas.openxmlformats.org/officeDocument/2006/relationships/tags" Target="../tags/tag829.xml"/></Relationships>
</file>

<file path=ppt/slides/_rels/slide43.xml.rels><?xml version="1.0" encoding="UTF-8" standalone="yes"?>
<Relationships xmlns="http://schemas.openxmlformats.org/package/2006/relationships"><Relationship Id="rId8" Type="http://schemas.openxmlformats.org/officeDocument/2006/relationships/tags" Target="../tags/tag838.xml"/><Relationship Id="rId13" Type="http://schemas.openxmlformats.org/officeDocument/2006/relationships/notesSlide" Target="../notesSlides/notesSlide23.xml"/><Relationship Id="rId3" Type="http://schemas.openxmlformats.org/officeDocument/2006/relationships/tags" Target="../tags/tag833.xml"/><Relationship Id="rId7" Type="http://schemas.openxmlformats.org/officeDocument/2006/relationships/tags" Target="../tags/tag837.xml"/><Relationship Id="rId12" Type="http://schemas.openxmlformats.org/officeDocument/2006/relationships/slideLayout" Target="../slideLayouts/slideLayout4.xml"/><Relationship Id="rId2" Type="http://schemas.openxmlformats.org/officeDocument/2006/relationships/tags" Target="../tags/tag832.xml"/><Relationship Id="rId1" Type="http://schemas.openxmlformats.org/officeDocument/2006/relationships/tags" Target="../tags/tag831.xml"/><Relationship Id="rId6" Type="http://schemas.openxmlformats.org/officeDocument/2006/relationships/tags" Target="../tags/tag836.xml"/><Relationship Id="rId11" Type="http://schemas.openxmlformats.org/officeDocument/2006/relationships/tags" Target="../tags/tag841.xml"/><Relationship Id="rId5" Type="http://schemas.openxmlformats.org/officeDocument/2006/relationships/tags" Target="../tags/tag835.xml"/><Relationship Id="rId10" Type="http://schemas.openxmlformats.org/officeDocument/2006/relationships/tags" Target="../tags/tag840.xml"/><Relationship Id="rId4" Type="http://schemas.openxmlformats.org/officeDocument/2006/relationships/tags" Target="../tags/tag834.xml"/><Relationship Id="rId9" Type="http://schemas.openxmlformats.org/officeDocument/2006/relationships/tags" Target="../tags/tag839.xml"/></Relationships>
</file>

<file path=ppt/slides/_rels/slide44.xml.rels><?xml version="1.0" encoding="UTF-8" standalone="yes"?>
<Relationships xmlns="http://schemas.openxmlformats.org/package/2006/relationships"><Relationship Id="rId3" Type="http://schemas.openxmlformats.org/officeDocument/2006/relationships/tags" Target="../tags/tag844.xml"/><Relationship Id="rId7" Type="http://schemas.openxmlformats.org/officeDocument/2006/relationships/image" Target="../media/image13.png"/><Relationship Id="rId2" Type="http://schemas.openxmlformats.org/officeDocument/2006/relationships/tags" Target="../tags/tag843.xml"/><Relationship Id="rId1" Type="http://schemas.openxmlformats.org/officeDocument/2006/relationships/tags" Target="../tags/tag842.xml"/><Relationship Id="rId6" Type="http://schemas.openxmlformats.org/officeDocument/2006/relationships/image" Target="../media/image14.png"/><Relationship Id="rId5" Type="http://schemas.openxmlformats.org/officeDocument/2006/relationships/notesSlide" Target="../notesSlides/notesSlide24.xml"/><Relationship Id="rId4"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tags" Target="../tags/tag852.xml"/><Relationship Id="rId3" Type="http://schemas.openxmlformats.org/officeDocument/2006/relationships/tags" Target="../tags/tag847.xml"/><Relationship Id="rId7" Type="http://schemas.openxmlformats.org/officeDocument/2006/relationships/tags" Target="../tags/tag851.xml"/><Relationship Id="rId12" Type="http://schemas.openxmlformats.org/officeDocument/2006/relationships/notesSlide" Target="../notesSlides/notesSlide25.xml"/><Relationship Id="rId2" Type="http://schemas.openxmlformats.org/officeDocument/2006/relationships/tags" Target="../tags/tag846.xml"/><Relationship Id="rId1" Type="http://schemas.openxmlformats.org/officeDocument/2006/relationships/tags" Target="../tags/tag845.xml"/><Relationship Id="rId6" Type="http://schemas.openxmlformats.org/officeDocument/2006/relationships/tags" Target="../tags/tag850.xml"/><Relationship Id="rId11" Type="http://schemas.openxmlformats.org/officeDocument/2006/relationships/slideLayout" Target="../slideLayouts/slideLayout4.xml"/><Relationship Id="rId5" Type="http://schemas.openxmlformats.org/officeDocument/2006/relationships/tags" Target="../tags/tag849.xml"/><Relationship Id="rId10" Type="http://schemas.openxmlformats.org/officeDocument/2006/relationships/tags" Target="../tags/tag854.xml"/><Relationship Id="rId4" Type="http://schemas.openxmlformats.org/officeDocument/2006/relationships/tags" Target="../tags/tag848.xml"/><Relationship Id="rId9" Type="http://schemas.openxmlformats.org/officeDocument/2006/relationships/tags" Target="../tags/tag853.xml"/></Relationships>
</file>

<file path=ppt/slides/_rels/slide46.xml.rels><?xml version="1.0" encoding="UTF-8" standalone="yes"?>
<Relationships xmlns="http://schemas.openxmlformats.org/package/2006/relationships"><Relationship Id="rId8" Type="http://schemas.openxmlformats.org/officeDocument/2006/relationships/tags" Target="../tags/tag862.xml"/><Relationship Id="rId13" Type="http://schemas.openxmlformats.org/officeDocument/2006/relationships/tags" Target="../tags/tag867.xml"/><Relationship Id="rId18" Type="http://schemas.openxmlformats.org/officeDocument/2006/relationships/slideLayout" Target="../slideLayouts/slideLayout4.xml"/><Relationship Id="rId3" Type="http://schemas.openxmlformats.org/officeDocument/2006/relationships/tags" Target="../tags/tag857.xml"/><Relationship Id="rId21" Type="http://schemas.openxmlformats.org/officeDocument/2006/relationships/image" Target="../media/image9.png"/><Relationship Id="rId7" Type="http://schemas.openxmlformats.org/officeDocument/2006/relationships/tags" Target="../tags/tag861.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tags" Target="../tags/tag856.xml"/><Relationship Id="rId16" Type="http://schemas.openxmlformats.org/officeDocument/2006/relationships/tags" Target="../tags/tag870.xml"/><Relationship Id="rId20" Type="http://schemas.openxmlformats.org/officeDocument/2006/relationships/image" Target="../media/image53.png"/><Relationship Id="rId1" Type="http://schemas.openxmlformats.org/officeDocument/2006/relationships/tags" Target="../tags/tag855.xml"/><Relationship Id="rId6" Type="http://schemas.openxmlformats.org/officeDocument/2006/relationships/tags" Target="../tags/tag860.xml"/><Relationship Id="rId11" Type="http://schemas.openxmlformats.org/officeDocument/2006/relationships/tags" Target="../tags/tag865.xml"/><Relationship Id="rId5" Type="http://schemas.openxmlformats.org/officeDocument/2006/relationships/tags" Target="../tags/tag859.xml"/><Relationship Id="rId15" Type="http://schemas.openxmlformats.org/officeDocument/2006/relationships/tags" Target="../tags/tag869.xml"/><Relationship Id="rId10" Type="http://schemas.openxmlformats.org/officeDocument/2006/relationships/tags" Target="../tags/tag864.xml"/><Relationship Id="rId19" Type="http://schemas.openxmlformats.org/officeDocument/2006/relationships/notesSlide" Target="../notesSlides/notesSlide26.xml"/><Relationship Id="rId4" Type="http://schemas.openxmlformats.org/officeDocument/2006/relationships/tags" Target="../tags/tag858.xml"/><Relationship Id="rId9" Type="http://schemas.openxmlformats.org/officeDocument/2006/relationships/tags" Target="../tags/tag863.xml"/><Relationship Id="rId14" Type="http://schemas.openxmlformats.org/officeDocument/2006/relationships/tags" Target="../tags/tag868.xml"/></Relationships>
</file>

<file path=ppt/slides/_rels/slide47.xml.rels><?xml version="1.0" encoding="UTF-8" standalone="yes"?>
<Relationships xmlns="http://schemas.openxmlformats.org/package/2006/relationships"><Relationship Id="rId8" Type="http://schemas.openxmlformats.org/officeDocument/2006/relationships/tags" Target="../tags/tag879.xml"/><Relationship Id="rId3" Type="http://schemas.openxmlformats.org/officeDocument/2006/relationships/tags" Target="../tags/tag874.xml"/><Relationship Id="rId7" Type="http://schemas.openxmlformats.org/officeDocument/2006/relationships/tags" Target="../tags/tag878.xml"/><Relationship Id="rId2" Type="http://schemas.openxmlformats.org/officeDocument/2006/relationships/tags" Target="../tags/tag873.xml"/><Relationship Id="rId1" Type="http://schemas.openxmlformats.org/officeDocument/2006/relationships/tags" Target="../tags/tag872.xml"/><Relationship Id="rId6" Type="http://schemas.openxmlformats.org/officeDocument/2006/relationships/tags" Target="../tags/tag877.xml"/><Relationship Id="rId11" Type="http://schemas.openxmlformats.org/officeDocument/2006/relationships/image" Target="../media/image19.png"/><Relationship Id="rId5" Type="http://schemas.openxmlformats.org/officeDocument/2006/relationships/tags" Target="../tags/tag876.xml"/><Relationship Id="rId10" Type="http://schemas.openxmlformats.org/officeDocument/2006/relationships/notesSlide" Target="../notesSlides/notesSlide27.xml"/><Relationship Id="rId4" Type="http://schemas.openxmlformats.org/officeDocument/2006/relationships/tags" Target="../tags/tag875.xml"/><Relationship Id="rId9"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tags" Target="../tags/tag882.xml"/><Relationship Id="rId2" Type="http://schemas.openxmlformats.org/officeDocument/2006/relationships/tags" Target="../tags/tag881.xml"/><Relationship Id="rId1" Type="http://schemas.openxmlformats.org/officeDocument/2006/relationships/tags" Target="../tags/tag880.xml"/><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88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85.xml"/><Relationship Id="rId1" Type="http://schemas.openxmlformats.org/officeDocument/2006/relationships/tags" Target="../tags/tag884.xml"/><Relationship Id="rId4"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0.xml.rels><?xml version="1.0" encoding="UTF-8" standalone="yes"?>
<Relationships xmlns="http://schemas.openxmlformats.org/package/2006/relationships"><Relationship Id="rId8" Type="http://schemas.openxmlformats.org/officeDocument/2006/relationships/tags" Target="../tags/tag893.xml"/><Relationship Id="rId3" Type="http://schemas.openxmlformats.org/officeDocument/2006/relationships/tags" Target="../tags/tag888.xml"/><Relationship Id="rId7" Type="http://schemas.openxmlformats.org/officeDocument/2006/relationships/tags" Target="../tags/tag892.xml"/><Relationship Id="rId2" Type="http://schemas.openxmlformats.org/officeDocument/2006/relationships/tags" Target="../tags/tag887.xml"/><Relationship Id="rId1" Type="http://schemas.openxmlformats.org/officeDocument/2006/relationships/tags" Target="../tags/tag886.xml"/><Relationship Id="rId6" Type="http://schemas.openxmlformats.org/officeDocument/2006/relationships/tags" Target="../tags/tag891.xml"/><Relationship Id="rId11" Type="http://schemas.openxmlformats.org/officeDocument/2006/relationships/image" Target="../media/image19.png"/><Relationship Id="rId5" Type="http://schemas.openxmlformats.org/officeDocument/2006/relationships/tags" Target="../tags/tag890.xml"/><Relationship Id="rId10" Type="http://schemas.openxmlformats.org/officeDocument/2006/relationships/notesSlide" Target="../notesSlides/notesSlide30.xml"/><Relationship Id="rId4" Type="http://schemas.openxmlformats.org/officeDocument/2006/relationships/tags" Target="../tags/tag889.xml"/><Relationship Id="rId9"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tags" Target="../tags/tag896.xml"/><Relationship Id="rId7" Type="http://schemas.openxmlformats.org/officeDocument/2006/relationships/notesSlide" Target="../notesSlides/notesSlide31.xml"/><Relationship Id="rId2" Type="http://schemas.openxmlformats.org/officeDocument/2006/relationships/tags" Target="../tags/tag895.xml"/><Relationship Id="rId1" Type="http://schemas.openxmlformats.org/officeDocument/2006/relationships/tags" Target="../tags/tag894.xml"/><Relationship Id="rId6" Type="http://schemas.openxmlformats.org/officeDocument/2006/relationships/slideLayout" Target="../slideLayouts/slideLayout4.xml"/><Relationship Id="rId5" Type="http://schemas.openxmlformats.org/officeDocument/2006/relationships/tags" Target="../tags/tag898.xml"/><Relationship Id="rId4" Type="http://schemas.openxmlformats.org/officeDocument/2006/relationships/tags" Target="../tags/tag897.xml"/></Relationships>
</file>

<file path=ppt/slides/_rels/slide52.xml.rels><?xml version="1.0" encoding="UTF-8" standalone="yes"?>
<Relationships xmlns="http://schemas.openxmlformats.org/package/2006/relationships"><Relationship Id="rId8" Type="http://schemas.openxmlformats.org/officeDocument/2006/relationships/tags" Target="../tags/tag906.xml"/><Relationship Id="rId13" Type="http://schemas.openxmlformats.org/officeDocument/2006/relationships/tags" Target="../tags/tag911.xml"/><Relationship Id="rId18" Type="http://schemas.openxmlformats.org/officeDocument/2006/relationships/tags" Target="../tags/tag916.xml"/><Relationship Id="rId26" Type="http://schemas.openxmlformats.org/officeDocument/2006/relationships/tags" Target="../tags/tag924.xml"/><Relationship Id="rId3" Type="http://schemas.openxmlformats.org/officeDocument/2006/relationships/tags" Target="../tags/tag901.xml"/><Relationship Id="rId21" Type="http://schemas.openxmlformats.org/officeDocument/2006/relationships/tags" Target="../tags/tag919.xml"/><Relationship Id="rId7" Type="http://schemas.openxmlformats.org/officeDocument/2006/relationships/tags" Target="../tags/tag905.xml"/><Relationship Id="rId12" Type="http://schemas.openxmlformats.org/officeDocument/2006/relationships/tags" Target="../tags/tag910.xml"/><Relationship Id="rId17" Type="http://schemas.openxmlformats.org/officeDocument/2006/relationships/tags" Target="../tags/tag915.xml"/><Relationship Id="rId25" Type="http://schemas.openxmlformats.org/officeDocument/2006/relationships/tags" Target="../tags/tag923.xml"/><Relationship Id="rId2" Type="http://schemas.openxmlformats.org/officeDocument/2006/relationships/tags" Target="../tags/tag900.xml"/><Relationship Id="rId16" Type="http://schemas.openxmlformats.org/officeDocument/2006/relationships/tags" Target="../tags/tag914.xml"/><Relationship Id="rId20" Type="http://schemas.openxmlformats.org/officeDocument/2006/relationships/tags" Target="../tags/tag918.xml"/><Relationship Id="rId1" Type="http://schemas.openxmlformats.org/officeDocument/2006/relationships/tags" Target="../tags/tag899.xml"/><Relationship Id="rId6" Type="http://schemas.openxmlformats.org/officeDocument/2006/relationships/tags" Target="../tags/tag904.xml"/><Relationship Id="rId11" Type="http://schemas.openxmlformats.org/officeDocument/2006/relationships/tags" Target="../tags/tag909.xml"/><Relationship Id="rId24" Type="http://schemas.openxmlformats.org/officeDocument/2006/relationships/tags" Target="../tags/tag922.xml"/><Relationship Id="rId5" Type="http://schemas.openxmlformats.org/officeDocument/2006/relationships/tags" Target="../tags/tag903.xml"/><Relationship Id="rId15" Type="http://schemas.openxmlformats.org/officeDocument/2006/relationships/tags" Target="../tags/tag913.xml"/><Relationship Id="rId23" Type="http://schemas.openxmlformats.org/officeDocument/2006/relationships/tags" Target="../tags/tag921.xml"/><Relationship Id="rId28" Type="http://schemas.openxmlformats.org/officeDocument/2006/relationships/notesSlide" Target="../notesSlides/notesSlide32.xml"/><Relationship Id="rId10" Type="http://schemas.openxmlformats.org/officeDocument/2006/relationships/tags" Target="../tags/tag908.xml"/><Relationship Id="rId19" Type="http://schemas.openxmlformats.org/officeDocument/2006/relationships/tags" Target="../tags/tag917.xml"/><Relationship Id="rId4" Type="http://schemas.openxmlformats.org/officeDocument/2006/relationships/tags" Target="../tags/tag902.xml"/><Relationship Id="rId9" Type="http://schemas.openxmlformats.org/officeDocument/2006/relationships/tags" Target="../tags/tag907.xml"/><Relationship Id="rId14" Type="http://schemas.openxmlformats.org/officeDocument/2006/relationships/tags" Target="../tags/tag912.xml"/><Relationship Id="rId22" Type="http://schemas.openxmlformats.org/officeDocument/2006/relationships/tags" Target="../tags/tag920.xml"/><Relationship Id="rId27"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tags" Target="../tags/tag932.xml"/><Relationship Id="rId3" Type="http://schemas.openxmlformats.org/officeDocument/2006/relationships/tags" Target="../tags/tag927.xml"/><Relationship Id="rId7" Type="http://schemas.openxmlformats.org/officeDocument/2006/relationships/tags" Target="../tags/tag931.xml"/><Relationship Id="rId2" Type="http://schemas.openxmlformats.org/officeDocument/2006/relationships/tags" Target="../tags/tag926.xml"/><Relationship Id="rId1" Type="http://schemas.openxmlformats.org/officeDocument/2006/relationships/tags" Target="../tags/tag925.xml"/><Relationship Id="rId6" Type="http://schemas.openxmlformats.org/officeDocument/2006/relationships/tags" Target="../tags/tag930.xml"/><Relationship Id="rId11" Type="http://schemas.openxmlformats.org/officeDocument/2006/relationships/image" Target="../media/image19.png"/><Relationship Id="rId5" Type="http://schemas.openxmlformats.org/officeDocument/2006/relationships/tags" Target="../tags/tag929.xml"/><Relationship Id="rId10" Type="http://schemas.openxmlformats.org/officeDocument/2006/relationships/notesSlide" Target="../notesSlides/notesSlide34.xml"/><Relationship Id="rId4" Type="http://schemas.openxmlformats.org/officeDocument/2006/relationships/tags" Target="../tags/tag928.xml"/><Relationship Id="rId9"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tags" Target="../tags/tag935.xml"/><Relationship Id="rId7" Type="http://schemas.openxmlformats.org/officeDocument/2006/relationships/notesSlide" Target="../notesSlides/notesSlide35.xml"/><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slideLayout" Target="../slideLayouts/slideLayout4.xml"/><Relationship Id="rId5" Type="http://schemas.openxmlformats.org/officeDocument/2006/relationships/tags" Target="../tags/tag937.xml"/><Relationship Id="rId4" Type="http://schemas.openxmlformats.org/officeDocument/2006/relationships/tags" Target="../tags/tag936.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940.xml"/><Relationship Id="rId7" Type="http://schemas.openxmlformats.org/officeDocument/2006/relationships/slideLayout" Target="../slideLayouts/slideLayout4.xml"/><Relationship Id="rId2" Type="http://schemas.openxmlformats.org/officeDocument/2006/relationships/tags" Target="../tags/tag939.xml"/><Relationship Id="rId1" Type="http://schemas.openxmlformats.org/officeDocument/2006/relationships/tags" Target="../tags/tag938.xml"/><Relationship Id="rId6" Type="http://schemas.openxmlformats.org/officeDocument/2006/relationships/tags" Target="../tags/tag943.xml"/><Relationship Id="rId5" Type="http://schemas.openxmlformats.org/officeDocument/2006/relationships/tags" Target="../tags/tag942.xml"/><Relationship Id="rId4" Type="http://schemas.openxmlformats.org/officeDocument/2006/relationships/tags" Target="../tags/tag941.xml"/><Relationship Id="rId9"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tags" Target="../tags/tag946.xml"/><Relationship Id="rId7" Type="http://schemas.openxmlformats.org/officeDocument/2006/relationships/notesSlide" Target="../notesSlides/notesSlide38.xml"/><Relationship Id="rId2" Type="http://schemas.openxmlformats.org/officeDocument/2006/relationships/tags" Target="../tags/tag945.xml"/><Relationship Id="rId1" Type="http://schemas.openxmlformats.org/officeDocument/2006/relationships/tags" Target="../tags/tag944.xml"/><Relationship Id="rId6" Type="http://schemas.openxmlformats.org/officeDocument/2006/relationships/slideLayout" Target="../slideLayouts/slideLayout4.xml"/><Relationship Id="rId5" Type="http://schemas.openxmlformats.org/officeDocument/2006/relationships/tags" Target="../tags/tag948.xml"/><Relationship Id="rId4" Type="http://schemas.openxmlformats.org/officeDocument/2006/relationships/tags" Target="../tags/tag947.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60.xml.rels><?xml version="1.0" encoding="UTF-8" standalone="yes"?>
<Relationships xmlns="http://schemas.openxmlformats.org/package/2006/relationships"><Relationship Id="rId8" Type="http://schemas.openxmlformats.org/officeDocument/2006/relationships/tags" Target="../tags/tag956.xml"/><Relationship Id="rId3" Type="http://schemas.openxmlformats.org/officeDocument/2006/relationships/tags" Target="../tags/tag951.xml"/><Relationship Id="rId7" Type="http://schemas.openxmlformats.org/officeDocument/2006/relationships/tags" Target="../tags/tag955.xml"/><Relationship Id="rId2" Type="http://schemas.openxmlformats.org/officeDocument/2006/relationships/tags" Target="../tags/tag950.xml"/><Relationship Id="rId1" Type="http://schemas.openxmlformats.org/officeDocument/2006/relationships/tags" Target="../tags/tag949.xml"/><Relationship Id="rId6" Type="http://schemas.openxmlformats.org/officeDocument/2006/relationships/tags" Target="../tags/tag954.xml"/><Relationship Id="rId11" Type="http://schemas.openxmlformats.org/officeDocument/2006/relationships/image" Target="../media/image54.png"/><Relationship Id="rId5" Type="http://schemas.openxmlformats.org/officeDocument/2006/relationships/tags" Target="../tags/tag953.xml"/><Relationship Id="rId10" Type="http://schemas.openxmlformats.org/officeDocument/2006/relationships/notesSlide" Target="../notesSlides/notesSlide40.xml"/><Relationship Id="rId4" Type="http://schemas.openxmlformats.org/officeDocument/2006/relationships/tags" Target="../tags/tag952.xml"/><Relationship Id="rId9"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tags" Target="../tags/tag964.xml"/><Relationship Id="rId13" Type="http://schemas.openxmlformats.org/officeDocument/2006/relationships/tags" Target="../tags/tag969.xml"/><Relationship Id="rId18" Type="http://schemas.openxmlformats.org/officeDocument/2006/relationships/tags" Target="../tags/tag974.xml"/><Relationship Id="rId26" Type="http://schemas.openxmlformats.org/officeDocument/2006/relationships/tags" Target="../tags/tag982.xml"/><Relationship Id="rId39" Type="http://schemas.openxmlformats.org/officeDocument/2006/relationships/tags" Target="../tags/tag995.xml"/><Relationship Id="rId3" Type="http://schemas.openxmlformats.org/officeDocument/2006/relationships/tags" Target="../tags/tag959.xml"/><Relationship Id="rId21" Type="http://schemas.openxmlformats.org/officeDocument/2006/relationships/tags" Target="../tags/tag977.xml"/><Relationship Id="rId34" Type="http://schemas.openxmlformats.org/officeDocument/2006/relationships/tags" Target="../tags/tag990.xml"/><Relationship Id="rId7" Type="http://schemas.openxmlformats.org/officeDocument/2006/relationships/tags" Target="../tags/tag963.xml"/><Relationship Id="rId12" Type="http://schemas.openxmlformats.org/officeDocument/2006/relationships/tags" Target="../tags/tag968.xml"/><Relationship Id="rId17" Type="http://schemas.openxmlformats.org/officeDocument/2006/relationships/tags" Target="../tags/tag973.xml"/><Relationship Id="rId25" Type="http://schemas.openxmlformats.org/officeDocument/2006/relationships/tags" Target="../tags/tag981.xml"/><Relationship Id="rId33" Type="http://schemas.openxmlformats.org/officeDocument/2006/relationships/tags" Target="../tags/tag989.xml"/><Relationship Id="rId38" Type="http://schemas.openxmlformats.org/officeDocument/2006/relationships/tags" Target="../tags/tag994.xml"/><Relationship Id="rId2" Type="http://schemas.openxmlformats.org/officeDocument/2006/relationships/tags" Target="../tags/tag958.xml"/><Relationship Id="rId16" Type="http://schemas.openxmlformats.org/officeDocument/2006/relationships/tags" Target="../tags/tag972.xml"/><Relationship Id="rId20" Type="http://schemas.openxmlformats.org/officeDocument/2006/relationships/tags" Target="../tags/tag976.xml"/><Relationship Id="rId29" Type="http://schemas.openxmlformats.org/officeDocument/2006/relationships/tags" Target="../tags/tag985.xml"/><Relationship Id="rId1" Type="http://schemas.openxmlformats.org/officeDocument/2006/relationships/tags" Target="../tags/tag957.xml"/><Relationship Id="rId6" Type="http://schemas.openxmlformats.org/officeDocument/2006/relationships/tags" Target="../tags/tag962.xml"/><Relationship Id="rId11" Type="http://schemas.openxmlformats.org/officeDocument/2006/relationships/tags" Target="../tags/tag967.xml"/><Relationship Id="rId24" Type="http://schemas.openxmlformats.org/officeDocument/2006/relationships/tags" Target="../tags/tag980.xml"/><Relationship Id="rId32" Type="http://schemas.openxmlformats.org/officeDocument/2006/relationships/tags" Target="../tags/tag988.xml"/><Relationship Id="rId37" Type="http://schemas.openxmlformats.org/officeDocument/2006/relationships/tags" Target="../tags/tag993.xml"/><Relationship Id="rId40" Type="http://schemas.openxmlformats.org/officeDocument/2006/relationships/slideLayout" Target="../slideLayouts/slideLayout4.xml"/><Relationship Id="rId5" Type="http://schemas.openxmlformats.org/officeDocument/2006/relationships/tags" Target="../tags/tag961.xml"/><Relationship Id="rId15" Type="http://schemas.openxmlformats.org/officeDocument/2006/relationships/tags" Target="../tags/tag971.xml"/><Relationship Id="rId23" Type="http://schemas.openxmlformats.org/officeDocument/2006/relationships/tags" Target="../tags/tag979.xml"/><Relationship Id="rId28" Type="http://schemas.openxmlformats.org/officeDocument/2006/relationships/tags" Target="../tags/tag984.xml"/><Relationship Id="rId36" Type="http://schemas.openxmlformats.org/officeDocument/2006/relationships/tags" Target="../tags/tag992.xml"/><Relationship Id="rId10" Type="http://schemas.openxmlformats.org/officeDocument/2006/relationships/tags" Target="../tags/tag966.xml"/><Relationship Id="rId19" Type="http://schemas.openxmlformats.org/officeDocument/2006/relationships/tags" Target="../tags/tag975.xml"/><Relationship Id="rId31" Type="http://schemas.openxmlformats.org/officeDocument/2006/relationships/tags" Target="../tags/tag987.xml"/><Relationship Id="rId4" Type="http://schemas.openxmlformats.org/officeDocument/2006/relationships/tags" Target="../tags/tag960.xml"/><Relationship Id="rId9" Type="http://schemas.openxmlformats.org/officeDocument/2006/relationships/tags" Target="../tags/tag965.xml"/><Relationship Id="rId14" Type="http://schemas.openxmlformats.org/officeDocument/2006/relationships/tags" Target="../tags/tag970.xml"/><Relationship Id="rId22" Type="http://schemas.openxmlformats.org/officeDocument/2006/relationships/tags" Target="../tags/tag978.xml"/><Relationship Id="rId27" Type="http://schemas.openxmlformats.org/officeDocument/2006/relationships/tags" Target="../tags/tag983.xml"/><Relationship Id="rId30" Type="http://schemas.openxmlformats.org/officeDocument/2006/relationships/tags" Target="../tags/tag986.xml"/><Relationship Id="rId35" Type="http://schemas.openxmlformats.org/officeDocument/2006/relationships/tags" Target="../tags/tag991.xml"/></Relationships>
</file>

<file path=ppt/slides/_rels/slide62.xml.rels><?xml version="1.0" encoding="UTF-8" standalone="yes"?>
<Relationships xmlns="http://schemas.openxmlformats.org/package/2006/relationships"><Relationship Id="rId3" Type="http://schemas.openxmlformats.org/officeDocument/2006/relationships/tags" Target="../tags/tag998.xml"/><Relationship Id="rId2" Type="http://schemas.openxmlformats.org/officeDocument/2006/relationships/tags" Target="../tags/tag997.xml"/><Relationship Id="rId1" Type="http://schemas.openxmlformats.org/officeDocument/2006/relationships/tags" Target="../tags/tag996.xml"/><Relationship Id="rId6" Type="http://schemas.openxmlformats.org/officeDocument/2006/relationships/slideLayout" Target="../slideLayouts/slideLayout4.xml"/><Relationship Id="rId5" Type="http://schemas.openxmlformats.org/officeDocument/2006/relationships/tags" Target="../tags/tag1000.xml"/><Relationship Id="rId4" Type="http://schemas.openxmlformats.org/officeDocument/2006/relationships/tags" Target="../tags/tag999.xml"/></Relationships>
</file>

<file path=ppt/slides/_rels/slide63.xml.rels><?xml version="1.0" encoding="UTF-8" standalone="yes"?>
<Relationships xmlns="http://schemas.openxmlformats.org/package/2006/relationships"><Relationship Id="rId3" Type="http://schemas.openxmlformats.org/officeDocument/2006/relationships/tags" Target="../tags/tag1003.xml"/><Relationship Id="rId7" Type="http://schemas.openxmlformats.org/officeDocument/2006/relationships/image" Target="../media/image56.png"/><Relationship Id="rId2" Type="http://schemas.openxmlformats.org/officeDocument/2006/relationships/tags" Target="../tags/tag1002.xml"/><Relationship Id="rId1" Type="http://schemas.openxmlformats.org/officeDocument/2006/relationships/tags" Target="../tags/tag1001.xml"/><Relationship Id="rId6" Type="http://schemas.openxmlformats.org/officeDocument/2006/relationships/image" Target="../media/image55.png"/><Relationship Id="rId5" Type="http://schemas.openxmlformats.org/officeDocument/2006/relationships/slideLayout" Target="../slideLayouts/slideLayout4.xml"/><Relationship Id="rId4" Type="http://schemas.openxmlformats.org/officeDocument/2006/relationships/tags" Target="../tags/tag1004.xml"/></Relationships>
</file>

<file path=ppt/slides/_rels/slide64.xml.rels><?xml version="1.0" encoding="UTF-8" standalone="yes"?>
<Relationships xmlns="http://schemas.openxmlformats.org/package/2006/relationships"><Relationship Id="rId3" Type="http://schemas.openxmlformats.org/officeDocument/2006/relationships/tags" Target="../tags/tag1007.xml"/><Relationship Id="rId2" Type="http://schemas.openxmlformats.org/officeDocument/2006/relationships/tags" Target="../tags/tag1006.xml"/><Relationship Id="rId1" Type="http://schemas.openxmlformats.org/officeDocument/2006/relationships/tags" Target="../tags/tag1005.xml"/><Relationship Id="rId6" Type="http://schemas.openxmlformats.org/officeDocument/2006/relationships/image" Target="../media/image57.png"/><Relationship Id="rId5" Type="http://schemas.openxmlformats.org/officeDocument/2006/relationships/slideLayout" Target="../slideLayouts/slideLayout4.xml"/><Relationship Id="rId4" Type="http://schemas.openxmlformats.org/officeDocument/2006/relationships/tags" Target="../tags/tag1008.xml"/></Relationships>
</file>

<file path=ppt/slides/_rels/slide65.xml.rels><?xml version="1.0" encoding="UTF-8" standalone="yes"?>
<Relationships xmlns="http://schemas.openxmlformats.org/package/2006/relationships"><Relationship Id="rId8" Type="http://schemas.openxmlformats.org/officeDocument/2006/relationships/tags" Target="../tags/tag1016.xml"/><Relationship Id="rId13" Type="http://schemas.openxmlformats.org/officeDocument/2006/relationships/image" Target="../media/image58.png"/><Relationship Id="rId3" Type="http://schemas.openxmlformats.org/officeDocument/2006/relationships/tags" Target="../tags/tag1011.xml"/><Relationship Id="rId7" Type="http://schemas.openxmlformats.org/officeDocument/2006/relationships/tags" Target="../tags/tag1015.xml"/><Relationship Id="rId12" Type="http://schemas.openxmlformats.org/officeDocument/2006/relationships/slideLayout" Target="../slideLayouts/slideLayout4.xml"/><Relationship Id="rId2" Type="http://schemas.openxmlformats.org/officeDocument/2006/relationships/tags" Target="../tags/tag1010.xml"/><Relationship Id="rId1" Type="http://schemas.openxmlformats.org/officeDocument/2006/relationships/tags" Target="../tags/tag1009.xml"/><Relationship Id="rId6" Type="http://schemas.openxmlformats.org/officeDocument/2006/relationships/tags" Target="../tags/tag1014.xml"/><Relationship Id="rId11" Type="http://schemas.openxmlformats.org/officeDocument/2006/relationships/tags" Target="../tags/tag1019.xml"/><Relationship Id="rId5" Type="http://schemas.openxmlformats.org/officeDocument/2006/relationships/tags" Target="../tags/tag1013.xml"/><Relationship Id="rId15" Type="http://schemas.openxmlformats.org/officeDocument/2006/relationships/image" Target="../media/image60.png"/><Relationship Id="rId10" Type="http://schemas.openxmlformats.org/officeDocument/2006/relationships/tags" Target="../tags/tag1018.xml"/><Relationship Id="rId4" Type="http://schemas.openxmlformats.org/officeDocument/2006/relationships/tags" Target="../tags/tag1012.xml"/><Relationship Id="rId9" Type="http://schemas.openxmlformats.org/officeDocument/2006/relationships/tags" Target="../tags/tag1017.xml"/><Relationship Id="rId14" Type="http://schemas.openxmlformats.org/officeDocument/2006/relationships/image" Target="../media/image59.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022.xml"/><Relationship Id="rId7" Type="http://schemas.openxmlformats.org/officeDocument/2006/relationships/slideLayout" Target="../slideLayouts/slideLayout5.xml"/><Relationship Id="rId2" Type="http://schemas.openxmlformats.org/officeDocument/2006/relationships/tags" Target="../tags/tag1021.xml"/><Relationship Id="rId1" Type="http://schemas.openxmlformats.org/officeDocument/2006/relationships/tags" Target="../tags/tag1020.xml"/><Relationship Id="rId6" Type="http://schemas.openxmlformats.org/officeDocument/2006/relationships/tags" Target="../tags/tag1025.xml"/><Relationship Id="rId11" Type="http://schemas.openxmlformats.org/officeDocument/2006/relationships/image" Target="../media/image64.png"/><Relationship Id="rId5" Type="http://schemas.openxmlformats.org/officeDocument/2006/relationships/tags" Target="../tags/tag1024.xml"/><Relationship Id="rId10" Type="http://schemas.openxmlformats.org/officeDocument/2006/relationships/image" Target="../media/image63.png"/><Relationship Id="rId4" Type="http://schemas.openxmlformats.org/officeDocument/2006/relationships/tags" Target="../tags/tag1023.xml"/><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tags" Target="../tags/tag1028.xml"/><Relationship Id="rId2" Type="http://schemas.openxmlformats.org/officeDocument/2006/relationships/tags" Target="../tags/tag1027.xml"/><Relationship Id="rId1" Type="http://schemas.openxmlformats.org/officeDocument/2006/relationships/tags" Target="../tags/tag1026.xml"/><Relationship Id="rId6" Type="http://schemas.openxmlformats.org/officeDocument/2006/relationships/notesSlide" Target="../notesSlides/notesSlide41.xml"/><Relationship Id="rId5" Type="http://schemas.openxmlformats.org/officeDocument/2006/relationships/slideLayout" Target="../slideLayouts/slideLayout4.xml"/><Relationship Id="rId4" Type="http://schemas.openxmlformats.org/officeDocument/2006/relationships/tags" Target="../tags/tag1029.xml"/></Relationships>
</file>

<file path=ppt/slides/_rels/slide68.xml.rels><?xml version="1.0" encoding="UTF-8" standalone="yes"?>
<Relationships xmlns="http://schemas.openxmlformats.org/package/2006/relationships"><Relationship Id="rId8" Type="http://schemas.openxmlformats.org/officeDocument/2006/relationships/tags" Target="../tags/tag1037.xml"/><Relationship Id="rId13" Type="http://schemas.openxmlformats.org/officeDocument/2006/relationships/tags" Target="../tags/tag1042.xml"/><Relationship Id="rId18" Type="http://schemas.openxmlformats.org/officeDocument/2006/relationships/slideLayout" Target="../slideLayouts/slideLayout4.xml"/><Relationship Id="rId3" Type="http://schemas.openxmlformats.org/officeDocument/2006/relationships/tags" Target="../tags/tag1032.xml"/><Relationship Id="rId7" Type="http://schemas.openxmlformats.org/officeDocument/2006/relationships/tags" Target="../tags/tag1036.xml"/><Relationship Id="rId12" Type="http://schemas.openxmlformats.org/officeDocument/2006/relationships/tags" Target="../tags/tag1041.xml"/><Relationship Id="rId17" Type="http://schemas.openxmlformats.org/officeDocument/2006/relationships/tags" Target="../tags/tag1046.xml"/><Relationship Id="rId2" Type="http://schemas.openxmlformats.org/officeDocument/2006/relationships/tags" Target="../tags/tag1031.xml"/><Relationship Id="rId16" Type="http://schemas.openxmlformats.org/officeDocument/2006/relationships/tags" Target="../tags/tag1045.xml"/><Relationship Id="rId1" Type="http://schemas.openxmlformats.org/officeDocument/2006/relationships/tags" Target="../tags/tag1030.xml"/><Relationship Id="rId6" Type="http://schemas.openxmlformats.org/officeDocument/2006/relationships/tags" Target="../tags/tag1035.xml"/><Relationship Id="rId11" Type="http://schemas.openxmlformats.org/officeDocument/2006/relationships/tags" Target="../tags/tag1040.xml"/><Relationship Id="rId5" Type="http://schemas.openxmlformats.org/officeDocument/2006/relationships/tags" Target="../tags/tag1034.xml"/><Relationship Id="rId15" Type="http://schemas.openxmlformats.org/officeDocument/2006/relationships/tags" Target="../tags/tag1044.xml"/><Relationship Id="rId10" Type="http://schemas.openxmlformats.org/officeDocument/2006/relationships/tags" Target="../tags/tag1039.xml"/><Relationship Id="rId19" Type="http://schemas.openxmlformats.org/officeDocument/2006/relationships/notesSlide" Target="../notesSlides/notesSlide42.xml"/><Relationship Id="rId4" Type="http://schemas.openxmlformats.org/officeDocument/2006/relationships/tags" Target="../tags/tag1033.xml"/><Relationship Id="rId9" Type="http://schemas.openxmlformats.org/officeDocument/2006/relationships/tags" Target="../tags/tag1038.xml"/><Relationship Id="rId14" Type="http://schemas.openxmlformats.org/officeDocument/2006/relationships/tags" Target="../tags/tag1043.xml"/></Relationships>
</file>

<file path=ppt/slides/_rels/slide69.xml.rels><?xml version="1.0" encoding="UTF-8" standalone="yes"?>
<Relationships xmlns="http://schemas.openxmlformats.org/package/2006/relationships"><Relationship Id="rId8" Type="http://schemas.openxmlformats.org/officeDocument/2006/relationships/tags" Target="../tags/tag1054.xml"/><Relationship Id="rId13" Type="http://schemas.openxmlformats.org/officeDocument/2006/relationships/tags" Target="../tags/tag1059.xml"/><Relationship Id="rId18" Type="http://schemas.openxmlformats.org/officeDocument/2006/relationships/tags" Target="../tags/tag1064.xml"/><Relationship Id="rId3" Type="http://schemas.openxmlformats.org/officeDocument/2006/relationships/tags" Target="../tags/tag1049.xml"/><Relationship Id="rId21" Type="http://schemas.openxmlformats.org/officeDocument/2006/relationships/tags" Target="../tags/tag1067.xml"/><Relationship Id="rId7" Type="http://schemas.openxmlformats.org/officeDocument/2006/relationships/tags" Target="../tags/tag1053.xml"/><Relationship Id="rId12" Type="http://schemas.openxmlformats.org/officeDocument/2006/relationships/tags" Target="../tags/tag1058.xml"/><Relationship Id="rId17" Type="http://schemas.openxmlformats.org/officeDocument/2006/relationships/tags" Target="../tags/tag1063.xml"/><Relationship Id="rId2" Type="http://schemas.openxmlformats.org/officeDocument/2006/relationships/tags" Target="../tags/tag1048.xml"/><Relationship Id="rId16" Type="http://schemas.openxmlformats.org/officeDocument/2006/relationships/tags" Target="../tags/tag1062.xml"/><Relationship Id="rId20" Type="http://schemas.openxmlformats.org/officeDocument/2006/relationships/tags" Target="../tags/tag1066.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tags" Target="../tags/tag1057.xml"/><Relationship Id="rId5" Type="http://schemas.openxmlformats.org/officeDocument/2006/relationships/tags" Target="../tags/tag1051.xml"/><Relationship Id="rId15" Type="http://schemas.openxmlformats.org/officeDocument/2006/relationships/tags" Target="../tags/tag1061.xml"/><Relationship Id="rId23" Type="http://schemas.openxmlformats.org/officeDocument/2006/relationships/notesSlide" Target="../notesSlides/notesSlide43.xml"/><Relationship Id="rId10" Type="http://schemas.openxmlformats.org/officeDocument/2006/relationships/tags" Target="../tags/tag1056.xml"/><Relationship Id="rId19" Type="http://schemas.openxmlformats.org/officeDocument/2006/relationships/tags" Target="../tags/tag1065.xml"/><Relationship Id="rId4" Type="http://schemas.openxmlformats.org/officeDocument/2006/relationships/tags" Target="../tags/tag1050.xml"/><Relationship Id="rId9" Type="http://schemas.openxmlformats.org/officeDocument/2006/relationships/tags" Target="../tags/tag1055.xml"/><Relationship Id="rId14" Type="http://schemas.openxmlformats.org/officeDocument/2006/relationships/tags" Target="../tags/tag1060.xml"/><Relationship Id="rId2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tags" Target="../tags/tag6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tags" Target="../tags/tag59.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image" Target="../media/image8.png"/><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slideLayout" Target="../slideLayouts/slideLayout3.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tags" Target="../tags/tag6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s>
</file>

<file path=ppt/slides/_rels/slide9.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Layout" Target="../slideLayouts/slideLayout4.xml"/><Relationship Id="rId4"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직사각형 275"/>
          <p:cNvSpPr/>
          <p:nvPr/>
        </p:nvSpPr>
        <p:spPr bwMode="auto">
          <a:xfrm>
            <a:off x="3702214" y="1912660"/>
            <a:ext cx="5305425" cy="676275"/>
          </a:xfrm>
          <a:prstGeom prst="rect">
            <a:avLst/>
          </a:prstGeom>
          <a:solidFill>
            <a:schemeClr val="bg1"/>
          </a:solidFill>
          <a:ln w="76200" cap="flat" cmpd="thickThin"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2800" b="1">
                <a:latin typeface="돋움" pitchFamily="50" charset="-127"/>
                <a:ea typeface="돋움" pitchFamily="50" charset="-127"/>
              </a:rPr>
              <a:t>화면 설계서</a:t>
            </a:r>
            <a:r>
              <a:rPr lang="en-US" altLang="ko-KR" sz="2800" b="1">
                <a:latin typeface="돋움" pitchFamily="50" charset="-127"/>
                <a:ea typeface="돋움" pitchFamily="50" charset="-127"/>
              </a:rPr>
              <a:t>(</a:t>
            </a:r>
            <a:r>
              <a:rPr lang="ko-KR" altLang="en-US" sz="2800" b="1">
                <a:latin typeface="돋움" pitchFamily="50" charset="-127"/>
                <a:ea typeface="돋움" pitchFamily="50" charset="-127"/>
              </a:rPr>
              <a:t>임직원용</a:t>
            </a:r>
            <a:r>
              <a:rPr lang="en-US" altLang="ko-KR" sz="2800" b="1">
                <a:latin typeface="돋움" pitchFamily="50" charset="-127"/>
                <a:ea typeface="돋움" pitchFamily="50" charset="-127"/>
              </a:rPr>
              <a:t>)</a:t>
            </a:r>
            <a:endParaRPr lang="ko-KR" altLang="en-US" sz="2800" b="1">
              <a:latin typeface="돋움" pitchFamily="50" charset="-127"/>
              <a:ea typeface="돋움" pitchFamily="50" charset="-127"/>
            </a:endParaRPr>
          </a:p>
        </p:txBody>
      </p:sp>
      <p:sp>
        <p:nvSpPr>
          <p:cNvPr id="6" name="직사각형 5"/>
          <p:cNvSpPr/>
          <p:nvPr/>
        </p:nvSpPr>
        <p:spPr bwMode="auto">
          <a:xfrm>
            <a:off x="5570826" y="4743458"/>
            <a:ext cx="319087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200" b="1">
                <a:latin typeface="돋움" pitchFamily="50" charset="-127"/>
                <a:ea typeface="돋움" pitchFamily="50" charset="-127"/>
              </a:rPr>
              <a:t>20</a:t>
            </a:r>
            <a:r>
              <a:rPr lang="en-US" altLang="ko-KR" sz="1200" b="1" baseline="0">
                <a:latin typeface="돋움" pitchFamily="50" charset="-127"/>
                <a:ea typeface="돋움" pitchFamily="50" charset="-127"/>
              </a:rPr>
              <a:t>23</a:t>
            </a:r>
            <a:r>
              <a:rPr lang="en-US" altLang="ko-KR" sz="1200" b="1">
                <a:latin typeface="돋움" pitchFamily="50" charset="-127"/>
                <a:ea typeface="돋움" pitchFamily="50" charset="-127"/>
              </a:rPr>
              <a:t>-</a:t>
            </a:r>
            <a:r>
              <a:rPr lang="en-US" altLang="ko-KR" sz="1200" b="1" baseline="0">
                <a:latin typeface="돋움" pitchFamily="50" charset="-127"/>
                <a:ea typeface="돋움" pitchFamily="50" charset="-127"/>
              </a:rPr>
              <a:t>07</a:t>
            </a:r>
            <a:r>
              <a:rPr lang="en-US" altLang="ko-KR" sz="1200" b="1">
                <a:latin typeface="돋움" pitchFamily="50" charset="-127"/>
                <a:ea typeface="돋움" pitchFamily="50" charset="-127"/>
              </a:rPr>
              <a:t>-</a:t>
            </a:r>
            <a:r>
              <a:rPr lang="en-US" altLang="ko-KR" sz="1200" b="1" baseline="0">
                <a:latin typeface="돋움" pitchFamily="50" charset="-127"/>
                <a:ea typeface="돋움" pitchFamily="50" charset="-127"/>
              </a:rPr>
              <a:t>27</a:t>
            </a:r>
            <a:endParaRPr lang="ko-KR" altLang="en-US" sz="1200" b="1">
              <a:latin typeface="돋움" pitchFamily="50" charset="-127"/>
              <a:ea typeface="돋움" pitchFamily="50" charset="-127"/>
            </a:endParaRPr>
          </a:p>
        </p:txBody>
      </p:sp>
      <p:grpSp>
        <p:nvGrpSpPr>
          <p:cNvPr id="7" name="그룹 6"/>
          <p:cNvGrpSpPr/>
          <p:nvPr/>
        </p:nvGrpSpPr>
        <p:grpSpPr>
          <a:xfrm>
            <a:off x="3970625" y="4133857"/>
            <a:ext cx="4791075" cy="914401"/>
            <a:chOff x="0" y="0"/>
            <a:chExt cx="2933700" cy="914401"/>
          </a:xfrm>
        </p:grpSpPr>
        <p:sp>
          <p:nvSpPr>
            <p:cNvPr id="8" name="직사각형 7"/>
            <p:cNvSpPr/>
            <p:nvPr/>
          </p:nvSpPr>
          <p:spPr bwMode="auto">
            <a:xfrm>
              <a:off x="0" y="19051"/>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사업명</a:t>
              </a:r>
            </a:p>
          </p:txBody>
        </p:sp>
        <p:sp>
          <p:nvSpPr>
            <p:cNvPr id="9" name="직사각형 8"/>
            <p:cNvSpPr/>
            <p:nvPr/>
          </p:nvSpPr>
          <p:spPr bwMode="auto">
            <a:xfrm>
              <a:off x="981075" y="19051"/>
              <a:ext cx="195262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050" b="1">
                  <a:latin typeface="돋움" pitchFamily="50" charset="-127"/>
                  <a:ea typeface="돋움" pitchFamily="50" charset="-127"/>
                  <a:cs typeface="+mn-cs"/>
                </a:rPr>
                <a:t>KIT </a:t>
              </a:r>
              <a:r>
                <a:rPr lang="ko-KR" altLang="en-US" sz="1050" b="1">
                  <a:latin typeface="돋움" pitchFamily="50" charset="-127"/>
                  <a:ea typeface="돋움" pitchFamily="50" charset="-127"/>
                  <a:cs typeface="+mn-cs"/>
                </a:rPr>
                <a:t>업무관리시스템</a:t>
              </a:r>
            </a:p>
          </p:txBody>
        </p:sp>
        <p:sp>
          <p:nvSpPr>
            <p:cNvPr id="10" name="직사각형 9"/>
            <p:cNvSpPr/>
            <p:nvPr/>
          </p:nvSpPr>
          <p:spPr bwMode="auto">
            <a:xfrm>
              <a:off x="0" y="314326"/>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문서번호</a:t>
              </a:r>
            </a:p>
          </p:txBody>
        </p:sp>
        <p:sp>
          <p:nvSpPr>
            <p:cNvPr id="11" name="직사각형 10"/>
            <p:cNvSpPr/>
            <p:nvPr/>
          </p:nvSpPr>
          <p:spPr bwMode="auto">
            <a:xfrm>
              <a:off x="0" y="609601"/>
              <a:ext cx="981075" cy="295275"/>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200" b="1">
                  <a:latin typeface="돋움" pitchFamily="50" charset="-127"/>
                  <a:ea typeface="돋움" pitchFamily="50" charset="-127"/>
                </a:rPr>
                <a:t>작성일자</a:t>
              </a:r>
            </a:p>
          </p:txBody>
        </p:sp>
        <p:sp>
          <p:nvSpPr>
            <p:cNvPr id="12" name="직사각형 11"/>
            <p:cNvSpPr/>
            <p:nvPr/>
          </p:nvSpPr>
          <p:spPr bwMode="auto">
            <a:xfrm>
              <a:off x="981075" y="314326"/>
              <a:ext cx="1952625" cy="29527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wrap="square" lIns="39600" tIns="0" rIns="3960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1200" b="1">
                  <a:latin typeface="돋움" pitchFamily="50" charset="-127"/>
                  <a:ea typeface="돋움" pitchFamily="50" charset="-127"/>
                  <a:cs typeface="+mn-cs"/>
                </a:rPr>
                <a:t>BOSS_2023_USR_UIM</a:t>
              </a:r>
              <a:endParaRPr lang="ko-KR" altLang="en-US" sz="1200" b="1">
                <a:latin typeface="돋움" pitchFamily="50" charset="-127"/>
                <a:ea typeface="돋움" pitchFamily="50" charset="-127"/>
              </a:endParaRPr>
            </a:p>
          </p:txBody>
        </p:sp>
        <p:sp>
          <p:nvSpPr>
            <p:cNvPr id="13" name="직사각형 12"/>
            <p:cNvSpPr>
              <a:spLocks noChangeArrowheads="1"/>
            </p:cNvSpPr>
            <p:nvPr/>
          </p:nvSpPr>
          <p:spPr bwMode="auto">
            <a:xfrm>
              <a:off x="0" y="0"/>
              <a:ext cx="2933700" cy="914401"/>
            </a:xfrm>
            <a:prstGeom prst="rect">
              <a:avLst/>
            </a:prstGeom>
            <a:noFill/>
            <a:ln w="28575" algn="ctr">
              <a:solidFill>
                <a:srgbClr val="4F81BD"/>
              </a:solidFill>
              <a:round/>
              <a:headEnd/>
              <a:tailEnd/>
            </a:ln>
          </p:spPr>
          <p:txBody>
            <a:bodyPr/>
            <a:lstStyle/>
            <a:p>
              <a:endParaRPr lang="ko-KR" altLang="en-US"/>
            </a:p>
          </p:txBody>
        </p:sp>
      </p:grpSp>
      <p:pic>
        <p:nvPicPr>
          <p:cNvPr id="14" name="그림 13"/>
          <p:cNvPicPr>
            <a:picLocks noChangeAspect="1"/>
          </p:cNvPicPr>
          <p:nvPr/>
        </p:nvPicPr>
        <p:blipFill>
          <a:blip r:embed="rId2"/>
          <a:stretch>
            <a:fillRect/>
          </a:stretch>
        </p:blipFill>
        <p:spPr>
          <a:xfrm>
            <a:off x="4714302" y="7615684"/>
            <a:ext cx="3179632" cy="698385"/>
          </a:xfrm>
          <a:prstGeom prst="rect">
            <a:avLst/>
          </a:prstGeom>
        </p:spPr>
      </p:pic>
    </p:spTree>
    <p:extLst>
      <p:ext uri="{BB962C8B-B14F-4D97-AF65-F5344CB8AC3E}">
        <p14:creationId xmlns:p14="http://schemas.microsoft.com/office/powerpoint/2010/main" val="2810364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sz="quarter" idx="11"/>
          </p:nvPr>
        </p:nvSpPr>
        <p:spPr/>
        <p:txBody>
          <a:bodyPr/>
          <a:lstStyle/>
          <a:p>
            <a:endParaRPr lang="ko-KR" altLang="en-US"/>
          </a:p>
        </p:txBody>
      </p:sp>
      <p:sp>
        <p:nvSpPr>
          <p:cNvPr id="8" name="텍스트 개체 틀 7"/>
          <p:cNvSpPr>
            <a:spLocks noGrp="1"/>
          </p:cNvSpPr>
          <p:nvPr>
            <p:ph type="body" sz="quarter" idx="12"/>
          </p:nvPr>
        </p:nvSpPr>
        <p:spPr/>
        <p:txBody>
          <a:bodyPr/>
          <a:lstStyle/>
          <a:p>
            <a:r>
              <a:rPr lang="ko-KR" altLang="en-US" err="1"/>
              <a:t>자주쓰는</a:t>
            </a:r>
            <a:r>
              <a:rPr lang="ko-KR" altLang="en-US"/>
              <a:t> 결재 설정</a:t>
            </a:r>
          </a:p>
        </p:txBody>
      </p:sp>
      <p:sp>
        <p:nvSpPr>
          <p:cNvPr id="9" name="텍스트 개체 틀 8"/>
          <p:cNvSpPr>
            <a:spLocks noGrp="1"/>
          </p:cNvSpPr>
          <p:nvPr>
            <p:ph type="body" sz="quarter" idx="14"/>
          </p:nvPr>
        </p:nvSpPr>
        <p:spPr/>
        <p:txBody>
          <a:bodyPr/>
          <a:lstStyle/>
          <a:p>
            <a:endParaRPr lang="ko-KR" altLang="en-US"/>
          </a:p>
        </p:txBody>
      </p:sp>
      <p:sp>
        <p:nvSpPr>
          <p:cNvPr id="10" name="텍스트 개체 틀 9"/>
          <p:cNvSpPr>
            <a:spLocks noGrp="1"/>
          </p:cNvSpPr>
          <p:nvPr>
            <p:ph type="body" sz="quarter" idx="16"/>
          </p:nvPr>
        </p:nvSpPr>
        <p:spPr/>
        <p:txBody>
          <a:bodyPr/>
          <a:lstStyle/>
          <a:p>
            <a:endParaRPr lang="ko-KR" altLang="en-US"/>
          </a:p>
        </p:txBody>
      </p:sp>
      <p:grpSp>
        <p:nvGrpSpPr>
          <p:cNvPr id="11"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1"/>
            </p:custDataLst>
          </p:nvPr>
        </p:nvGrpSpPr>
        <p:grpSpPr>
          <a:xfrm>
            <a:off x="1329785" y="1804171"/>
            <a:ext cx="8194728" cy="5350392"/>
            <a:chOff x="595686" y="1261242"/>
            <a:chExt cx="8194728" cy="5350392"/>
          </a:xfrm>
        </p:grpSpPr>
        <p:sp>
          <p:nvSpPr>
            <p:cNvPr id="12" name="Window Body"/>
            <p:cNvSpPr/>
            <p:nvPr/>
          </p:nvSpPr>
          <p:spPr>
            <a:xfrm>
              <a:off x="595686" y="1498985"/>
              <a:ext cx="8194728" cy="51126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 name="Title Bar"/>
            <p:cNvSpPr/>
            <p:nvPr/>
          </p:nvSpPr>
          <p:spPr>
            <a:xfrm>
              <a:off x="595686" y="1261242"/>
              <a:ext cx="8194728"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자주쓰는</a:t>
              </a:r>
              <a:r>
                <a:rPr lang="ko-KR" altLang="en-US" sz="900">
                  <a:solidFill>
                    <a:srgbClr val="5F5F5F"/>
                  </a:solidFill>
                  <a:latin typeface="Segoe UI" panose="020B0502040204020203" pitchFamily="34" charset="0"/>
                  <a:cs typeface="Segoe UI" panose="020B0502040204020203" pitchFamily="34" charset="0"/>
                </a:rPr>
                <a:t> 결재 설정</a:t>
              </a:r>
              <a:endParaRPr lang="en-US" sz="900">
                <a:solidFill>
                  <a:srgbClr val="5F5F5F"/>
                </a:solidFill>
                <a:latin typeface="Segoe UI" panose="020B0502040204020203" pitchFamily="34" charset="0"/>
                <a:cs typeface="Segoe UI" panose="020B0502040204020203" pitchFamily="34" charset="0"/>
              </a:endParaRPr>
            </a:p>
          </p:txBody>
        </p:sp>
        <p:sp>
          <p:nvSpPr>
            <p:cNvPr id="15" name="Close Button"/>
            <p:cNvSpPr>
              <a:spLocks noEditPoints="1"/>
            </p:cNvSpPr>
            <p:nvPr/>
          </p:nvSpPr>
          <p:spPr bwMode="auto">
            <a:xfrm>
              <a:off x="8611550" y="1347654"/>
              <a:ext cx="70215" cy="6772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6" name="Icons"/>
            <p:cNvGrpSpPr/>
            <p:nvPr/>
          </p:nvGrpSpPr>
          <p:grpSpPr>
            <a:xfrm>
              <a:off x="773534" y="1669713"/>
              <a:ext cx="457200" cy="396875"/>
              <a:chOff x="773534" y="1669713"/>
              <a:chExt cx="457200" cy="396875"/>
            </a:xfrm>
          </p:grpSpPr>
          <p:sp>
            <p:nvSpPr>
              <p:cNvPr id="2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 name="Buttons"/>
            <p:cNvGrpSpPr/>
            <p:nvPr/>
          </p:nvGrpSpPr>
          <p:grpSpPr>
            <a:xfrm>
              <a:off x="7269506" y="6155282"/>
              <a:ext cx="1377404" cy="240384"/>
              <a:chOff x="7269506" y="6155282"/>
              <a:chExt cx="1377404" cy="240384"/>
            </a:xfrm>
          </p:grpSpPr>
          <p:sp>
            <p:nvSpPr>
              <p:cNvPr id="18" name="Button 1"/>
              <p:cNvSpPr>
                <a:spLocks/>
              </p:cNvSpPr>
              <p:nvPr/>
            </p:nvSpPr>
            <p:spPr bwMode="auto">
              <a:xfrm>
                <a:off x="7983881" y="6155282"/>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sp>
            <p:nvSpPr>
              <p:cNvPr id="19" name="Button 2"/>
              <p:cNvSpPr>
                <a:spLocks/>
              </p:cNvSpPr>
              <p:nvPr/>
            </p:nvSpPr>
            <p:spPr bwMode="auto">
              <a:xfrm>
                <a:off x="7269506" y="6155282"/>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28" name="직사각형 27"/>
          <p:cNvSpPr/>
          <p:nvPr/>
        </p:nvSpPr>
        <p:spPr>
          <a:xfrm>
            <a:off x="1411380" y="3229713"/>
            <a:ext cx="8061482" cy="461075"/>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29" name="Header"/>
          <p:cNvSpPr txBox="1"/>
          <p:nvPr/>
        </p:nvSpPr>
        <p:spPr>
          <a:xfrm>
            <a:off x="1353082" y="2935810"/>
            <a:ext cx="1112741"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자주쓰는</a:t>
            </a:r>
            <a:r>
              <a:rPr lang="ko-KR" altLang="en-US" sz="1200">
                <a:solidFill>
                  <a:srgbClr val="5F5F5F"/>
                </a:solidFill>
                <a:latin typeface="Segoe UI" panose="020B0502040204020203" pitchFamily="34" charset="0"/>
                <a:cs typeface="Segoe UI" panose="020B0502040204020203" pitchFamily="34" charset="0"/>
              </a:rPr>
              <a:t> 결재</a:t>
            </a:r>
            <a:endParaRPr lang="en-US" sz="1100">
              <a:solidFill>
                <a:srgbClr val="5F5F5F"/>
              </a:solidFill>
              <a:latin typeface="Segoe UI" panose="020B0502040204020203" pitchFamily="34" charset="0"/>
              <a:cs typeface="Segoe UI" panose="020B0502040204020203" pitchFamily="34" charset="0"/>
            </a:endParaRPr>
          </a:p>
        </p:txBody>
      </p:sp>
      <p:sp>
        <p:nvSpPr>
          <p:cNvPr id="30" name="Button"/>
          <p:cNvSpPr>
            <a:spLocks/>
          </p:cNvSpPr>
          <p:nvPr/>
        </p:nvSpPr>
        <p:spPr bwMode="auto">
          <a:xfrm>
            <a:off x="1468867" y="3299200"/>
            <a:ext cx="955445"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Ins="36000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지출결의서</a:t>
            </a:r>
            <a:endParaRPr lang="en-US" sz="900">
              <a:solidFill>
                <a:srgbClr val="5F5F5F"/>
              </a:solidFill>
              <a:latin typeface="Segoe UI" panose="020B0502040204020203" pitchFamily="34" charset="0"/>
              <a:cs typeface="Segoe UI" panose="020B0502040204020203" pitchFamily="34" charset="0"/>
            </a:endParaRPr>
          </a:p>
        </p:txBody>
      </p:sp>
      <p:sp>
        <p:nvSpPr>
          <p:cNvPr id="31" name="Button"/>
          <p:cNvSpPr>
            <a:spLocks/>
          </p:cNvSpPr>
          <p:nvPr/>
        </p:nvSpPr>
        <p:spPr bwMode="auto">
          <a:xfrm>
            <a:off x="2505907" y="3299199"/>
            <a:ext cx="955445"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Ins="36000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연장근무</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34"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2"/>
            </p:custDataLst>
          </p:nvPr>
        </p:nvGrpSpPr>
        <p:grpSpPr>
          <a:xfrm>
            <a:off x="1411380" y="2253776"/>
            <a:ext cx="8061482" cy="470173"/>
            <a:chOff x="1652587" y="2331792"/>
            <a:chExt cx="7833046" cy="470173"/>
          </a:xfrm>
        </p:grpSpPr>
        <p:sp>
          <p:nvSpPr>
            <p:cNvPr id="35" name="Box"/>
            <p:cNvSpPr/>
            <p:nvPr/>
          </p:nvSpPr>
          <p:spPr>
            <a:xfrm>
              <a:off x="1652587" y="2331792"/>
              <a:ext cx="7833046" cy="470173"/>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30352"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err="1">
                  <a:solidFill>
                    <a:srgbClr val="5F5F5F"/>
                  </a:solidFill>
                  <a:latin typeface="Segoe UI" panose="020B0502040204020203" pitchFamily="34" charset="0"/>
                  <a:cs typeface="Segoe UI" panose="020B0502040204020203" pitchFamily="34" charset="0"/>
                </a:rPr>
                <a:t>자주쓰는</a:t>
              </a:r>
              <a:r>
                <a:rPr lang="ko-KR" altLang="en-US" sz="900" b="1">
                  <a:solidFill>
                    <a:srgbClr val="5F5F5F"/>
                  </a:solidFill>
                  <a:latin typeface="Segoe UI" panose="020B0502040204020203" pitchFamily="34" charset="0"/>
                  <a:cs typeface="Segoe UI" panose="020B0502040204020203" pitchFamily="34" charset="0"/>
                </a:rPr>
                <a:t> 결재를 설정합니다</a:t>
              </a:r>
              <a:r>
                <a:rPr lang="en-US" altLang="ko-KR" sz="900" b="1">
                  <a:solidFill>
                    <a:srgbClr val="5F5F5F"/>
                  </a:solidFill>
                  <a:latin typeface="Segoe UI" panose="020B0502040204020203" pitchFamily="34" charset="0"/>
                  <a:cs typeface="Segoe UI" panose="020B0502040204020203" pitchFamily="34" charset="0"/>
                </a:rPr>
                <a:t>.</a:t>
              </a:r>
              <a:endParaRPr lang="en-US" sz="900" b="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a:solidFill>
                    <a:srgbClr val="5F5F5F"/>
                  </a:solidFill>
                  <a:latin typeface="Segoe UI" panose="020B0502040204020203" pitchFamily="34" charset="0"/>
                  <a:cs typeface="Segoe UI" panose="020B0502040204020203" pitchFamily="34" charset="0"/>
                </a:rPr>
                <a:t>사용자가 자주 쓰는 결재 양식을 추가하거나 드래그하여 순서를 변경할 수 있습니다</a:t>
              </a:r>
              <a:endParaRPr lang="en-US" sz="900">
                <a:solidFill>
                  <a:srgbClr val="5F5F5F"/>
                </a:solidFill>
                <a:latin typeface="Segoe UI" panose="020B0502040204020203" pitchFamily="34" charset="0"/>
                <a:cs typeface="Segoe UI" panose="020B0502040204020203" pitchFamily="34" charset="0"/>
              </a:endParaRPr>
            </a:p>
          </p:txBody>
        </p:sp>
        <p:grpSp>
          <p:nvGrpSpPr>
            <p:cNvPr id="36" name="Icons"/>
            <p:cNvGrpSpPr/>
            <p:nvPr/>
          </p:nvGrpSpPr>
          <p:grpSpPr>
            <a:xfrm>
              <a:off x="1752599" y="2419085"/>
              <a:ext cx="340520" cy="295590"/>
              <a:chOff x="773534" y="1669713"/>
              <a:chExt cx="457200" cy="396875"/>
            </a:xfrm>
          </p:grpSpPr>
          <p:sp>
            <p:nvSpPr>
              <p:cNvPr id="37" name="Info Icon"/>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9"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0"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41" name="Delete"/>
          <p:cNvSpPr>
            <a:spLocks noChangeAspect="1"/>
          </p:cNvSpPr>
          <p:nvPr/>
        </p:nvSpPr>
        <p:spPr bwMode="auto">
          <a:xfrm>
            <a:off x="2211434" y="3397029"/>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42" name="Delete"/>
          <p:cNvSpPr>
            <a:spLocks noChangeAspect="1"/>
          </p:cNvSpPr>
          <p:nvPr/>
        </p:nvSpPr>
        <p:spPr bwMode="auto">
          <a:xfrm>
            <a:off x="3246858" y="3397029"/>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51" name="Panel" descr="&lt;SmartSettings&gt;&lt;SmartResize anchorLeft=&quot;Relative&quot; anchorTop=&quot;Absolute&quot; anchorRight=&quot;Relative&quot; anchorBottom=&quot;Relative&quot; /&gt;&lt;/SmartSettings&gt;"/>
          <p:cNvSpPr/>
          <p:nvPr>
            <p:custDataLst>
              <p:tags r:id="rId3"/>
            </p:custDataLst>
          </p:nvPr>
        </p:nvSpPr>
        <p:spPr>
          <a:xfrm>
            <a:off x="1411380" y="4140526"/>
            <a:ext cx="8004483" cy="227372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6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J/n5y0T4JaoLrJ3xWK9SJfrxSSvGd9s0rw3esS86RfZO0KkIXx2dz4Mhek8q7MpzWqTnld1mjHVWmLGD8ALvPw8X160c0LwXoigeYf559vZclbm9XfrbLUidNDtyTxbXuQz/2sCslyXZQhGWKq6zOu6mOXppKrK9GxZtFtnPkc9q+pF2nQ+GKVnx6tVSn3ecQA9jsMzIVYcM7z+23gxQAaPyNCWsMfrebbKG5DS/UGDyK+UfeQjbWy5iyGPX+fQKvlM2khvHp4RXPEU5+mW3934rBHonVcHXsdDk3w8m4ELFphRVg7xll2SjOm959kkL7c+Alc++gjkib14Bs44rvOMp5p/+SwKzbTb+uijUbq3szME0IAZf7eYMbdR25uaAja1DKj1pnrd1jSBW/2JNQ/I07bZdJ7m4M10Lsw53NkAJxMTRHh/y4z493/jXr1x1F7b9JPPhnod+38Mjq/O23W9TNt6nUe6/SX9j/LSaGv/GWAuhX6e0Us3g/f+/CWbpP6yKmbp06JZVU2+NSzMLBwDM/K7inK5WcKGiGu7jwzrRoXmNw5Giod1UAx8SBNVqEyLGBdtVeycpE2+nOX1SLjvuL5o0nyYZG19fSNFfpgqbwAFPO+j+swTtP9qNSMCPqurBai2tbVl1dQdodkdFrTYBA/zLZ5p1pK62Dp9N81ZvaX5u5v5DAR5Xl1cQG7ruqq3PnqWFSXcmSpdM6agaEropw3wH5OGJLh9ZvJ+dX9s8A9eF4tVWZwXNHHZlDzUBj1yFw0chSz9SPv96H1cA/b5AhZ5lJ4JU2eT0lMgHVIYAMZUx2XGtPJcttb+OtD2edG0jxmXIzQOeNX7rifQ5n3+mkjUFpf5G31/M3bSpCyW+e57td7rtA7bD0yl+QrOS5GVxQ8wnzy4x01OE1Ln55995E/IR3ePyHdr2mxJHvw5SYG40at8CmaY9SELT3hMYLGJMAIeVdsDisCbsZEM/hX0lnTDv0YdNjwxNT0vmrHwC/0b08lo4Lq0noByTP8FEBLKwaG25VCLyF107OKfqmK6cRAXeZv+YmMzO5ymBuswonveiz8+z1uSa1Ii+MkzzuDbedZSz6s6bxDg8TfTdV3TH+W14gKKvc/0B4x9HAznQ0jRIwEeGk7/ww2W43e1KoAj4owkYesSpilmgczTzuvqimWK7Oh6QbSxOn7rIxlm0aTLqiXJW+Qm1DJ4N+OPht1M4NSfccEo/sbA4PD0rLj/bHgPDyzCVQEDRqq6kHCd3Bf2aTa/eV5WxENEHQTIqSJvouVbvfimWtn36PcbXmvYdef3xLVnnwKk+6otSuRvWjbsQsQbgCGKJUhnZPffiW4wXgU++fLcQdkMxw0aCAUTehtS2LH3376ZIJ3xv/bHrx5XnzphL3duopMlzPf6JOqA+r6ZyxuJFqGTGOZbUKxPJXn1a5MrBDgy/HV7whg2+n5vDm8kBAmfeKXsBzQ3sCypDM+5iEc03ecG6cfjHGsxlEHyC/T9mZ/xbGfn+ydV21aLG5Awj8PeBvJGfWz7X96CDfDEI9PY48H+dl5czJXdMLig45uZKGKK/MfMkbp0/x+bo1sggscN0E7jF1k7H1NW0Bu8iPUn/dbb3qSL/uPPR5TjPL9J6szT7cYx0ic+zFtAu2FC8dyOz96feJYVY9TDpAbE09bbjnFloPL516Werz8t7QTkLYDdQLwNX2/4SsPpky+/2BBR+88NlM9ujrQ9fzcaZvvPAOaRj2/y3LtpLnVwXJIybB4ZpjR8si5KSl+kzUTD2+DjgVwnNMr7J48pa5xnmB3Rb8YIkjvlDOL7+6/ApZmMdS3hKN25QVdRWwoUKWfznBh5Qy4Xj2pOQfOzroX++lxlcdj66F06mAnH05t3/9E5b2U1ZdipNUPY1JEOFe3Hr1vKtjffLdo54ffRpiAHjz8YGgs7JqfNFCQr82wGDN9tHIV9X/sfQjMuJf0PNRAkuEHKfuN7Kk6cIO3k+gyVgdmNQiWNv/d98ckQHDBBKWnWbkG67Pe/OP3o961/3yVpDPrJ/y4/Sn/JSMWPX9D1jvGLajkQTBClnxUUbzkVFJFVClYs35qQZXs3QmOs7W2heUEtdg7px2O1LsWSrUujUjYya4s028Unn9xeAxgPp/le8f0ul6W/8Bemv2v8y2Ee3CBnvTEXZsiRxhPSTG8/kO2w+GPSD5gKhPd1/ovWtPjcSZDhCWJ4QfHxoO4Sjo6yAIs8Vsde5Q3l8U6XyJjOaLhDyyjReH+AjjbEuJvNeK28ibf7BjkHz4ZZVWEETOrKsMuNSrwItDeT+wat5vUwfpUvyM5u7ZCfRGn+ulgwd0ZXc8wDt8+y+2252TxDfd84TH7DWsLuQvt79Pp6PRFKo+MenI14dIx7NI3tPzI9j70sykm1XnZVrf/cYFy9ri1M4ZFNbw0E+AbCiOnyNVw7PDfHAB7OWNnOJlumu2+ar8PUqkejYe03qBuEN0k7zdbLWUbi39ASHUxW/I2rOXnOzqHSiWZG3agq3l9LCGLPs6YFKd/Pn+h+dF4ss7K8vc4cVMi3WzXf6JlElrHxRDA5IdervtntuSH//7oitUX56ZKWvJCdbnje4LBnzZQ8Nqjiqkb4MLnGKkBRp4+nRxQNPr47PZJ48L3WgHQRgNaZWjNkoPDk+ifzmj7JyucVBXjIoPsLdILVzTSRdmNA3JrRcvIF9aWxCH+1q0tL8tfe7d0a43AyEETFxNmLVVbnb6otgYUPo2vDPzczhGTHNz1F367q4gdYHfn/xCSBAv1Zwqc/K9P00cusbmgZlZfKLkgBL/2VVh4QLxVinRXOlE5juNCGl/ugV3AtMPUADbdzktVfY0J5JiPLmO5XQUpWNG+cRqd/+t+9jwfK0b3td2wSlF8U07pqKprDL8/Pi2lOU1nn4y+aitHlxOWiqT6vq/UKcYUHQWwOgdjtfPGqaplr8d3OOX0ZRwhPP8x+kS2CFV8A+YhsT0oJko/e334x4mIk0wv8ftbmC0STHr6f289vcK48ADenlG/yrTYtFuK54X08QbCwy8HCZ94oZYY2hQf+c4v+8HgqI/U7u9kvNA8vzk+z5SvSSVmTv1ZQA0Y99txIO/Pcckx4rHi8p2Qcr1v5YCOfxx7p7dtZA/f4WU18v7FXipYo+Gm50zdEq6/Z3wvtBzI1JE+x5z1Iice5puSFC2FvmxY3T59FhgLxoecWiwrmsVFmmJgEpSDnX5PY78dKz+o8J5FefM3Ofi45KX1NMzVt89n/u1mqO7kykvcE8nPDl2559IfKk0jtf82OLH8wjN2fRc7wafP/sSnd+//wlO79LE+poc3/u6f0ls0Gkx+x5z2IBUbqjPU9ZgXPFxRQzbNyrCAolPty8tOkzN9Pxd6CDF9/mRrPrQh4C8INDtf5sjeNefOC+vCXmmXg2JKJ2yCXQHmoAuHS8Hu6okgRkJH0N/Yv5EPSn/mZdPD7J1XbVosbeGIw8WCN7k0p+tvA7+WeboR+u8QiQcNi+MmXX5y+m+a81pdG07cD7IEo9Hl1cZHX49O6ruqtj55lBVKNbUX5H5qcrKT8oxJVEKbPKXGznObpOUX5lK4V90endUzLkIRANGbHE88p4rkph3lDduSYl3+RxsISKfiMhoB0hg2hv0ZCQxSoZtPfaw3XX/V3SerY2tzAzAxGehsEXdAtJWVtlL/F4ntdfLbT3U2RqwCgdHy1nL2pNBHeg2rHtpv+Hhv72vt++uimdRx+RRJFNIumO/ngVotAwdh/V29Z4ybzcIP6JF55uqb19Cm4Ap04Tbb5xcgwfBzHFirJxCY4G/Xu0FfW34pO4gcncgKiSBcQug8kTwzXn30yvS8R7MsBEbyF+683+JBfg2G/H6yxzc6IYRz2kIOG8JIFCCl1glNuchs3WnywXW+AH8xyN+a/buEGxTDbqKG7zy36wCNS5vUEFdbp93sbNbD/OIWKHIAHZ/MCr//87DtT5rklhfCcl1VGi76rbArjGhd/wzdkYQLliaUWsixRjbHpu+8Ws3ZO1mh/vLe3v/fp+S2nAI9HeOmio8/5s0/Cz6S7T8wgv2ZvmKBOZ/TRLYHdIkbBc7M7a54f0gxj0AOTuOErM7/3xnv7977p2f2a4OLT982wykZF7D8+QpLRkGz4LfvJwjWr13mLtKuvjEbiHt9aJZH1PH23yshxQNqDlnTOCcdp3jTkk99S13TySTebGP95Dzb+4WlPPO+BGJ6QCFYLuU+EsR73OfyT4CPDf7s75++BrHl6/QUG74b+SJg7I7glV+K5pX7Dc3sdh+fD5kEl3H3w7by4mLedeZBW/ifa7BuYB4UUTsTmDsOJuL2NwXPLebi1wqrzdl0vfVRvgcz/y7NtXR/ww3Ju7/HxrZNFeDaMcFPSKJvNvBRMwyxkU0IxYPE8V/9Dwwn9HMD7Zope5YvqkvJYSA7ZWJVzWR+aLrqsipmCV39k6+tminb//5cpiuaENkDt5XM+e498Dp7j3ppnBMMNCISJGhLjG+JwNz7hgQD7TS8OqorbAPg5FPaahxkK0tcW+c6f7ynSTd6KRD9u8jyd1vn5Z5Bkm7X+6O6RTVx/XcnW3PWNEn1e1eTJEoMXkUQpidIhfXH0WbpDP7e3by/ng1ziJKz4/hDNu7x53G4VA1n4uIryVpqHXez3xdwBHcI7WOAeSABH+OnWQcHXwXjvRoy1200Y9z8MdVv8ZW+oAYwB+cDHr1f5tDgv1ODNipqGAWVQnZOhhsROstqTiCFpMJKQL9cLL7JxDTqUvEFi38w5TUrrNTWQalZldk1KJZsYhUKaus2X7XvIKnmqo/fUGwNYTPKyuvqaWEik9w0hUiJi0nWs90cFMdQ3hEjN4cHXxuQVXg9YV3/8kv8HYlxZX0hXAAA=&lt;/Code&gt;&lt;CodeSignature&gt;ZCdlQj3rioDMn9dwOZ/6wzPI77R0I014dH8w8dheXam38yRIthBcA72qo6VBfeqZdkbrB50nrgDiKiFK0pr3D3uGTuvypuSRpNFiJMjLDIah6W0xFhk0wT7gxmK9NRUYlySGswV8l6CYe24820+M/SrFC7XaW2w7jJaiot8t5Yt2kwBSTd1VtDAIPaNnh/V3HKrkJVgNs0NJpgCiWMTD/eEq4Es99E7P/BLTq/xqzp9imhV5hi0J6a4uocjFUEnxchsivSgQ5+q2XDdv1W7qI0XgA8G//fisu/kYjjHHtXR4RE938FvYakyPngpUNN71U/5ZIgK2pVEUhNt4uzNWSA==&lt;/CodeSignature&gt;&lt;/SmartOptions&gt;&lt;SmartResize enabled=&quot;True&quot; minWidth=&quot;0&quot; minHeight=&quot;0&quot; /&gt;&lt;/SmartSettings&gt;"/>
          <p:cNvGrpSpPr/>
          <p:nvPr>
            <p:custDataLst>
              <p:tags r:id="rId4"/>
            </p:custDataLst>
          </p:nvPr>
        </p:nvGrpSpPr>
        <p:grpSpPr>
          <a:xfrm>
            <a:off x="1510233" y="4289856"/>
            <a:ext cx="798438" cy="1922685"/>
            <a:chOff x="597647" y="1261242"/>
            <a:chExt cx="798438" cy="1922685"/>
          </a:xfrm>
          <a:solidFill>
            <a:srgbClr val="FFFFFF"/>
          </a:solidFill>
        </p:grpSpPr>
        <p:cxnSp>
          <p:nvCxnSpPr>
            <p:cNvPr id="69" name="Line 1" descr="&lt;SmartSettings&gt;&lt;SmartResize anchorLeft=&quot;None&quot; anchorTop=&quot;Absolute&quot; anchorRight=&quot;Absolute&quot; anchorBottom=&quot;None&quot; /&gt;&lt;/SmartSettings&gt;"/>
            <p:cNvCxnSpPr/>
            <p:nvPr>
              <p:custDataLst>
                <p:tags r:id="rId22"/>
              </p:custDataLst>
            </p:nvPr>
          </p:nvCxnSpPr>
          <p:spPr>
            <a:xfrm flipV="1">
              <a:off x="1396085" y="1261242"/>
              <a:ext cx="0" cy="97926"/>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0" name="Line 2" descr="&lt;SmartSettings&gt;&lt;SmartResize anchorLeft=&quot;None&quot; anchorTop=&quot;Absolute&quot; anchorRight=&quot;Absolute&quot; anchorBottom=&quot;Absolute&quot; /&gt;&lt;/SmartSettings&gt;"/>
            <p:cNvCxnSpPr/>
            <p:nvPr>
              <p:custDataLst>
                <p:tags r:id="rId23"/>
              </p:custDataLst>
            </p:nvPr>
          </p:nvCxnSpPr>
          <p:spPr>
            <a:xfrm>
              <a:off x="1396085" y="1599967"/>
              <a:ext cx="0" cy="158396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1" name="Tab Selected" descr="&lt;SmartSettings&gt;&lt;SmartResize anchorLeft=&quot;Absolute&quot; anchorTop=&quot;Absolute&quot; anchorRight=&quot;Absolute&quot; anchorBottom=&quot;None&quot; /&gt;&lt;/SmartSettings&gt;"/>
            <p:cNvSpPr>
              <a:spLocks/>
            </p:cNvSpPr>
            <p:nvPr>
              <p:custDataLst>
                <p:tags r:id="rId24"/>
              </p:custDataLst>
            </p:nvPr>
          </p:nvSpPr>
          <p:spPr bwMode="auto">
            <a:xfrm>
              <a:off x="597647" y="1359226"/>
              <a:ext cx="798438" cy="241300"/>
            </a:xfrm>
            <a:custGeom>
              <a:avLst/>
              <a:gdLst>
                <a:gd name="T0" fmla="*/ 2218 w 2218"/>
                <a:gd name="T1" fmla="*/ 670 h 670"/>
                <a:gd name="T2" fmla="*/ 0 w 2218"/>
                <a:gd name="T3" fmla="*/ 670 h 670"/>
                <a:gd name="T4" fmla="*/ 0 w 2218"/>
                <a:gd name="T5" fmla="*/ 0 h 670"/>
                <a:gd name="T6" fmla="*/ 2218 w 2218"/>
                <a:gd name="T7" fmla="*/ 0 h 670"/>
              </a:gdLst>
              <a:ahLst/>
              <a:cxnLst>
                <a:cxn ang="0">
                  <a:pos x="T0" y="T1"/>
                </a:cxn>
                <a:cxn ang="0">
                  <a:pos x="T2" y="T3"/>
                </a:cxn>
                <a:cxn ang="0">
                  <a:pos x="T4" y="T5"/>
                </a:cxn>
                <a:cxn ang="0">
                  <a:pos x="T6" y="T7"/>
                </a:cxn>
              </a:cxnLst>
              <a:rect l="0" t="0" r="r" b="b"/>
              <a:pathLst>
                <a:path w="2218" h="670">
                  <a:moveTo>
                    <a:pt x="2218" y="670"/>
                  </a:moveTo>
                  <a:lnTo>
                    <a:pt x="0" y="670"/>
                  </a:lnTo>
                  <a:lnTo>
                    <a:pt x="0" y="0"/>
                  </a:lnTo>
                  <a:lnTo>
                    <a:pt x="2218" y="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근태문서</a:t>
              </a:r>
              <a:endParaRPr lang="en-US" sz="900">
                <a:solidFill>
                  <a:srgbClr val="5F5F5F"/>
                </a:solidFill>
                <a:latin typeface="Segoe UI" panose="020B0502040204020203" pitchFamily="34" charset="0"/>
                <a:cs typeface="Segoe UI" panose="020B0502040204020203" pitchFamily="34" charset="0"/>
              </a:endParaRPr>
            </a:p>
          </p:txBody>
        </p:sp>
        <p:sp>
          <p:nvSpPr>
            <p:cNvPr id="72" name="Tab" descr="&lt;Tags&gt;&lt;SMARTRESIZEANCHORS&gt;Absolute,None,Absolute,Absolute&lt;/SMARTRESIZEANCHORS&gt;&lt;/Tags&gt;"/>
            <p:cNvSpPr/>
            <p:nvPr/>
          </p:nvSpPr>
          <p:spPr>
            <a:xfrm>
              <a:off x="597647" y="1641654"/>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신청문서</a:t>
              </a:r>
              <a:endParaRPr lang="en-US" sz="900">
                <a:solidFill>
                  <a:srgbClr val="5F5F5F"/>
                </a:solidFill>
                <a:latin typeface="Segoe UI" panose="020B0502040204020203" pitchFamily="34" charset="0"/>
                <a:cs typeface="Segoe UI" panose="020B0502040204020203" pitchFamily="34" charset="0"/>
              </a:endParaRPr>
            </a:p>
          </p:txBody>
        </p:sp>
        <p:sp>
          <p:nvSpPr>
            <p:cNvPr id="73" name="Tab" descr="&lt;Tags&gt;&lt;SMARTRESIZEANCHORS&gt;Absolute,None,Absolute,Absolute&lt;/SMARTRESIZEANCHORS&gt;&lt;/Tags&gt;"/>
            <p:cNvSpPr/>
            <p:nvPr/>
          </p:nvSpPr>
          <p:spPr>
            <a:xfrm>
              <a:off x="597647" y="1923640"/>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보고문서</a:t>
              </a:r>
              <a:endParaRPr lang="en-US" sz="900">
                <a:solidFill>
                  <a:srgbClr val="5F5F5F"/>
                </a:solidFill>
                <a:latin typeface="Segoe UI" panose="020B0502040204020203" pitchFamily="34" charset="0"/>
                <a:cs typeface="Segoe UI" panose="020B0502040204020203" pitchFamily="34" charset="0"/>
              </a:endParaRPr>
            </a:p>
          </p:txBody>
        </p:sp>
        <p:sp>
          <p:nvSpPr>
            <p:cNvPr id="74" name="Tab" descr="&lt;Tags&gt;&lt;SMARTRESIZEANCHORS&gt;Absolute,None,Absolute,Absolute&lt;/SMARTRESIZEANCHORS&gt;&lt;/Tags&gt;"/>
            <p:cNvSpPr/>
            <p:nvPr/>
          </p:nvSpPr>
          <p:spPr>
            <a:xfrm>
              <a:off x="597647" y="2205626"/>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기안문서</a:t>
              </a:r>
              <a:endParaRPr lang="en-US" sz="900">
                <a:solidFill>
                  <a:srgbClr val="5F5F5F"/>
                </a:solidFill>
                <a:latin typeface="Segoe UI" panose="020B0502040204020203" pitchFamily="34" charset="0"/>
                <a:cs typeface="Segoe UI" panose="020B0502040204020203" pitchFamily="34" charset="0"/>
              </a:endParaRPr>
            </a:p>
          </p:txBody>
        </p:sp>
      </p:grpSp>
      <p:sp>
        <p:nvSpPr>
          <p:cNvPr id="77" name="Header"/>
          <p:cNvSpPr txBox="1"/>
          <p:nvPr/>
        </p:nvSpPr>
        <p:spPr>
          <a:xfrm>
            <a:off x="1353082" y="3796422"/>
            <a:ext cx="1616083"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추가할 결재양식 선택</a:t>
            </a:r>
            <a:endParaRPr lang="en-US" sz="1100">
              <a:solidFill>
                <a:srgbClr val="5F5F5F"/>
              </a:solidFill>
              <a:latin typeface="Segoe UI" panose="020B0502040204020203" pitchFamily="34" charset="0"/>
              <a:cs typeface="Segoe UI" panose="020B0502040204020203" pitchFamily="34" charset="0"/>
            </a:endParaRPr>
          </a:p>
        </p:txBody>
      </p:sp>
      <p:grpSp>
        <p:nvGrpSpPr>
          <p:cNvPr id="81" name="Toolbar" descr="&lt;SmartSettings&gt;&lt;SmartResize enabled=&quot;True&quot; minWidth=&quot;1&quot; minHeight=&quot;0.5&quot; /&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XWTvisV6kS7Xi0lep9V5Olm3LeakA+JuH8aqLi6zNk+n1LxNiSnSL7J3T+T19LN09z4P72sjMp1ndTYlgjXpeVWnmWKWtjTVH4YdmOV5vrxo54Tm3k6ApnmNJ+jb2XJW5vV362y1IqTQ88k8W17kM/9rArJcl2UIRuasuszrupjl6aSqyvRsWbRbZ/6UPavqRdp0PhilZ8erVUp93nEAvSnFM6G5HjO8/tt4MUAGjzDp1hvCY5LVr+fZKm/SNviLhpFfpUGLLYI1fp1DUPOZfCTwPcwi2OEpztOtAP74rFHYnZcHAOChuT2ezTD/C0wkS1y8ZZcMY3rveTbJy62PlCUffQSqxN49A0Mc13nGM8y/fBYFaNptffTRiPh7ZwigATP+bjFTJtu5qSlgU8uQZG+q121NE7fVn1DzgERtm03naQ6eTOfClMO9DXAwTX2E57fMkH//N+7VG4fttU0/+Wyo17H/x+D46rxd1yT19TqPdPtL+h/lpVGD/jPAYAr9PKOXbgbv/flLNkn7ZVXM0qdFs6qafGtYiFlEBmbkdxWlcrOcDRHXdh8Z1o2KzG8cjBQP654Y+JAmqkiZFjEu2qrY6qdNvpzl9Ui477i+aNJ8mGRtfX0jRX52Vd1Ap3jeT+WZJ3zjq9WMqPasrhYg1dbWllVOd4RQd1i6YrM6zKx4pllLOmLr9N00Z6WW5u9uZi7Q5Hl1cQFhreuq3vroWVaUJNVtla4ZU0PEtAH+Y9KLBLfPQd6v7o8NLsHrYrEqi/OC5iqbkr+HCZQuGvgGWfqR9vvR+7gC7EGFfPEoPRNWzialpzY6tDAQjGGOS4ppxaBT08fmts+Lpn3M7Y7SgkxcwKDelz05jgEoYfA2QghhDEyA+Qr+RZGVxQ8wCwzucZMTGev8/DNDf+nto7uEPflZ2ZLc2HNi3rQln65Z5VPM4awPWqbSmzuLTmT+8KiKDUWWf7yCNhGA/GvUfcITU57zohnLfNK/URsEIkAcXV9brq8Ip0fRFvfPKIMb0brI2/QXG9tk+UhNQvoLf6HHKRSIUISUHqU70c8/+8xnCvnwMKIpolhbe9awE5I6b+TGEUjDJ+uiJJWVNhNlx+DjAacGWvRruIrkI+bwgoQpvFETY/o0GNDEA1DxAKFmMtaIgSi9QZnjobbEgKSsnxfLfIPnxm2FsoyfeoBsh4DqV21RInxu2RK4IQy5XwzP9L1lQQ41j7hOPUbAo2xIkANvdON7ykBs+zsWTUcMF+RmNpLG3/t+WhIpodM4+HtNpqHdAj/Z739x+tHvW/++SzI/9JP/XX6U/pKRMhy/oL78+EW1zOOTwpSH2/8qb0jpnS5hE2bU65B72PNG8AxwEuk2ocTdjCIajbIHWTndQsRaUN87h/TjMQWv7Xz8RbHcYkooM468iPsOtfvkk/fnbsOBBJZ6Y+jfK76/kWkhEGjoRCISWt8gJF5/49friWCxteONyAO1EZuevEftrf8Af9C0pxk34LyBgniC7j24QspNb3bE/XVP3EdMpE1CH5Fk88SDIf8JMKcYV4i/tanPqJrAQzz+Kl+Q2SClMVsvZ9kS7r0k+eJvXM3JnUy90TqDdjPHvz+zC3bPs6bVYb6fcux+dF4ss7K8vQ4YVDC3i243qtlIuIkngslJmWf1zTr8BufwdVW3cAtL8jDhkotHB2ObNVMyQFAqVQ3rP7mGN1jU6ePp0fP8vH18d3qUXmbl+v0cQPV3yclszZiBw5Prb1d18QNKDmXl84qiHGK2Ld8pFsRuJou6pIC5RYno/IJ6U2eCv9odqarhv/Zu75kYA8pAxqAA8fhildX5m0p8yT3+NBrTfeg0ffQyqxty0NkhvygoxvadeOfUwoOH3dFpbOdZS4iv6rxBUole7oOmEbQcjQG0RrFfY0J5JiNetvvVc+5vnkbH3f3v2JNzYD+L5ljMI9MWhfM+dj/sc/zmesUd99ZYTsh/HX/RVDxstBovmurzulqv4Nh7EKxjv9v54lXVMvfju51z+jKOEJ6+j/mCViH8wAZAbIz9/oqWEReFnl7g9zNapYED5+H7uf38BlvtAYinxfznBkMdnTr/ueF9PIF/tsv+2WfeKE2UNeyO+c8t+sPjqZ7U7+xmB8M8HINOs+Ur0m2UwTMmf8D0xJ4baWeeW44JjxWP95SM43UrH2zk89gjvdn3b+w2aImuRTGRW0NcXH7d/iFvLGNPhuUr9rwHafF4SSju95YzbZ4+uwyFQkPPBt+0+8BX/dr88KzOc14m+sDpeEq26jo9ozzKz+KseGka8rhlvJsc/NjzszI1Q5190NQgnnlSvfuaM/PtrAGAZ7XO0GCfb+riNRlA6ZKU2tfsz3ICrx7+LDKBH/P8v58LbtlsMCKKPe9BMPBeZ6zvMTN4viA/eJ6VYwVBHviXvP70fnS/BRluaHLD17ci4C0INzhc5zrcNOYNmA5mAPBocKg5LhNRUBRI8WkBB3X41cGAzmnMTVgPvu7nfwfev13Er6toJ19+sWEhDc/AFGUbFtQKu9yS/uKdX9JZT2l0ZdKEqbzQNkqRHSY1u3WH9dZwoiwe8+O5KcdwQ3wp2WazPqRTToNBTBhbo7Mgb4gKRZ25fNR7pY2hLb7xZZPbT/Kgn7xBbgVXWqBszwwypMwdYt/r4bid7m5y/bmtxLk0MxaoRr5hT+Ona8qQT5Hw2CReIGsf1v8rQrIoam6Sb2ErbtEJHjdPzy2DdFK+/WTmDVPlP+G0uT78eXOfdibudl0orbqwb55H/7klufDcOL/+8x5w8cTH8l4T7z/v2Tse4QCf92StM2TF792aAfynEyf4UG/rsPiP/z5nHPv8xJ9+0v30u8WMlnk+QZ4+8vl2CJg/vJPeTffOPxTHN9Wqp6ros1tzuv/YeQrkts87X2+mus58APdrzlV3Wt5nsj64R0f68MOvAfj93+ikJ82aWIDhSHyBr8UL5H+cLsusvrB5a8rnnRMFpnnTkE/ynloDT08RmdkJPxSJObJ5GdPK/i3S8/794wmBdLl7E0LbIULvOcm3CIrM8x5NbxUJ+c97Ku/BCKmvE95HgG85wls0+395INmzcR8STw59EX9lANKtgzM8G4a+KUjLZrN+rKNrXxyTvV982f9QVwvhinUgvW9oJovdDYdiUOQGY44nPzQ+41W7/nJ62HggNIuEYbv/fw3DOnEWCdFNQZbrQMi7FYDY9OqgqPYg3IYA31x8041ZbiaC34VHhdu5VBvJcDOIn0PlUvNQewLbMNm+hnbp/Pme2qPJW1Eej5s8T6d1fv6Z0RgyNR/dPbJZqq+rQjQxdaPeCNZcY0KIZdgjWvimn9vbt1cSg8ziy/z3h8jeE9ZjenEgy3bDmKJS9U0Pyhfj4VH1pe+9hhXLvn0DuBuQQ1h7S50R44mnLxGdX+nHL/l/AAzZzR0DOwAA&lt;/Code&gt;&lt;CodeSignature&gt;Eo2stAzXgADsYjXuBZ0NP1/ETTHWpiRFUFFoHRocVK0wiJ9a2TzbNASvv03RvbT7IN7LyqXj7b9FHPg46P0pffskL0m8Ei5PGqcwiyBUiQBNxTGisdPoy0DZEp8dtwn0rNW/iB0rqjw6JWRctvtkowLU5PhGtsCloCxZbOSIMD+OjTwTQE3JUeZfnISJfnyODqLsvQqGFrq6SBXJeqrl4EGGpEazW4F+4yzvAmsVfoisrIjNaSFVYtBYmBLVyjK1tWKCJMYZURsnFyCNvvPRTV0qIKrVSAWINLmCOX4RIBQIUs108zHJZGCLuX1pfva1HTImNwRtqxzE+MXvBF91JQ==&lt;/CodeSignature&gt;&lt;/SmartOptions&gt;&lt;/SmartSettings&gt;"/>
          <p:cNvGrpSpPr/>
          <p:nvPr>
            <p:custDataLst>
              <p:tags r:id="rId5"/>
            </p:custDataLst>
          </p:nvPr>
        </p:nvGrpSpPr>
        <p:grpSpPr>
          <a:xfrm>
            <a:off x="2390266" y="4256155"/>
            <a:ext cx="6762177" cy="2026927"/>
            <a:chOff x="1430907" y="3740809"/>
            <a:chExt cx="11629277" cy="2026927"/>
          </a:xfrm>
        </p:grpSpPr>
        <p:sp>
          <p:nvSpPr>
            <p:cNvPr id="82" name="Bar"/>
            <p:cNvSpPr/>
            <p:nvPr/>
          </p:nvSpPr>
          <p:spPr>
            <a:xfrm>
              <a:off x="1430907" y="3740809"/>
              <a:ext cx="11629277" cy="202692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3" name="Dummy Icon" descr="&lt;SmartSettings&gt;&lt;SmartResize anchorLeft=&quot;Absolute&quot; anchorTop=&quot;None&quot; anchorRight=&quot;None&quot; anchorBottom=&quot;None&quot; /&gt;&lt;/SmartSettings&gt;"/>
            <p:cNvSpPr>
              <a:spLocks noEditPoints="1"/>
            </p:cNvSpPr>
            <p:nvPr>
              <p:custDataLst>
                <p:tags r:id="rId6"/>
              </p:custDataLst>
            </p:nvPr>
          </p:nvSpPr>
          <p:spPr bwMode="auto">
            <a:xfrm>
              <a:off x="1727181"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4" name="Label" descr="&lt;SmartSettings&gt;&lt;SmartResize anchorLeft=&quot;Absolute&quot; anchorTop=&quot;None&quot; anchorRight=&quot;None&quot; anchorBottom=&quot;None&quot; /&gt;&lt;/SmartSettings&gt;"/>
            <p:cNvSpPr txBox="1"/>
            <p:nvPr>
              <p:custDataLst>
                <p:tags r:id="rId7"/>
              </p:custDataLst>
            </p:nvPr>
          </p:nvSpPr>
          <p:spPr>
            <a:xfrm>
              <a:off x="1430912" y="4208442"/>
              <a:ext cx="1260111"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휴가신청서</a:t>
              </a:r>
              <a:endParaRPr lang="en-US" sz="900">
                <a:solidFill>
                  <a:srgbClr val="5F5F5F"/>
                </a:solidFill>
                <a:latin typeface="Segoe UI" panose="020B0502040204020203" pitchFamily="34" charset="0"/>
                <a:cs typeface="Segoe UI" panose="020B0502040204020203" pitchFamily="34" charset="0"/>
              </a:endParaRPr>
            </a:p>
          </p:txBody>
        </p:sp>
        <p:sp>
          <p:nvSpPr>
            <p:cNvPr id="85" name="Dummy Icon" descr="&lt;SmartSettings&gt;&lt;SmartResize anchorLeft=&quot;Absolute&quot; anchorTop=&quot;None&quot; anchorRight=&quot;None&quot; anchorBottom=&quot;None&quot; /&gt;&lt;/SmartSettings&gt;"/>
            <p:cNvSpPr>
              <a:spLocks noEditPoints="1"/>
            </p:cNvSpPr>
            <p:nvPr>
              <p:custDataLst>
                <p:tags r:id="rId8"/>
              </p:custDataLst>
            </p:nvPr>
          </p:nvSpPr>
          <p:spPr bwMode="auto">
            <a:xfrm>
              <a:off x="2987296"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6" name="Label" descr="&lt;SmartSettings&gt;&lt;SmartResize anchorLeft=&quot;Absolute&quot; anchorTop=&quot;None&quot; anchorRight=&quot;None&quot; anchorBottom=&quot;None&quot; /&gt;&lt;/SmartSettings&gt;"/>
            <p:cNvSpPr txBox="1"/>
            <p:nvPr>
              <p:custDataLst>
                <p:tags r:id="rId9"/>
              </p:custDataLst>
            </p:nvPr>
          </p:nvSpPr>
          <p:spPr>
            <a:xfrm>
              <a:off x="2691025"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연장근무신청서</a:t>
              </a:r>
              <a:endParaRPr lang="en-US" sz="900">
                <a:solidFill>
                  <a:srgbClr val="5F5F5F"/>
                </a:solidFill>
                <a:latin typeface="Segoe UI" panose="020B0502040204020203" pitchFamily="34" charset="0"/>
                <a:cs typeface="Segoe UI" panose="020B0502040204020203" pitchFamily="34" charset="0"/>
              </a:endParaRPr>
            </a:p>
          </p:txBody>
        </p:sp>
        <p:sp>
          <p:nvSpPr>
            <p:cNvPr id="87" name="Dummy Icon" descr="&lt;SmartSettings&gt;&lt;SmartResize anchorLeft=&quot;Absolute&quot; anchorTop=&quot;None&quot; anchorRight=&quot;None&quot; anchorBottom=&quot;None&quot; /&gt;&lt;/SmartSettings&gt;"/>
            <p:cNvSpPr>
              <a:spLocks noEditPoints="1"/>
            </p:cNvSpPr>
            <p:nvPr>
              <p:custDataLst>
                <p:tags r:id="rId10"/>
              </p:custDataLst>
            </p:nvPr>
          </p:nvSpPr>
          <p:spPr bwMode="auto">
            <a:xfrm>
              <a:off x="4247407"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8" name="Label" descr="&lt;SmartSettings&gt;&lt;SmartResize anchorLeft=&quot;Absolute&quot; anchorTop=&quot;None&quot; anchorRight=&quot;None&quot; anchorBottom=&quot;None&quot; /&gt;&lt;/SmartSettings&gt;"/>
            <p:cNvSpPr txBox="1"/>
            <p:nvPr>
              <p:custDataLst>
                <p:tags r:id="rId11"/>
              </p:custDataLst>
            </p:nvPr>
          </p:nvSpPr>
          <p:spPr>
            <a:xfrm>
              <a:off x="3951138"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출장신청서</a:t>
              </a:r>
              <a:endParaRPr lang="en-US" sz="900">
                <a:solidFill>
                  <a:srgbClr val="5F5F5F"/>
                </a:solidFill>
                <a:latin typeface="Segoe UI" panose="020B0502040204020203" pitchFamily="34" charset="0"/>
                <a:cs typeface="Segoe UI" panose="020B0502040204020203" pitchFamily="34" charset="0"/>
              </a:endParaRPr>
            </a:p>
          </p:txBody>
        </p:sp>
        <p:sp>
          <p:nvSpPr>
            <p:cNvPr id="89" name="Dummy Icon" descr="&lt;SmartSettings&gt;&lt;SmartResize anchorLeft=&quot;Absolute&quot; anchorTop=&quot;None&quot; anchorRight=&quot;None&quot; anchorBottom=&quot;None&quot; /&gt;&lt;/SmartSettings&gt;"/>
            <p:cNvSpPr>
              <a:spLocks noEditPoints="1"/>
            </p:cNvSpPr>
            <p:nvPr>
              <p:custDataLst>
                <p:tags r:id="rId12"/>
              </p:custDataLst>
            </p:nvPr>
          </p:nvSpPr>
          <p:spPr bwMode="auto">
            <a:xfrm>
              <a:off x="5507522"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0" name="Label" descr="&lt;SmartSettings&gt;&lt;SmartResize anchorLeft=&quot;Absolute&quot; anchorTop=&quot;None&quot; anchorRight=&quot;None&quot; anchorBottom=&quot;None&quot; /&gt;&lt;/SmartSettings&gt;"/>
            <p:cNvSpPr txBox="1"/>
            <p:nvPr>
              <p:custDataLst>
                <p:tags r:id="rId13"/>
              </p:custDataLst>
            </p:nvPr>
          </p:nvSpPr>
          <p:spPr>
            <a:xfrm>
              <a:off x="5211251"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외근신청서</a:t>
              </a:r>
              <a:endParaRPr lang="en-US" sz="900">
                <a:solidFill>
                  <a:srgbClr val="5F5F5F"/>
                </a:solidFill>
                <a:latin typeface="Segoe UI" panose="020B0502040204020203" pitchFamily="34" charset="0"/>
                <a:cs typeface="Segoe UI" panose="020B0502040204020203" pitchFamily="34" charset="0"/>
              </a:endParaRPr>
            </a:p>
          </p:txBody>
        </p:sp>
        <p:sp>
          <p:nvSpPr>
            <p:cNvPr id="91" name="Dummy Icon" descr="&lt;SmartSettings&gt;&lt;SmartResize anchorLeft=&quot;Absolute&quot; anchorTop=&quot;None&quot; anchorRight=&quot;None&quot; anchorBottom=&quot;None&quot; /&gt;&lt;/SmartSettings&gt;"/>
            <p:cNvSpPr>
              <a:spLocks noEditPoints="1"/>
            </p:cNvSpPr>
            <p:nvPr>
              <p:custDataLst>
                <p:tags r:id="rId14"/>
              </p:custDataLst>
            </p:nvPr>
          </p:nvSpPr>
          <p:spPr bwMode="auto">
            <a:xfrm>
              <a:off x="6767635"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2" name="Label" descr="&lt;SmartSettings&gt;&lt;SmartResize anchorLeft=&quot;Absolute&quot; anchorTop=&quot;None&quot; anchorRight=&quot;None&quot; anchorBottom=&quot;None&quot; /&gt;&lt;/SmartSettings&gt;"/>
            <p:cNvSpPr txBox="1"/>
            <p:nvPr>
              <p:custDataLst>
                <p:tags r:id="rId15"/>
              </p:custDataLst>
            </p:nvPr>
          </p:nvSpPr>
          <p:spPr>
            <a:xfrm>
              <a:off x="6471365"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채용계획서</a:t>
              </a:r>
              <a:endParaRPr lang="en-US" sz="900">
                <a:solidFill>
                  <a:srgbClr val="5F5F5F"/>
                </a:solidFill>
                <a:latin typeface="Segoe UI" panose="020B0502040204020203" pitchFamily="34" charset="0"/>
                <a:cs typeface="Segoe UI" panose="020B0502040204020203" pitchFamily="34" charset="0"/>
              </a:endParaRPr>
            </a:p>
          </p:txBody>
        </p:sp>
        <p:sp>
          <p:nvSpPr>
            <p:cNvPr id="93" name="Dummy Icon" descr="&lt;SmartSettings&gt;&lt;SmartResize anchorLeft=&quot;Absolute&quot; anchorTop=&quot;None&quot; anchorRight=&quot;None&quot; anchorBottom=&quot;None&quot; /&gt;&lt;/SmartSettings&gt;"/>
            <p:cNvSpPr>
              <a:spLocks noEditPoints="1"/>
            </p:cNvSpPr>
            <p:nvPr>
              <p:custDataLst>
                <p:tags r:id="rId16"/>
              </p:custDataLst>
            </p:nvPr>
          </p:nvSpPr>
          <p:spPr bwMode="auto">
            <a:xfrm>
              <a:off x="8027748"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Label" descr="&lt;SmartSettings&gt;&lt;SmartResize anchorLeft=&quot;Absolute&quot; anchorTop=&quot;None&quot; anchorRight=&quot;None&quot; anchorBottom=&quot;None&quot; /&gt;&lt;/SmartSettings&gt;"/>
            <p:cNvSpPr txBox="1"/>
            <p:nvPr>
              <p:custDataLst>
                <p:tags r:id="rId17"/>
              </p:custDataLst>
            </p:nvPr>
          </p:nvSpPr>
          <p:spPr>
            <a:xfrm>
              <a:off x="7731478"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휴직신청서</a:t>
              </a:r>
              <a:endParaRPr lang="en-US" sz="900">
                <a:solidFill>
                  <a:srgbClr val="5F5F5F"/>
                </a:solidFill>
                <a:latin typeface="Segoe UI" panose="020B0502040204020203" pitchFamily="34" charset="0"/>
                <a:cs typeface="Segoe UI" panose="020B0502040204020203" pitchFamily="34" charset="0"/>
              </a:endParaRPr>
            </a:p>
          </p:txBody>
        </p:sp>
        <p:sp>
          <p:nvSpPr>
            <p:cNvPr id="95" name="Dummy Icon" descr="&lt;SmartSettings&gt;&lt;SmartResize anchorLeft=&quot;Absolute&quot; anchorTop=&quot;None&quot; anchorRight=&quot;None&quot; anchorBottom=&quot;None&quot; /&gt;&lt;/SmartSettings&gt;"/>
            <p:cNvSpPr>
              <a:spLocks noEditPoints="1"/>
            </p:cNvSpPr>
            <p:nvPr>
              <p:custDataLst>
                <p:tags r:id="rId18"/>
              </p:custDataLst>
            </p:nvPr>
          </p:nvSpPr>
          <p:spPr bwMode="auto">
            <a:xfrm>
              <a:off x="9287860"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6" name="Label" descr="&lt;SmartSettings&gt;&lt;SmartResize anchorLeft=&quot;Absolute&quot; anchorTop=&quot;None&quot; anchorRight=&quot;None&quot; anchorBottom=&quot;None&quot; /&gt;&lt;/SmartSettings&gt;"/>
            <p:cNvSpPr txBox="1"/>
            <p:nvPr>
              <p:custDataLst>
                <p:tags r:id="rId19"/>
              </p:custDataLst>
            </p:nvPr>
          </p:nvSpPr>
          <p:spPr>
            <a:xfrm>
              <a:off x="8991591"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퇴직신청서</a:t>
              </a:r>
              <a:endParaRPr lang="en-US" sz="900">
                <a:solidFill>
                  <a:srgbClr val="5F5F5F"/>
                </a:solidFill>
                <a:latin typeface="Segoe UI" panose="020B0502040204020203" pitchFamily="34" charset="0"/>
                <a:cs typeface="Segoe UI" panose="020B0502040204020203" pitchFamily="34" charset="0"/>
              </a:endParaRPr>
            </a:p>
          </p:txBody>
        </p:sp>
        <p:sp>
          <p:nvSpPr>
            <p:cNvPr id="97" name="Dummy Icon" descr="&lt;SmartSettings&gt;&lt;SmartResize anchorLeft=&quot;Absolute&quot; anchorTop=&quot;None&quot; anchorRight=&quot;None&quot; anchorBottom=&quot;None&quot; /&gt;&lt;/SmartSettings&gt;"/>
            <p:cNvSpPr>
              <a:spLocks noEditPoints="1"/>
            </p:cNvSpPr>
            <p:nvPr>
              <p:custDataLst>
                <p:tags r:id="rId20"/>
              </p:custDataLst>
            </p:nvPr>
          </p:nvSpPr>
          <p:spPr bwMode="auto">
            <a:xfrm>
              <a:off x="10547974" y="3820262"/>
              <a:ext cx="667574" cy="388180"/>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8" name="Label" descr="&lt;SmartSettings&gt;&lt;SmartResize anchorLeft=&quot;Absolute&quot; anchorTop=&quot;None&quot; anchorRight=&quot;None&quot; anchorBottom=&quot;None&quot; /&gt;&lt;/SmartSettings&gt;"/>
            <p:cNvSpPr txBox="1"/>
            <p:nvPr>
              <p:custDataLst>
                <p:tags r:id="rId21"/>
              </p:custDataLst>
            </p:nvPr>
          </p:nvSpPr>
          <p:spPr>
            <a:xfrm>
              <a:off x="10251704" y="4208442"/>
              <a:ext cx="1260113" cy="305138"/>
            </a:xfrm>
            <a:prstGeom prst="rect">
              <a:avLst/>
            </a:prstGeom>
            <a:noFill/>
          </p:spPr>
          <p:txBody>
            <a:bodyPr wrap="squar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복직신청서</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790620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신규상신</a:t>
            </a:r>
            <a:r>
              <a:rPr lang="en-US" altLang="ko-KR"/>
              <a:t>(</a:t>
            </a:r>
            <a:r>
              <a:rPr lang="ko-KR" altLang="en-US"/>
              <a:t>양식선택</a:t>
            </a:r>
            <a:r>
              <a:rPr lang="en-US" altLang="ko-KR"/>
              <a:t>)</a:t>
            </a:r>
            <a:endParaRPr lang="ko-KR" altLang="en-US"/>
          </a:p>
        </p:txBody>
      </p:sp>
      <p:sp>
        <p:nvSpPr>
          <p:cNvPr id="86" name="텍스트 개체 틀 85"/>
          <p:cNvSpPr>
            <a:spLocks noGrp="1"/>
          </p:cNvSpPr>
          <p:nvPr>
            <p:ph type="body" sz="quarter" idx="14"/>
          </p:nvPr>
        </p:nvSpPr>
        <p:spPr/>
        <p:txBody>
          <a:bodyPr/>
          <a:lstStyle/>
          <a:p>
            <a:r>
              <a:rPr lang="ko-KR" altLang="en-US"/>
              <a:t>전자결재 신규상신</a:t>
            </a:r>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신규상신</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76" name="타원 75"/>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8" name="타원 77"/>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68180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신규상신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01" name="직사각형 200"/>
          <p:cNvSpPr/>
          <p:nvPr/>
        </p:nvSpPr>
        <p:spPr>
          <a:xfrm>
            <a:off x="3758164" y="1544746"/>
            <a:ext cx="6614943" cy="246221"/>
          </a:xfrm>
          <a:prstGeom prst="rect">
            <a:avLst/>
          </a:prstGeom>
        </p:spPr>
        <p:txBody>
          <a:bodyPr wrap="square">
            <a:spAutoFit/>
          </a:bodyPr>
          <a:lstStyle/>
          <a:p>
            <a:r>
              <a:rPr lang="ko-KR" altLang="en-US" sz="1000">
                <a:solidFill>
                  <a:schemeClr val="accent1">
                    <a:lumMod val="75000"/>
                  </a:schemeClr>
                </a:solidFill>
                <a:latin typeface="나눔고딕" panose="020D0604000000000000" pitchFamily="50" charset="-127"/>
                <a:ea typeface="나눔고딕" panose="020D0604000000000000" pitchFamily="50" charset="-127"/>
                <a:cs typeface="Segoe UI" panose="020B0502040204020203" pitchFamily="34" charset="0"/>
              </a:rPr>
              <a:t>자주 쓰는 결재</a:t>
            </a:r>
            <a:r>
              <a:rPr lang="ko-KR" altLang="en-US" sz="1000">
                <a:latin typeface="나눔고딕" panose="020D0604000000000000" pitchFamily="50" charset="-127"/>
                <a:ea typeface="나눔고딕" panose="020D0604000000000000" pitchFamily="50" charset="-127"/>
                <a:cs typeface="Segoe UI" panose="020B0502040204020203" pitchFamily="34" charset="0"/>
              </a:rPr>
              <a:t> 사용자가 가장 많이 사용하는 결재양식입니다</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양식 선택 시 결재 작성 화면으로 이동됩니다</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graphicFrame>
        <p:nvGraphicFramePr>
          <p:cNvPr id="207" name="표 206"/>
          <p:cNvGraphicFramePr>
            <a:graphicFrameLocks noGrp="1"/>
          </p:cNvGraphicFramePr>
          <p:nvPr/>
        </p:nvGraphicFramePr>
        <p:xfrm>
          <a:off x="3876231" y="2005663"/>
          <a:ext cx="6545275" cy="608736"/>
        </p:xfrm>
        <a:graphic>
          <a:graphicData uri="http://schemas.openxmlformats.org/drawingml/2006/table">
            <a:tbl>
              <a:tblPr firstRow="1" bandRow="1"/>
              <a:tblGrid>
                <a:gridCol w="1678587">
                  <a:extLst>
                    <a:ext uri="{9D8B030D-6E8A-4147-A177-3AD203B41FA5}">
                      <a16:colId xmlns="" xmlns:a16="http://schemas.microsoft.com/office/drawing/2014/main" val="20000"/>
                    </a:ext>
                  </a:extLst>
                </a:gridCol>
                <a:gridCol w="4866688">
                  <a:extLst>
                    <a:ext uri="{9D8B030D-6E8A-4147-A177-3AD203B41FA5}">
                      <a16:colId xmlns="" xmlns:a16="http://schemas.microsoft.com/office/drawing/2014/main"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보고문서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내역을 보고하기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graphicFrame>
        <p:nvGraphicFramePr>
          <p:cNvPr id="208" name="표 207"/>
          <p:cNvGraphicFramePr>
            <a:graphicFrameLocks noGrp="1"/>
          </p:cNvGraphicFramePr>
          <p:nvPr/>
        </p:nvGraphicFramePr>
        <p:xfrm>
          <a:off x="3871889" y="2740876"/>
          <a:ext cx="6545275" cy="608736"/>
        </p:xfrm>
        <a:graphic>
          <a:graphicData uri="http://schemas.openxmlformats.org/drawingml/2006/table">
            <a:tbl>
              <a:tblPr firstRow="1" bandRow="1"/>
              <a:tblGrid>
                <a:gridCol w="1669674">
                  <a:extLst>
                    <a:ext uri="{9D8B030D-6E8A-4147-A177-3AD203B41FA5}">
                      <a16:colId xmlns="" xmlns:a16="http://schemas.microsoft.com/office/drawing/2014/main" val="20000"/>
                    </a:ext>
                  </a:extLst>
                </a:gridCol>
                <a:gridCol w="4875601">
                  <a:extLst>
                    <a:ext uri="{9D8B030D-6E8A-4147-A177-3AD203B41FA5}">
                      <a16:colId xmlns="" xmlns:a16="http://schemas.microsoft.com/office/drawing/2014/main"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근태문서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연장근무신청서</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연장 근무를 신청하기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graphicFrame>
        <p:nvGraphicFramePr>
          <p:cNvPr id="210" name="표 209"/>
          <p:cNvGraphicFramePr>
            <a:graphicFrameLocks noGrp="1"/>
          </p:cNvGraphicFramePr>
          <p:nvPr/>
        </p:nvGraphicFramePr>
        <p:xfrm>
          <a:off x="3871889" y="3476088"/>
          <a:ext cx="6545275" cy="608736"/>
        </p:xfrm>
        <a:graphic>
          <a:graphicData uri="http://schemas.openxmlformats.org/drawingml/2006/table">
            <a:tbl>
              <a:tblPr firstRow="1" bandRow="1"/>
              <a:tblGrid>
                <a:gridCol w="1669674">
                  <a:extLst>
                    <a:ext uri="{9D8B030D-6E8A-4147-A177-3AD203B41FA5}">
                      <a16:colId xmlns="" xmlns:a16="http://schemas.microsoft.com/office/drawing/2014/main" val="20000"/>
                    </a:ext>
                  </a:extLst>
                </a:gridCol>
                <a:gridCol w="4875601">
                  <a:extLst>
                    <a:ext uri="{9D8B030D-6E8A-4147-A177-3AD203B41FA5}">
                      <a16:colId xmlns="" xmlns:a16="http://schemas.microsoft.com/office/drawing/2014/main" val="20001"/>
                    </a:ext>
                  </a:extLst>
                </a:gridCol>
              </a:tblGrid>
              <a:tr h="608736">
                <a:tc>
                  <a:txBody>
                    <a:bodyPr/>
                    <a:lstStyle/>
                    <a:p>
                      <a:pPr marL="0" algn="l" defTabSz="1280160" rtl="0" eaLnBrk="1" latinLnBrk="1" hangingPunct="1">
                        <a:lnSpc>
                          <a:spcPts val="1600"/>
                        </a:lnSpc>
                      </a:pPr>
                      <a:r>
                        <a:rPr lang="ko-KR" altLang="en-US"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rPr>
                        <a:t>근태문서</a:t>
                      </a:r>
                      <a:endParaRPr lang="en-US" altLang="ko-KR" sz="1200" b="1" kern="1200" noProof="1">
                        <a:solidFill>
                          <a:srgbClr val="0070C0"/>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휴가신청서</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1280160" rtl="0" eaLnBrk="1" latinLnBrk="1" hangingPunct="1">
                        <a:lnSpc>
                          <a:spcPts val="1600"/>
                        </a:lnSpc>
                      </a:pPr>
                      <a:r>
                        <a:rPr lang="ko-KR" alt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휴가를 신청하기 위해 작성하는 양식입니다</a:t>
                      </a:r>
                      <a:r>
                        <a:rPr lang="en-US" altLang="ko-KR"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l" defTabSz="1280160" rtl="0" eaLnBrk="1" latinLnBrk="1" hangingPunct="1">
                        <a:lnSpc>
                          <a:spcPts val="1600"/>
                        </a:lnSpc>
                      </a:pPr>
                      <a:r>
                        <a:rPr 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근태관리 서비스 사용자는 근태관리 연동 양식을 사용하시기 바랍니다</a:t>
                      </a:r>
                      <a:r>
                        <a:rPr lang="en-US" altLang="ko-KR"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bl>
          </a:graphicData>
        </a:graphic>
      </p:graphicFrame>
      <p:grpSp>
        <p:nvGrpSpPr>
          <p:cNvPr id="221" name="그룹 220"/>
          <p:cNvGrpSpPr/>
          <p:nvPr/>
        </p:nvGrpSpPr>
        <p:grpSpPr>
          <a:xfrm>
            <a:off x="10032718" y="1531992"/>
            <a:ext cx="368366" cy="322097"/>
            <a:chOff x="10226252" y="1183962"/>
            <a:chExt cx="368366" cy="322097"/>
          </a:xfrm>
        </p:grpSpPr>
        <p:sp>
          <p:nvSpPr>
            <p:cNvPr id="222" name="Button"/>
            <p:cNvSpPr>
              <a:spLocks/>
            </p:cNvSpPr>
            <p:nvPr/>
          </p:nvSpPr>
          <p:spPr bwMode="auto">
            <a:xfrm>
              <a:off x="10226252" y="1183962"/>
              <a:ext cx="368366"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3" name="Settings"/>
            <p:cNvSpPr>
              <a:spLocks noChangeAspect="1" noEditPoints="1"/>
            </p:cNvSpPr>
            <p:nvPr/>
          </p:nvSpPr>
          <p:spPr bwMode="auto">
            <a:xfrm>
              <a:off x="10329473" y="1264048"/>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32"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J/n5y0T4JaoLrJ3xWK9SJfrxSSvGd9s0rw3esS86RfZO0KkIXx2dz4Mhek8q7MpzWqTnld1mjHVWmLGD8ALvPw8X160c0LwXoigeYf559vZclbm9XfrbLUidNDtyTxbXuQz/2sCslyXZQhGWKq6zOu6mOXppKrK9GxZtFtnPkc9q+pF2nQ+GKVnx6tVSn3ecQA9jsMzIVYcM7z+23gxQAaPyNCWsMfrebbKG5DS/UGDyK+UfeQjbWy5iyGPX+fQKvlM2khvHp4RXPEU5+mW3934rBHonVcHXsdDk3w8m4ELFphRVg7xll2SjOm959kkL7c+Alc++gjkib14Bs44rvOMp5p/+SwKzbTb+uijUbq3szME0IAZf7eYMbdR25uaAja1DKj1pnrd1jSBW/2JNQ/I07bZdJ7m4M10Lsw53NkAJxMTRHh/y4z493/jXr1x1F7b9JPPhnod+38Mjq/O23W9TNt6nUe6/SX9j/LSaGv/GWAuhX6e0Us3g/f+/CWbpP6yKmbp06JZVU2+NSzMLBwDM/K7inK5WcKGiGu7jwzrRoXmNw5Giod1UAx8SBNVqEyLGBdtVeycpE2+nOX1SLjvuL5o0nyYZG19fSNFfpgqbwAFPO+j+swTtP9qNSMCPqurBai2tbVl1dQdodkdFrTYBA/zLZ5p1pK62Dp9N81ZvaX5u5v5DAR5Xl1cQG7ruqq3PnqWFSXcmSpdM6agaEropw3wH5OGJLh9ZvJ+dX9s8A9eF4tVWZwXNHHZlDzUBj1yFw0chSz9SPv96H1cA/b5AhZ5lJ4JU2eT0lMgHVIYAMZUx2XGtPJcttb+OtD2edG0jxmXIzQOeNX7rifQ5n3+mkjUFpf5G31/M3bSpCyW+e57td7rtA7bD0yl+QrOS5GVxQ8wnzy4x01OE1Ln55995E/IR3ePyHdr2mxJHvw5SYG40at8CmaY9SELT3hMYLGJMAIeVdsDisCbsZEM/hX0lnTDv0YdNjwxNT0vmrHwC/0b08lo4Lq0noByTP8FEBLKwaG25VCLyF107OKfqmK6cRAXeZv+YmMzO5ymBuswonveiz8+z1uSa1Ii+MkzzuDbedZSz6s6bxDg8TfTdV3TH+W14gKKvc/0B4x9HAznQ0jRIwEeGk7/ww2W43e1KoAj4owkYesSpilmgczTzuvqimWK7Oh6QbSxOn7rIxlm0aTLqiXJW+Qm1DJ4N+OPht1M4NSfccEo/sbA4PD0rLj/bHgPDyzCVQEDRqq6kHCd3Bf2aTa/eV5WxENEHQTIqSJvouVbvfimWtn36PcbXmvYdef3xLVnnwKk+6otSuRvWjbsQsQbgCGKJUhnZPffiW4wXgU++fLcQdkMxw0aCAUTehtS2LH3376ZIJ3xv/bHrx5XnzphL3duopMlzPf6JOqA+r6ZyxuJFqGTGOZbUKxPJXn1a5MrBDgy/HV7whg2+n5vDm8kBAmfeKXsBzQ3sCypDM+5iEc03ecG6cfjHGsxlEHyC/T9mZ/xbGfn+ydV21aLG5Awj8PeBvJGfWz7X96CDfDEI9PY48H+dl5czJXdMLig45uZKGKK/MfMkbp0/x+bo1sggscN0E7jF1k7H1NW0Bu8iPUn/dbb3qSL/uPPR5TjPL9J6szT7cYx0ic+zFtAu2FC8dyOz96feJYVY9TDpAbE09bbjnFloPL516Werz8t7QTkLYDdQLwNX2/4SsPpky+/2BBR+88NlM9ujrQ9fzcaZvvPAOaRj2/y3LtpLnVwXJIybB4ZpjR8si5KSl+kzUTD2+DjgVwnNMr7J48pa5xnmB3Rb8YIkjvlDOL7+6/ApZmMdS3hKN25QVdRWwoUKWfznBh5Qy4Xj2pOQfOzroX++lxlcdj66F06mAnH05t3/9E5b2U1ZdipNUPY1JEOFe3Hr1vKtjffLdo54ffRpiAHjz8YGgs7JqfNFCQr82wGDN9tHIV9X/sfQjMuJf0PNRAkuEHKfuN7Kk6cIO3k+gyVgdmNQiWNv/d98ckQHDBBKWnWbkG67Pe/OP3o961/3yVpDPrJ/y4/Sn/JSMWPX9D1jvGLajkQTBClnxUUbzkVFJFVClYs35qQZXs3QmOs7W2heUEtdg7px2O1LsWSrUujUjYya4s028Unn9xeAxgPp/le8f0ul6W/8Bemv2v8y2Ee3CBnvTEXZsiRxhPSTG8/kO2w+GPSD5gKhPd1/ovWtPjcSZDhCWJ4QfHxoO4Sjo6yAIs8Vsde5Q3l8U6XyJjOaLhDyyjReH+AjjbEuJvNeK28ibf7BjkHz4ZZVWEETOrKsMuNSrwItDeT+wat5vUwfpUvyM5u7ZCfRGn+ulgwd0ZXc8wDt8+y+2252TxDfd84TH7DWsLuQvt79Pp6PRFKo+MenI14dIx7NI3tPzI9j70sykm1XnZVrf/cYFy9ri1M4ZFNbw0E+AbCiOnyNVw7PDfHAB7OWNnOJlumu2+ar8PUqkejYe03qBuEN0k7zdbLWUbi39ASHUxW/I2rOXnOzqHSiWZG3agq3l9LCGLPs6YFKd/Pn+h+dF4ss7K8vc4cVMi3WzXf6JlElrHxRDA5IdervtntuSH//7oitUX56ZKWvJCdbnje4LBnzZQ8Nqjiqkb4MLnGKkBRp4+nRxQNPr47PZJ48L3WgHQRgNaZWjNkoPDk+ifzmj7JyucVBXjIoPsLdILVzTSRdmNA3JrRcvIF9aWxCH+1q0tL8tfe7d0a43AyEETFxNmLVVbnb6otgYUPo2vDPzczhGTHNz1F367q4gdYHfn/xCSBAv1Zwqc/K9P00cusbmgZlZfKLkgBL/2VVh4QLxVinRXOlE5juNCGl/ugV3AtMPUADbdzktVfY0J5JiPLmO5XQUpWNG+cRqd/+t+9jwfK0b3td2wSlF8U07pqKprDL8/Pi2lOU1nn4y+aitHlxOWiqT6vq/UKcYUHQWwOgdjtfPGqaplr8d3OOX0ZRwhPP8x+kS2CFV8A+YhsT0oJko/e334x4mIk0wv8ftbmC0STHr6f289vcK48ADenlG/yrTYtFuK54X08QbCwy8HCZ94oZYY2hQf+c4v+8HgqI/U7u9kvNA8vzk+z5SvSSVmTv1ZQA0Y99txIO/Pcckx4rHi8p2Qcr1v5YCOfxx7p7dtZA/f4WU18v7FXipYo+Gm50zdEq6/Z3wvtBzI1JE+x5z1Iice5puSFC2FvmxY3T59FhgLxoecWiwrmsVFmmJgEpSDnX5PY78dKz+o8J5FefM3Ofi45KX1NMzVt89n/u1mqO7kykvcE8nPDl2559IfKk0jtf82OLH8wjN2fRc7wafP/sSnd+//wlO79LE+poc3/u6f0ls0Gkx+x5z2IBUbqjPU9ZgXPFxRQzbNyrCAolPty8tOkzN9Pxd6CDF9/mRrPrQh4C8INDtf5sjeNefOC+vCXmmXg2JKJ2yCXQHmoAuHS8Hu6okgRkJH0N/Yv5EPSn/mZdPD7J1XbVosbeGIw8WCN7k0p+tvA7+WeboR+u8QiQcNi+MmXX5y+m+a81pdG07cD7IEo9Hl1cZHX49O6ruqtj55lBVKNbUX5H5qcrKT8oxJVEKbPKXGznObpOUX5lK4V90endUzLkIRANGbHE88p4rkph3lDduSYl3+RxsISKfiMhoB0hg2hv0ZCQxSoZtPfaw3XX/V3SerY2tzAzAxGehsEXdAtJWVtlL/F4ntdfLbT3U2RqwCgdHy1nL2pNBHeg2rHtpv+Hhv72vt++uimdRx+RRJFNIumO/ngVotAwdh/V29Z4ybzcIP6JF55uqb19Cm4Ap04Tbb5xcgwfBzHFirJxCY4G/Xu0FfW34pO4gcncgKiSBcQug8kTwzXn30yvS8R7MsBEbyF+683+JBfg2G/H6yxzc6IYRz2kIOG8JIFCCl1glNuchs3WnywXW+AH8xyN+a/buEGxTDbqKG7zy36wCNS5vUEFdbp93sbNbD/OIWKHIAHZ/MCr//87DtT5rklhfCcl1VGi76rbArjGhd/wzdkYQLliaUWsixRjbHpu+8Ws3ZO1mh/vLe3v/fp+S2nAI9HeOmio8/5s0/Cz6S7T8wgv2ZvmKBOZ/TRLYHdIkbBc7M7a54f0gxj0AOTuOErM7/3xnv7977p2f2a4OLT982wykZF7D8+QpLRkGz4LfvJwjWr13mLtKuvjEbiHt9aJZH1PH23yshxQNqDlnTOCcdp3jTkk99S13TySTebGP95Dzb+4WlPPO+BGJ6QCFYLuU+EsR73OfyT4CPDf7s75++BrHl6/QUG74b+SJg7I7glV+K5pX7Dc3sdh+fD5kEl3H3w7by4mLedeZBW/ifa7BuYB4UUTsTmDsOJuL2NwXPLebi1wqrzdl0vfVRvgcz/y7NtXR/ww3Ju7/HxrZNFeDaMcFPSKJvNvBRMwyxkU0IxYPE8V/9Dwwn9HMD7Zope5YvqkvJYSA7ZWJVzWR+aLrqsipmCV39k6+tminb//5cpiuaENkDt5XM+e498Dp7j3ppnBMMNCISJGhLjG+JwNz7hgQD7TS8OqorbAPg5FPaahxkK0tcW+c6f7ynSTd6KRD9u8jyd1vn5Z5Bkm7X+6O6RTVx/XcnW3PWNEn1e1eTJEoMXkUQpidIhfXH0WbpDP7e3by/ng1ziJKz4/hDNu7x53G4VA1n4uIryVpqHXez3xdwBHcI7WOAeSABH+OnWQcHXwXjvRoy1200Y9z8MdVv8ZW+oAYwB+cDHr1f5tDgv1ODNipqGAWVQnZOhhsROstqTiCFpMJKQL9cLL7JxDTqUvEFi38w5TUrrNTWQalZldk1KJZsYhUKaus2X7XvIKnmqo/fUGwNYTPKyuvqaWEik9w0hUiJi0nWs90cFMdQ3hEjN4cHXxuQVXg9YV3/8kv8HYlxZX0hXAAA=&lt;/Code&gt;&lt;CodeSignature&gt;ZCdlQj3rioDMn9dwOZ/6wzPI77R0I014dH8w8dheXam38yRIthBcA72qo6VBfeqZdkbrB50nrgDiKiFK0pr3D3uGTuvypuSRpNFiJMjLDIah6W0xFhk0wT7gxmK9NRUYlySGswV8l6CYe24820+M/SrFC7XaW2w7jJaiot8t5Yt2kwBSTd1VtDAIPaNnh/V3HKrkJVgNs0NJpgCiWMTD/eEq4Es99E7P/BLTq/xqzp9imhV5hi0J6a4uocjFUEnxchsivSgQ5+q2XDdv1W7qI0XgA8G//fisu/kYjjHHtXR4RE938FvYakyPngpUNN71U/5ZIgK2pVEUhNt4uzNWSA==&lt;/CodeSignature&gt;&lt;/SmartOptions&gt;&lt;SmartResize enabled=&quot;True&quot; minWidth=&quot;0&quot; minHeight=&quot;0&quot; /&gt;&lt;/SmartSettings&gt;"/>
          <p:cNvGrpSpPr/>
          <p:nvPr>
            <p:custDataLst>
              <p:tags r:id="rId1"/>
            </p:custDataLst>
          </p:nvPr>
        </p:nvGrpSpPr>
        <p:grpSpPr>
          <a:xfrm>
            <a:off x="2469266" y="1488342"/>
            <a:ext cx="1126079" cy="4961253"/>
            <a:chOff x="597647" y="1261242"/>
            <a:chExt cx="798438" cy="4961253"/>
          </a:xfrm>
          <a:solidFill>
            <a:srgbClr val="FFFFFF"/>
          </a:solidFill>
        </p:grpSpPr>
        <p:cxnSp>
          <p:nvCxnSpPr>
            <p:cNvPr id="233" name="Line 1" descr="&lt;SmartSettings&gt;&lt;SmartResize anchorLeft=&quot;None&quot; anchorTop=&quot;Absolute&quot; anchorRight=&quot;Absolute&quot; anchorBottom=&quot;None&quot; /&gt;&lt;/SmartSettings&gt;"/>
            <p:cNvCxnSpPr/>
            <p:nvPr>
              <p:custDataLst>
                <p:tags r:id="rId2"/>
              </p:custDataLst>
            </p:nvPr>
          </p:nvCxnSpPr>
          <p:spPr>
            <a:xfrm flipV="1">
              <a:off x="1396085" y="1261242"/>
              <a:ext cx="0" cy="97926"/>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4" name="Line 2" descr="&lt;SmartSettings&gt;&lt;SmartResize anchorLeft=&quot;None&quot; anchorTop=&quot;Absolute&quot; anchorRight=&quot;Absolute&quot; anchorBottom=&quot;Absolute&quot; /&gt;&lt;/SmartSettings&gt;"/>
            <p:cNvCxnSpPr/>
            <p:nvPr>
              <p:custDataLst>
                <p:tags r:id="rId3"/>
              </p:custDataLst>
            </p:nvPr>
          </p:nvCxnSpPr>
          <p:spPr>
            <a:xfrm>
              <a:off x="1396085" y="1599967"/>
              <a:ext cx="0" cy="4622528"/>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35" name="Tab Selected" descr="&lt;SmartSettings&gt;&lt;SmartResize anchorLeft=&quot;Absolute&quot; anchorTop=&quot;Absolute&quot; anchorRight=&quot;Absolute&quot; anchorBottom=&quot;None&quot; /&gt;&lt;/SmartSettings&gt;"/>
            <p:cNvSpPr>
              <a:spLocks/>
            </p:cNvSpPr>
            <p:nvPr>
              <p:custDataLst>
                <p:tags r:id="rId4"/>
              </p:custDataLst>
            </p:nvPr>
          </p:nvSpPr>
          <p:spPr bwMode="auto">
            <a:xfrm>
              <a:off x="597647" y="1359226"/>
              <a:ext cx="798438" cy="241300"/>
            </a:xfrm>
            <a:custGeom>
              <a:avLst/>
              <a:gdLst>
                <a:gd name="T0" fmla="*/ 2218 w 2218"/>
                <a:gd name="T1" fmla="*/ 670 h 670"/>
                <a:gd name="T2" fmla="*/ 0 w 2218"/>
                <a:gd name="T3" fmla="*/ 670 h 670"/>
                <a:gd name="T4" fmla="*/ 0 w 2218"/>
                <a:gd name="T5" fmla="*/ 0 h 670"/>
                <a:gd name="T6" fmla="*/ 2218 w 2218"/>
                <a:gd name="T7" fmla="*/ 0 h 670"/>
              </a:gdLst>
              <a:ahLst/>
              <a:cxnLst>
                <a:cxn ang="0">
                  <a:pos x="T0" y="T1"/>
                </a:cxn>
                <a:cxn ang="0">
                  <a:pos x="T2" y="T3"/>
                </a:cxn>
                <a:cxn ang="0">
                  <a:pos x="T4" y="T5"/>
                </a:cxn>
                <a:cxn ang="0">
                  <a:pos x="T6" y="T7"/>
                </a:cxn>
              </a:cxnLst>
              <a:rect l="0" t="0" r="r" b="b"/>
              <a:pathLst>
                <a:path w="2218" h="670">
                  <a:moveTo>
                    <a:pt x="2218" y="670"/>
                  </a:moveTo>
                  <a:lnTo>
                    <a:pt x="0" y="670"/>
                  </a:lnTo>
                  <a:lnTo>
                    <a:pt x="0" y="0"/>
                  </a:lnTo>
                  <a:lnTo>
                    <a:pt x="2218" y="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자주쓰는 결재 </a:t>
              </a:r>
              <a:endParaRPr lang="en-US" sz="900">
                <a:solidFill>
                  <a:srgbClr val="5F5F5F"/>
                </a:solidFill>
                <a:latin typeface="Segoe UI" panose="020B0502040204020203" pitchFamily="34" charset="0"/>
                <a:cs typeface="Segoe UI" panose="020B0502040204020203" pitchFamily="34" charset="0"/>
              </a:endParaRPr>
            </a:p>
          </p:txBody>
        </p:sp>
        <p:sp>
          <p:nvSpPr>
            <p:cNvPr id="236" name="Tab" descr="&lt;SmartSettings&gt;&lt;SmartResize anchorLeft=&quot;Absolute&quot; anchorTop=&quot;Absolute&quot; anchorRight=&quot;Absolute&quot; anchorBottom=&quot;None&quot; /&gt;&lt;/SmartSettings&gt;"/>
            <p:cNvSpPr/>
            <p:nvPr>
              <p:custDataLst>
                <p:tags r:id="rId5"/>
              </p:custDataLst>
            </p:nvPr>
          </p:nvSpPr>
          <p:spPr>
            <a:xfrm>
              <a:off x="597647" y="1641654"/>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근태문서</a:t>
              </a:r>
              <a:endParaRPr lang="en-US" sz="900">
                <a:solidFill>
                  <a:srgbClr val="5F5F5F"/>
                </a:solidFill>
                <a:latin typeface="Segoe UI" panose="020B0502040204020203" pitchFamily="34" charset="0"/>
                <a:cs typeface="Segoe UI" panose="020B0502040204020203" pitchFamily="34" charset="0"/>
              </a:endParaRPr>
            </a:p>
          </p:txBody>
        </p:sp>
        <p:sp>
          <p:nvSpPr>
            <p:cNvPr id="237" name="Tab" descr="&lt;SmartSettings&gt;&lt;SmartResize anchorLeft=&quot;Absolute&quot; anchorTop=&quot;Absolute&quot; anchorRight=&quot;Absolute&quot; anchorBottom=&quot;None&quot; /&gt;&lt;/SmartSettings&gt;"/>
            <p:cNvSpPr/>
            <p:nvPr>
              <p:custDataLst>
                <p:tags r:id="rId6"/>
              </p:custDataLst>
            </p:nvPr>
          </p:nvSpPr>
          <p:spPr>
            <a:xfrm>
              <a:off x="597647" y="1923640"/>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신청문서</a:t>
              </a:r>
              <a:endParaRPr lang="en-US" sz="900">
                <a:solidFill>
                  <a:srgbClr val="5F5F5F"/>
                </a:solidFill>
                <a:latin typeface="Segoe UI" panose="020B0502040204020203" pitchFamily="34" charset="0"/>
                <a:cs typeface="Segoe UI" panose="020B0502040204020203" pitchFamily="34" charset="0"/>
              </a:endParaRPr>
            </a:p>
          </p:txBody>
        </p:sp>
        <p:sp>
          <p:nvSpPr>
            <p:cNvPr id="238" name="Tab" descr="&lt;SmartSettings&gt;&lt;SmartResize anchorLeft=&quot;Absolute&quot; anchorTop=&quot;Absolute&quot; anchorRight=&quot;Absolute&quot; anchorBottom=&quot;None&quot; /&gt;&lt;/SmartSettings&gt;"/>
            <p:cNvSpPr/>
            <p:nvPr>
              <p:custDataLst>
                <p:tags r:id="rId7"/>
              </p:custDataLst>
            </p:nvPr>
          </p:nvSpPr>
          <p:spPr>
            <a:xfrm>
              <a:off x="597647" y="2205626"/>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보고문서</a:t>
              </a:r>
              <a:endParaRPr lang="en-US" sz="900">
                <a:solidFill>
                  <a:srgbClr val="5F5F5F"/>
                </a:solidFill>
                <a:latin typeface="Segoe UI" panose="020B0502040204020203" pitchFamily="34" charset="0"/>
                <a:cs typeface="Segoe UI" panose="020B0502040204020203" pitchFamily="34" charset="0"/>
              </a:endParaRPr>
            </a:p>
          </p:txBody>
        </p:sp>
        <p:sp>
          <p:nvSpPr>
            <p:cNvPr id="239" name="Tab" descr="&lt;SmartSettings&gt;&lt;SmartResize anchorLeft=&quot;Absolute&quot; anchorTop=&quot;Absolute&quot; anchorRight=&quot;Absolute&quot; anchorBottom=&quot;None&quot; /&gt;&lt;/SmartSettings&gt;"/>
            <p:cNvSpPr/>
            <p:nvPr>
              <p:custDataLst>
                <p:tags r:id="rId8"/>
              </p:custDataLst>
            </p:nvPr>
          </p:nvSpPr>
          <p:spPr>
            <a:xfrm>
              <a:off x="597647" y="2487612"/>
              <a:ext cx="798438"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기안문서</a:t>
              </a:r>
              <a:endParaRPr lang="en-US" sz="900">
                <a:solidFill>
                  <a:srgbClr val="5F5F5F"/>
                </a:solidFill>
                <a:latin typeface="Segoe UI" panose="020B0502040204020203" pitchFamily="34" charset="0"/>
                <a:cs typeface="Segoe UI" panose="020B0502040204020203" pitchFamily="34" charset="0"/>
              </a:endParaRPr>
            </a:p>
          </p:txBody>
        </p:sp>
      </p:grpSp>
      <p:sp>
        <p:nvSpPr>
          <p:cNvPr id="39"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42"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43"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5"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 name="직사각형 48"/>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50" name="표 49"/>
          <p:cNvGraphicFramePr>
            <a:graphicFrameLocks noGrp="1"/>
          </p:cNvGraphicFramePr>
          <p:nvPr>
            <p:extLst>
              <p:ext uri="{D42A27DB-BD31-4B8C-83A1-F6EECF244321}">
                <p14:modId xmlns:p14="http://schemas.microsoft.com/office/powerpoint/2010/main" val="519763428"/>
              </p:ext>
            </p:extLst>
          </p:nvPr>
        </p:nvGraphicFramePr>
        <p:xfrm>
          <a:off x="2469266" y="6690336"/>
          <a:ext cx="8083120" cy="2010900"/>
        </p:xfrm>
        <a:graphic>
          <a:graphicData uri="http://schemas.openxmlformats.org/drawingml/2006/table">
            <a:tbl>
              <a:tblPr firstRow="1" bandRow="1">
                <a:tableStyleId>{5C22544A-7EE6-4342-B048-85BDC9FD1C3A}</a:tableStyleId>
              </a:tblPr>
              <a:tblGrid>
                <a:gridCol w="1021592">
                  <a:extLst>
                    <a:ext uri="{9D8B030D-6E8A-4147-A177-3AD203B41FA5}">
                      <a16:colId xmlns="" xmlns:a16="http://schemas.microsoft.com/office/drawing/2014/main" val="20000"/>
                    </a:ext>
                  </a:extLst>
                </a:gridCol>
                <a:gridCol w="7061528">
                  <a:extLst>
                    <a:ext uri="{9D8B030D-6E8A-4147-A177-3AD203B41FA5}">
                      <a16:colId xmlns="" xmlns:a16="http://schemas.microsoft.com/office/drawing/2014/main" val="20001"/>
                    </a:ext>
                  </a:extLst>
                </a:gridCol>
              </a:tblGrid>
              <a:tr h="335150">
                <a:tc>
                  <a:txBody>
                    <a:bodyPr/>
                    <a:lstStyle/>
                    <a:p>
                      <a:pPr algn="ctr" latinLnBrk="1"/>
                      <a:r>
                        <a:rPr lang="ko-KR" altLang="en-US" sz="1000" b="1">
                          <a:solidFill>
                            <a:schemeClr val="tx1"/>
                          </a:solidFill>
                          <a:latin typeface="+mn-ea"/>
                          <a:ea typeface="+mn-ea"/>
                        </a:rPr>
                        <a:t>근태문서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휴가신청서</a:t>
                      </a:r>
                      <a:r>
                        <a:rPr lang="en-US" altLang="ko-KR" sz="1000" b="0">
                          <a:solidFill>
                            <a:schemeClr val="accent1"/>
                          </a:solidFill>
                          <a:latin typeface="+mn-ea"/>
                          <a:ea typeface="+mn-ea"/>
                        </a:rPr>
                        <a:t>, </a:t>
                      </a:r>
                      <a:r>
                        <a:rPr lang="ko-KR" altLang="en-US" sz="1000" b="0">
                          <a:solidFill>
                            <a:schemeClr val="accent1"/>
                          </a:solidFill>
                          <a:latin typeface="+mn-ea"/>
                          <a:ea typeface="+mn-ea"/>
                        </a:rPr>
                        <a:t>휴가변경신청서</a:t>
                      </a:r>
                      <a:r>
                        <a:rPr lang="en-US" altLang="ko-KR" sz="1000" b="0">
                          <a:solidFill>
                            <a:schemeClr val="accent1"/>
                          </a:solidFill>
                          <a:latin typeface="+mn-ea"/>
                          <a:ea typeface="+mn-ea"/>
                        </a:rPr>
                        <a:t>, </a:t>
                      </a:r>
                      <a:r>
                        <a:rPr lang="ko-KR" altLang="en-US" sz="1000" b="0">
                          <a:solidFill>
                            <a:schemeClr val="accent1"/>
                          </a:solidFill>
                          <a:latin typeface="+mn-ea"/>
                          <a:ea typeface="+mn-ea"/>
                        </a:rPr>
                        <a:t>휴일근무신청서</a:t>
                      </a:r>
                      <a:r>
                        <a:rPr lang="en-US" altLang="ko-KR" sz="1000" b="0">
                          <a:solidFill>
                            <a:schemeClr val="accent1"/>
                          </a:solidFill>
                          <a:latin typeface="+mn-ea"/>
                          <a:ea typeface="+mn-ea"/>
                        </a:rPr>
                        <a:t>, </a:t>
                      </a:r>
                      <a:r>
                        <a:rPr lang="ko-KR" altLang="en-US" sz="1000" b="0">
                          <a:solidFill>
                            <a:schemeClr val="accent1"/>
                          </a:solidFill>
                          <a:latin typeface="+mn-ea"/>
                          <a:ea typeface="+mn-ea"/>
                        </a:rPr>
                        <a:t>출장신청서</a:t>
                      </a:r>
                      <a:r>
                        <a:rPr lang="en-US" altLang="ko-KR" sz="1000" b="0">
                          <a:solidFill>
                            <a:schemeClr val="accent1"/>
                          </a:solidFill>
                          <a:latin typeface="+mn-ea"/>
                          <a:ea typeface="+mn-ea"/>
                        </a:rPr>
                        <a:t>, </a:t>
                      </a:r>
                      <a:r>
                        <a:rPr lang="ko-KR" altLang="en-US" sz="1000" b="0">
                          <a:solidFill>
                            <a:schemeClr val="accent1"/>
                          </a:solidFill>
                          <a:latin typeface="+mn-ea"/>
                          <a:ea typeface="+mn-ea"/>
                        </a:rPr>
                        <a:t>출장복명서</a:t>
                      </a:r>
                      <a:r>
                        <a:rPr lang="en-US" altLang="ko-KR" sz="1000" b="0">
                          <a:solidFill>
                            <a:schemeClr val="accent1"/>
                          </a:solidFill>
                          <a:latin typeface="+mn-ea"/>
                          <a:ea typeface="+mn-ea"/>
                        </a:rPr>
                        <a:t>, </a:t>
                      </a:r>
                      <a:r>
                        <a:rPr lang="ko-KR" altLang="en-US" sz="1000" b="0">
                          <a:solidFill>
                            <a:schemeClr val="tx1"/>
                          </a:solidFill>
                          <a:latin typeface="+mn-ea"/>
                          <a:ea typeface="+mn-ea"/>
                        </a:rPr>
                        <a:t>휴직신청서</a:t>
                      </a:r>
                      <a:r>
                        <a:rPr lang="en-US" altLang="ko-KR" sz="1000" b="0">
                          <a:solidFill>
                            <a:schemeClr val="tx1"/>
                          </a:solidFill>
                          <a:latin typeface="+mn-ea"/>
                          <a:ea typeface="+mn-ea"/>
                        </a:rPr>
                        <a:t>, </a:t>
                      </a:r>
                      <a:r>
                        <a:rPr lang="ko-KR" altLang="en-US" sz="1000" b="0">
                          <a:solidFill>
                            <a:schemeClr val="accent1"/>
                          </a:solidFill>
                          <a:latin typeface="+mn-ea"/>
                          <a:ea typeface="+mn-ea"/>
                        </a:rPr>
                        <a:t>퇴직신청서</a:t>
                      </a:r>
                      <a:endParaRPr lang="ko-KR" altLang="en-US" sz="1000" b="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5150">
                <a:tc>
                  <a:txBody>
                    <a:bodyPr/>
                    <a:lstStyle/>
                    <a:p>
                      <a:pPr algn="ctr" latinLnBrk="1"/>
                      <a:r>
                        <a:rPr lang="ko-KR" altLang="en-US" sz="1000" b="1">
                          <a:solidFill>
                            <a:schemeClr val="tx1"/>
                          </a:solidFill>
                          <a:latin typeface="+mn-ea"/>
                          <a:ea typeface="+mn-ea"/>
                        </a:rPr>
                        <a:t>신청문서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strike="sngStrike">
                          <a:solidFill>
                            <a:srgbClr val="FF0000"/>
                          </a:solidFill>
                          <a:latin typeface="+mn-ea"/>
                          <a:ea typeface="+mn-ea"/>
                        </a:rPr>
                        <a:t>회의실 예약신청서</a:t>
                      </a:r>
                      <a:r>
                        <a:rPr lang="en-US" altLang="ko-KR" sz="1000" b="0">
                          <a:solidFill>
                            <a:schemeClr val="tx1"/>
                          </a:solidFill>
                          <a:latin typeface="+mn-ea"/>
                          <a:ea typeface="+mn-ea"/>
                        </a:rPr>
                        <a:t>, </a:t>
                      </a:r>
                      <a:r>
                        <a:rPr lang="ko-KR" altLang="en-US" sz="1000" b="0" strike="sngStrike">
                          <a:solidFill>
                            <a:srgbClr val="FF0000"/>
                          </a:solidFill>
                          <a:latin typeface="+mn-ea"/>
                          <a:ea typeface="+mn-ea"/>
                        </a:rPr>
                        <a:t>명함 신청서</a:t>
                      </a:r>
                      <a:r>
                        <a:rPr lang="en-US" altLang="ko-KR" sz="1000" b="0">
                          <a:solidFill>
                            <a:schemeClr val="tx1"/>
                          </a:solidFill>
                          <a:latin typeface="+mn-ea"/>
                          <a:ea typeface="+mn-ea"/>
                        </a:rPr>
                        <a:t>, </a:t>
                      </a:r>
                      <a:r>
                        <a:rPr lang="ko-KR" altLang="en-US" sz="1000" b="0">
                          <a:solidFill>
                            <a:schemeClr val="tx1"/>
                          </a:solidFill>
                          <a:latin typeface="+mn-ea"/>
                          <a:ea typeface="+mn-ea"/>
                        </a:rPr>
                        <a:t>경조비 신청서</a:t>
                      </a:r>
                      <a:r>
                        <a:rPr lang="en-US" altLang="ko-KR" sz="1000" b="0">
                          <a:solidFill>
                            <a:schemeClr val="tx1"/>
                          </a:solidFill>
                          <a:latin typeface="+mn-ea"/>
                          <a:ea typeface="+mn-ea"/>
                        </a:rPr>
                        <a:t>, </a:t>
                      </a:r>
                      <a:r>
                        <a:rPr lang="ko-KR" altLang="en-US" sz="1000" b="0">
                          <a:solidFill>
                            <a:schemeClr val="tx1"/>
                          </a:solidFill>
                          <a:latin typeface="+mn-ea"/>
                          <a:ea typeface="+mn-ea"/>
                        </a:rPr>
                        <a:t>구매요청서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35150">
                <a:tc>
                  <a:txBody>
                    <a:bodyPr/>
                    <a:lstStyle/>
                    <a:p>
                      <a:pPr algn="ctr" latinLnBrk="1"/>
                      <a:r>
                        <a:rPr lang="ko-KR" altLang="en-US" sz="1000" b="1">
                          <a:solidFill>
                            <a:schemeClr val="tx1"/>
                          </a:solidFill>
                          <a:latin typeface="+mn-ea"/>
                          <a:ea typeface="+mn-ea"/>
                        </a:rPr>
                        <a:t>보고문서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개인</a:t>
                      </a:r>
                      <a:r>
                        <a:rPr lang="en-US" altLang="ko-KR" sz="1000" b="0">
                          <a:solidFill>
                            <a:schemeClr val="tx1"/>
                          </a:solidFill>
                          <a:latin typeface="+mn-ea"/>
                          <a:ea typeface="+mn-ea"/>
                        </a:rPr>
                        <a:t>), </a:t>
                      </a:r>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팀장</a:t>
                      </a:r>
                      <a:r>
                        <a:rPr lang="en-US" altLang="ko-KR" sz="1000" b="0">
                          <a:solidFill>
                            <a:schemeClr val="tx1"/>
                          </a:solidFill>
                          <a:latin typeface="+mn-ea"/>
                          <a:ea typeface="+mn-ea"/>
                        </a:rPr>
                        <a:t>), </a:t>
                      </a:r>
                      <a:r>
                        <a:rPr lang="ko-KR" altLang="en-US" sz="1000" b="0">
                          <a:solidFill>
                            <a:schemeClr val="tx1"/>
                          </a:solidFill>
                          <a:latin typeface="+mn-ea"/>
                          <a:ea typeface="+mn-ea"/>
                        </a:rPr>
                        <a:t>주간업무보고서</a:t>
                      </a:r>
                      <a:r>
                        <a:rPr lang="en-US" altLang="ko-KR" sz="1000" b="0">
                          <a:solidFill>
                            <a:schemeClr val="tx1"/>
                          </a:solidFill>
                          <a:latin typeface="+mn-ea"/>
                          <a:ea typeface="+mn-ea"/>
                        </a:rPr>
                        <a:t>(</a:t>
                      </a:r>
                      <a:r>
                        <a:rPr lang="ko-KR" altLang="en-US" sz="1000" b="0">
                          <a:solidFill>
                            <a:schemeClr val="tx1"/>
                          </a:solidFill>
                          <a:latin typeface="+mn-ea"/>
                          <a:ea typeface="+mn-ea"/>
                        </a:rPr>
                        <a:t>부서장</a:t>
                      </a:r>
                      <a:r>
                        <a:rPr lang="en-US" altLang="ko-KR" sz="1000" b="0">
                          <a:solidFill>
                            <a:schemeClr val="tx1"/>
                          </a:solidFill>
                          <a:latin typeface="+mn-ea"/>
                          <a:ea typeface="+mn-ea"/>
                        </a:rPr>
                        <a:t>), </a:t>
                      </a:r>
                      <a:r>
                        <a:rPr lang="ko-KR" altLang="en-US" sz="1000" b="0">
                          <a:solidFill>
                            <a:schemeClr val="tx1"/>
                          </a:solidFill>
                          <a:latin typeface="+mn-ea"/>
                          <a:ea typeface="+mn-ea"/>
                        </a:rPr>
                        <a:t>경위서</a:t>
                      </a:r>
                      <a:r>
                        <a:rPr lang="en-US" altLang="ko-KR" sz="1000" b="0">
                          <a:solidFill>
                            <a:schemeClr val="tx1"/>
                          </a:solidFill>
                          <a:latin typeface="+mn-ea"/>
                          <a:ea typeface="+mn-ea"/>
                        </a:rPr>
                        <a:t>, </a:t>
                      </a:r>
                      <a:r>
                        <a:rPr lang="ko-KR" altLang="en-US" sz="1000" b="0">
                          <a:solidFill>
                            <a:schemeClr val="tx1"/>
                          </a:solidFill>
                          <a:latin typeface="+mn-ea"/>
                          <a:ea typeface="+mn-ea"/>
                        </a:rPr>
                        <a:t>시말서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335150">
                <a:tc>
                  <a:txBody>
                    <a:bodyPr/>
                    <a:lstStyle/>
                    <a:p>
                      <a:pPr algn="ctr" latinLnBrk="1"/>
                      <a:r>
                        <a:rPr lang="ko-KR" altLang="en-US" sz="1000" b="1">
                          <a:solidFill>
                            <a:schemeClr val="tx1"/>
                          </a:solidFill>
                          <a:latin typeface="+mn-ea"/>
                          <a:ea typeface="+mn-ea"/>
                        </a:rPr>
                        <a:t>기안문서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기안서</a:t>
                      </a:r>
                      <a:r>
                        <a:rPr lang="en-US" altLang="ko-KR" sz="1000" b="0">
                          <a:solidFill>
                            <a:schemeClr val="tx1"/>
                          </a:solidFill>
                          <a:latin typeface="+mn-ea"/>
                          <a:ea typeface="+mn-ea"/>
                        </a:rPr>
                        <a:t>, </a:t>
                      </a:r>
                      <a:r>
                        <a:rPr lang="ko-KR" altLang="en-US" sz="1000" b="0">
                          <a:solidFill>
                            <a:schemeClr val="tx1"/>
                          </a:solidFill>
                          <a:latin typeface="+mn-ea"/>
                          <a:ea typeface="+mn-ea"/>
                        </a:rPr>
                        <a:t>품의서</a:t>
                      </a:r>
                      <a:r>
                        <a:rPr lang="en-US" altLang="ko-KR" sz="1000" b="0">
                          <a:solidFill>
                            <a:schemeClr val="tx1"/>
                          </a:solidFill>
                          <a:latin typeface="+mn-ea"/>
                          <a:ea typeface="+mn-ea"/>
                        </a:rPr>
                        <a:t>, </a:t>
                      </a:r>
                      <a:r>
                        <a:rPr lang="ko-KR" altLang="en-US" sz="1000" b="0">
                          <a:solidFill>
                            <a:schemeClr val="accent1"/>
                          </a:solidFill>
                          <a:latin typeface="+mn-ea"/>
                          <a:ea typeface="+mn-ea"/>
                        </a:rPr>
                        <a:t>지출결의서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35150">
                <a:tc>
                  <a:txBody>
                    <a:bodyPr/>
                    <a:lstStyle/>
                    <a:p>
                      <a:pPr algn="ctr" latinLnBrk="1"/>
                      <a:r>
                        <a:rPr lang="ko-KR" altLang="en-US" sz="1000" b="1">
                          <a:solidFill>
                            <a:schemeClr val="tx1"/>
                          </a:solidFill>
                          <a:latin typeface="+mn-ea"/>
                          <a:ea typeface="+mn-ea"/>
                        </a:rPr>
                        <a:t>대외문서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1000" b="0">
                          <a:solidFill>
                            <a:schemeClr val="accent1"/>
                          </a:solidFill>
                          <a:latin typeface="+mn-ea"/>
                          <a:ea typeface="+mn-ea"/>
                        </a:rPr>
                        <a:t>공문서 발급신청서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35150">
                <a:tc>
                  <a:txBody>
                    <a:bodyPr/>
                    <a:lstStyle/>
                    <a:p>
                      <a:pPr algn="ctr" latinLnBrk="1"/>
                      <a:r>
                        <a:rPr lang="ko-KR" altLang="en-US" sz="1000" b="1">
                          <a:solidFill>
                            <a:schemeClr val="tx1"/>
                          </a:solidFill>
                          <a:latin typeface="+mn-ea"/>
                          <a:ea typeface="+mn-ea"/>
                        </a:rPr>
                        <a:t>회계문서</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1000" b="0">
                        <a:solidFill>
                          <a:schemeClr val="tx1"/>
                        </a:solidFill>
                        <a:latin typeface="+mn-ea"/>
                        <a:ea typeface="+mn-ea"/>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sp>
        <p:nvSpPr>
          <p:cNvPr id="41" name="직사각형 40"/>
          <p:cNvSpPr/>
          <p:nvPr/>
        </p:nvSpPr>
        <p:spPr>
          <a:xfrm>
            <a:off x="9597414" y="7597095"/>
            <a:ext cx="1096294" cy="3585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참고</a:t>
            </a:r>
          </a:p>
        </p:txBody>
      </p:sp>
      <p:sp>
        <p:nvSpPr>
          <p:cNvPr id="52"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53"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89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Window" descr="&lt;SmartSettings&gt;&lt;SmartResize enabled=&quot;True&quot; minWidth=&quot;60&quot; minHeight=&quot;30&quot; /&gt;&lt;/SmartSettings&gt;"/>
          <p:cNvGrpSpPr/>
          <p:nvPr>
            <p:custDataLst>
              <p:tags r:id="rId1"/>
            </p:custDataLst>
          </p:nvPr>
        </p:nvGrpSpPr>
        <p:grpSpPr>
          <a:xfrm>
            <a:off x="2502027" y="1175858"/>
            <a:ext cx="8284565" cy="7785927"/>
            <a:chOff x="595684" y="1261242"/>
            <a:chExt cx="8735607" cy="4352544"/>
          </a:xfrm>
        </p:grpSpPr>
        <p:sp>
          <p:nvSpPr>
            <p:cNvPr id="231" name="Window Body" descr="&lt;SmartSettings&gt;&lt;SmartResize anchorLeft=&quot;Absolute&quot; anchorTop=&quot;Absolute&quot; anchorRight=&quot;Absolute&quot; anchorBottom=&quot;Absolute&quot; /&gt;&lt;/SmartSettings&gt;"/>
            <p:cNvSpPr/>
            <p:nvPr>
              <p:custDataLst>
                <p:tags r:id="rId26"/>
              </p:custDataLst>
            </p:nvPr>
          </p:nvSpPr>
          <p:spPr>
            <a:xfrm>
              <a:off x="595684" y="1394147"/>
              <a:ext cx="8735607" cy="4219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2" name="Title Bar" descr="&lt;SmartSettings&gt;&lt;SmartResize anchorLeft=&quot;Absolute&quot; anchorTop=&quot;Absolute&quot; anchorRight=&quot;Absolute&quot; anchorBottom=&quot;None&quot; /&gt;&lt;/SmartSettings&gt;"/>
            <p:cNvSpPr/>
            <p:nvPr>
              <p:custDataLst>
                <p:tags r:id="rId27"/>
              </p:custDataLst>
            </p:nvPr>
          </p:nvSpPr>
          <p:spPr>
            <a:xfrm>
              <a:off x="595685" y="1261242"/>
              <a:ext cx="8735606"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233" name="텍스트 개체 틀 2"/>
          <p:cNvSpPr>
            <a:spLocks noGrp="1"/>
          </p:cNvSpPr>
          <p:nvPr>
            <p:ph type="body" sz="quarter" idx="11"/>
          </p:nvPr>
        </p:nvSpPr>
        <p:spPr>
          <a:xfrm>
            <a:off x="5151354" y="188904"/>
            <a:ext cx="1351322" cy="306761"/>
          </a:xfrm>
        </p:spPr>
        <p:txBody>
          <a:bodyPr/>
          <a:lstStyle/>
          <a:p>
            <a:endParaRPr lang="ko-KR" altLang="en-US"/>
          </a:p>
        </p:txBody>
      </p:sp>
      <p:sp>
        <p:nvSpPr>
          <p:cNvPr id="234" name="텍스트 개체 틀 84"/>
          <p:cNvSpPr>
            <a:spLocks noGrp="1"/>
          </p:cNvSpPr>
          <p:nvPr>
            <p:ph type="body" sz="quarter" idx="12"/>
          </p:nvPr>
        </p:nvSpPr>
        <p:spPr>
          <a:xfrm>
            <a:off x="724354" y="149699"/>
            <a:ext cx="3815701" cy="371442"/>
          </a:xfrm>
        </p:spPr>
        <p:txBody>
          <a:bodyPr/>
          <a:lstStyle/>
          <a:p>
            <a:r>
              <a:rPr lang="ko-KR" altLang="en-US"/>
              <a:t>신규상신</a:t>
            </a:r>
          </a:p>
        </p:txBody>
      </p:sp>
      <p:sp>
        <p:nvSpPr>
          <p:cNvPr id="235" name="텍스트 개체 틀 85"/>
          <p:cNvSpPr>
            <a:spLocks noGrp="1"/>
          </p:cNvSpPr>
          <p:nvPr>
            <p:ph type="body" sz="quarter" idx="14"/>
          </p:nvPr>
        </p:nvSpPr>
        <p:spPr>
          <a:xfrm>
            <a:off x="10693708" y="806017"/>
            <a:ext cx="1953765" cy="8277342"/>
          </a:xfrm>
        </p:spPr>
        <p:txBody>
          <a:bodyPr/>
          <a:lstStyle/>
          <a:p>
            <a:r>
              <a:rPr lang="ko-KR" altLang="en-US"/>
              <a:t>전자결재 신규상신</a:t>
            </a:r>
          </a:p>
        </p:txBody>
      </p:sp>
      <p:sp>
        <p:nvSpPr>
          <p:cNvPr id="236"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신규상신</a:t>
            </a:r>
          </a:p>
        </p:txBody>
      </p:sp>
      <p:sp>
        <p:nvSpPr>
          <p:cNvPr id="237"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238"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39" name="TextBox 23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40" name="TextBox 239"/>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244" name="TextBox 243"/>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245" name="Header"/>
          <p:cNvSpPr txBox="1"/>
          <p:nvPr/>
        </p:nvSpPr>
        <p:spPr>
          <a:xfrm>
            <a:off x="2381896" y="672234"/>
            <a:ext cx="168180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신규상신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246" name="Button"/>
          <p:cNvSpPr>
            <a:spLocks/>
          </p:cNvSpPr>
          <p:nvPr/>
        </p:nvSpPr>
        <p:spPr bwMode="auto">
          <a:xfrm>
            <a:off x="9686652" y="1211009"/>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상신</a:t>
            </a:r>
            <a:endParaRPr lang="en-US" sz="800">
              <a:solidFill>
                <a:srgbClr val="5F5F5F"/>
              </a:solidFill>
              <a:latin typeface="Segoe UI" panose="020B0502040204020203" pitchFamily="34" charset="0"/>
              <a:cs typeface="Segoe UI" panose="020B0502040204020203" pitchFamily="34" charset="0"/>
            </a:endParaRPr>
          </a:p>
        </p:txBody>
      </p:sp>
      <p:sp>
        <p:nvSpPr>
          <p:cNvPr id="247" name="Button"/>
          <p:cNvSpPr>
            <a:spLocks/>
          </p:cNvSpPr>
          <p:nvPr/>
        </p:nvSpPr>
        <p:spPr bwMode="auto">
          <a:xfrm>
            <a:off x="10126947" y="1211009"/>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임시저장</a:t>
            </a:r>
            <a:endParaRPr lang="en-US" sz="800">
              <a:solidFill>
                <a:srgbClr val="5F5F5F"/>
              </a:solidFill>
              <a:latin typeface="Segoe UI" panose="020B0502040204020203" pitchFamily="34" charset="0"/>
              <a:cs typeface="Segoe UI" panose="020B0502040204020203" pitchFamily="34" charset="0"/>
            </a:endParaRPr>
          </a:p>
        </p:txBody>
      </p:sp>
      <p:sp>
        <p:nvSpPr>
          <p:cNvPr id="265" name="Button"/>
          <p:cNvSpPr>
            <a:spLocks/>
          </p:cNvSpPr>
          <p:nvPr/>
        </p:nvSpPr>
        <p:spPr bwMode="auto">
          <a:xfrm>
            <a:off x="2564025" y="1211835"/>
            <a:ext cx="733507"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양식 </a:t>
            </a:r>
            <a:r>
              <a:rPr lang="ko-KR" altLang="en-US" sz="800" err="1">
                <a:solidFill>
                  <a:srgbClr val="5F5F5F"/>
                </a:solidFill>
                <a:latin typeface="Segoe UI" panose="020B0502040204020203" pitchFamily="34" charset="0"/>
                <a:cs typeface="Segoe UI" panose="020B0502040204020203" pitchFamily="34" charset="0"/>
              </a:rPr>
              <a:t>재선택</a:t>
            </a:r>
            <a:endParaRPr lang="en-US" sz="800">
              <a:solidFill>
                <a:srgbClr val="5F5F5F"/>
              </a:solidFill>
              <a:latin typeface="Segoe UI" panose="020B0502040204020203" pitchFamily="34" charset="0"/>
              <a:cs typeface="Segoe UI" panose="020B0502040204020203" pitchFamily="34" charset="0"/>
            </a:endParaRPr>
          </a:p>
        </p:txBody>
      </p:sp>
      <p:graphicFrame>
        <p:nvGraphicFramePr>
          <p:cNvPr id="266" name="표 265"/>
          <p:cNvGraphicFramePr>
            <a:graphicFrameLocks noGrp="1"/>
          </p:cNvGraphicFramePr>
          <p:nvPr>
            <p:extLst>
              <p:ext uri="{D42A27DB-BD31-4B8C-83A1-F6EECF244321}">
                <p14:modId xmlns:p14="http://schemas.microsoft.com/office/powerpoint/2010/main" val="3571812191"/>
              </p:ext>
            </p:extLst>
          </p:nvPr>
        </p:nvGraphicFramePr>
        <p:xfrm>
          <a:off x="2564025" y="1565581"/>
          <a:ext cx="5925933" cy="6687168"/>
        </p:xfrm>
        <a:graphic>
          <a:graphicData uri="http://schemas.openxmlformats.org/drawingml/2006/table">
            <a:tbl>
              <a:tblPr firstRow="1" bandRow="1"/>
              <a:tblGrid>
                <a:gridCol w="876242">
                  <a:extLst>
                    <a:ext uri="{9D8B030D-6E8A-4147-A177-3AD203B41FA5}">
                      <a16:colId xmlns="" xmlns:a16="http://schemas.microsoft.com/office/drawing/2014/main" val="20001"/>
                    </a:ext>
                  </a:extLst>
                </a:gridCol>
                <a:gridCol w="5049691">
                  <a:extLst>
                    <a:ext uri="{9D8B030D-6E8A-4147-A177-3AD203B41FA5}">
                      <a16:colId xmlns="" xmlns:a16="http://schemas.microsoft.com/office/drawing/2014/main" val="20004"/>
                    </a:ext>
                  </a:extLst>
                </a:gridCol>
              </a:tblGrid>
              <a:tr h="36926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r h="6317902">
                <a:tc gridSpan="2">
                  <a:txBody>
                    <a:bodyPr/>
                    <a:lstStyle/>
                    <a:p>
                      <a:pPr marL="0" algn="r" defTabSz="1280160" rtl="0" eaLnBrk="1" latinLnBrk="1" hangingPunct="1"/>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bl>
          </a:graphicData>
        </a:graphic>
      </p:graphicFrame>
      <p:sp>
        <p:nvSpPr>
          <p:cNvPr id="267" name="Text Box"/>
          <p:cNvSpPr/>
          <p:nvPr/>
        </p:nvSpPr>
        <p:spPr>
          <a:xfrm>
            <a:off x="3545804" y="1634223"/>
            <a:ext cx="457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0" name="직사각형 269"/>
          <p:cNvSpPr/>
          <p:nvPr/>
        </p:nvSpPr>
        <p:spPr>
          <a:xfrm>
            <a:off x="8525863" y="1597560"/>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71" name="직사각형 270"/>
          <p:cNvSpPr/>
          <p:nvPr/>
        </p:nvSpPr>
        <p:spPr>
          <a:xfrm>
            <a:off x="8533879" y="5019435"/>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72" name="직사각형 271"/>
          <p:cNvSpPr/>
          <p:nvPr/>
        </p:nvSpPr>
        <p:spPr>
          <a:xfrm>
            <a:off x="8638342" y="5236126"/>
            <a:ext cx="2016000" cy="11348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3" name="Button"/>
          <p:cNvSpPr>
            <a:spLocks/>
          </p:cNvSpPr>
          <p:nvPr/>
        </p:nvSpPr>
        <p:spPr bwMode="auto">
          <a:xfrm>
            <a:off x="10167018" y="6033588"/>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74" name="그림 273"/>
          <p:cNvPicPr>
            <a:picLocks noChangeAspect="1"/>
          </p:cNvPicPr>
          <p:nvPr/>
        </p:nvPicPr>
        <p:blipFill rotWithShape="1">
          <a:blip r:embed="rId29"/>
          <a:srcRect l="86345" t="44723" r="10871" b="49564"/>
          <a:stretch/>
        </p:blipFill>
        <p:spPr>
          <a:xfrm>
            <a:off x="8806938" y="5550032"/>
            <a:ext cx="400148" cy="414968"/>
          </a:xfrm>
          <a:prstGeom prst="rect">
            <a:avLst/>
          </a:prstGeom>
        </p:spPr>
      </p:pic>
      <p:sp>
        <p:nvSpPr>
          <p:cNvPr id="275" name="직사각형 274"/>
          <p:cNvSpPr/>
          <p:nvPr/>
        </p:nvSpPr>
        <p:spPr>
          <a:xfrm>
            <a:off x="9250873" y="5572516"/>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276" name="Scrollbar" descr="&lt;SmartSettings&gt;&lt;SmartResize enabled=&quot;True&quot; minWidth=&quot;7&quot; minHeight=&quot;60&quot; /&gt;&lt;/SmartSettings&gt;"/>
          <p:cNvGrpSpPr/>
          <p:nvPr>
            <p:custDataLst>
              <p:tags r:id="rId2"/>
            </p:custDataLst>
          </p:nvPr>
        </p:nvGrpSpPr>
        <p:grpSpPr>
          <a:xfrm>
            <a:off x="8309560" y="1553563"/>
            <a:ext cx="180414" cy="6696000"/>
            <a:chOff x="5066771" y="1652484"/>
            <a:chExt cx="144017" cy="8909618"/>
          </a:xfrm>
          <a:solidFill>
            <a:srgbClr val="FFFFFF"/>
          </a:solidFill>
        </p:grpSpPr>
        <p:sp>
          <p:nvSpPr>
            <p:cNvPr id="277" name="Track"/>
            <p:cNvSpPr/>
            <p:nvPr/>
          </p:nvSpPr>
          <p:spPr>
            <a:xfrm rot="5400000">
              <a:off x="683971" y="6035284"/>
              <a:ext cx="8909618" cy="144017"/>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78" name="Scroll Thumb" descr="&lt;SmartSettings&gt;&lt;SmartResize anchorLeft=&quot;Absolute&quot; anchorTop=&quot;Absolute&quot; anchorRight=&quot;Absolute&quot; anchorBottom=&quot;Absolute&quot; /&gt;&lt;/SmartSettings&gt;"/>
            <p:cNvSpPr/>
            <p:nvPr>
              <p:custDataLst>
                <p:tags r:id="rId23"/>
              </p:custDataLst>
            </p:nvPr>
          </p:nvSpPr>
          <p:spPr>
            <a:xfrm rot="5400000">
              <a:off x="4605764" y="2425492"/>
              <a:ext cx="1065994" cy="8073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79" name="Chevron" descr="&lt;SmartSettings&gt;&lt;SmartResize anchorLeft=&quot;None&quot; anchorTop=&quot;Absolute&quot; anchorRight=&quot;None&quot; anchorBottom=&quot;None&quot; /&gt;&lt;/SmartSettings&gt;"/>
            <p:cNvSpPr>
              <a:spLocks noChangeAspect="1"/>
            </p:cNvSpPr>
            <p:nvPr>
              <p:custDataLst>
                <p:tags r:id="rId24"/>
              </p:custDataLst>
            </p:nvPr>
          </p:nvSpPr>
          <p:spPr bwMode="auto">
            <a:xfrm rot="10800000" flipH="1">
              <a:off x="5105745" y="1754365"/>
              <a:ext cx="66030" cy="622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sp>
          <p:nvSpPr>
            <p:cNvPr id="280" name="Chevron" descr="&lt;SmartSettings&gt;&lt;SmartResize anchorLeft=&quot;None&quot; anchorTop=&quot;None&quot; anchorRight=&quot;None&quot; anchorBottom=&quot;Absolute&quot; /&gt;&lt;/SmartSettings&gt;"/>
            <p:cNvSpPr>
              <a:spLocks noChangeAspect="1"/>
            </p:cNvSpPr>
            <p:nvPr>
              <p:custDataLst>
                <p:tags r:id="rId25"/>
              </p:custDataLst>
            </p:nvPr>
          </p:nvSpPr>
          <p:spPr bwMode="auto">
            <a:xfrm flipH="1">
              <a:off x="5105749" y="10377955"/>
              <a:ext cx="66030" cy="622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grpSp>
      <p:grpSp>
        <p:nvGrpSpPr>
          <p:cNvPr id="281" name="그룹 280"/>
          <p:cNvGrpSpPr/>
          <p:nvPr/>
        </p:nvGrpSpPr>
        <p:grpSpPr>
          <a:xfrm>
            <a:off x="10892683" y="1738646"/>
            <a:ext cx="2016000" cy="1866355"/>
            <a:chOff x="10914280" y="3146944"/>
            <a:chExt cx="2016000" cy="1866355"/>
          </a:xfrm>
        </p:grpSpPr>
        <p:sp>
          <p:nvSpPr>
            <p:cNvPr id="282" name="직사각형 281"/>
            <p:cNvSpPr/>
            <p:nvPr/>
          </p:nvSpPr>
          <p:spPr>
            <a:xfrm>
              <a:off x="10914280" y="3146944"/>
              <a:ext cx="2016000" cy="186635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Text Box"/>
            <p:cNvSpPr/>
            <p:nvPr/>
          </p:nvSpPr>
          <p:spPr>
            <a:xfrm>
              <a:off x="10975117" y="3520740"/>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84" name="Button"/>
            <p:cNvSpPr>
              <a:spLocks/>
            </p:cNvSpPr>
            <p:nvPr/>
          </p:nvSpPr>
          <p:spPr bwMode="auto">
            <a:xfrm>
              <a:off x="12522326" y="3516774"/>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85" name="그림 284"/>
            <p:cNvPicPr>
              <a:picLocks noChangeAspect="1"/>
            </p:cNvPicPr>
            <p:nvPr/>
          </p:nvPicPr>
          <p:blipFill rotWithShape="1">
            <a:blip r:embed="rId29"/>
            <a:srcRect l="86345" t="44723" r="10871" b="49564"/>
            <a:stretch/>
          </p:blipFill>
          <p:spPr>
            <a:xfrm>
              <a:off x="11065868" y="3892266"/>
              <a:ext cx="400148" cy="414968"/>
            </a:xfrm>
            <a:prstGeom prst="rect">
              <a:avLst/>
            </a:prstGeom>
          </p:spPr>
        </p:pic>
        <p:sp>
          <p:nvSpPr>
            <p:cNvPr id="286" name="직사각형 285"/>
            <p:cNvSpPr/>
            <p:nvPr/>
          </p:nvSpPr>
          <p:spPr>
            <a:xfrm>
              <a:off x="11509803" y="3982990"/>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결재자를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87" name="Label"/>
            <p:cNvSpPr txBox="1"/>
            <p:nvPr/>
          </p:nvSpPr>
          <p:spPr>
            <a:xfrm>
              <a:off x="10916658" y="3158819"/>
              <a:ext cx="139807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결재라인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288" name="그룹 287"/>
          <p:cNvGrpSpPr/>
          <p:nvPr/>
        </p:nvGrpSpPr>
        <p:grpSpPr>
          <a:xfrm>
            <a:off x="8630326" y="1852158"/>
            <a:ext cx="2016000" cy="1643095"/>
            <a:chOff x="8306238" y="2134761"/>
            <a:chExt cx="2016000" cy="1643095"/>
          </a:xfrm>
        </p:grpSpPr>
        <p:sp>
          <p:nvSpPr>
            <p:cNvPr id="289" name="직사각형 288"/>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0"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1" name="직사각형 290"/>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2" name="직사각형 291"/>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93" name="직사각형 292"/>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94"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7"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8" name="직사각형 297"/>
            <p:cNvSpPr/>
            <p:nvPr/>
          </p:nvSpPr>
          <p:spPr>
            <a:xfrm>
              <a:off x="8409163" y="28076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9" name="직사각형 298"/>
            <p:cNvSpPr/>
            <p:nvPr/>
          </p:nvSpPr>
          <p:spPr>
            <a:xfrm>
              <a:off x="8637465" y="2814448"/>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00" name="직사각형 299"/>
            <p:cNvSpPr/>
            <p:nvPr/>
          </p:nvSpPr>
          <p:spPr>
            <a:xfrm>
              <a:off x="8447877" y="28760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01" name="Button"/>
            <p:cNvSpPr>
              <a:spLocks/>
            </p:cNvSpPr>
            <p:nvPr/>
          </p:nvSpPr>
          <p:spPr bwMode="auto">
            <a:xfrm>
              <a:off x="9590856" y="2888778"/>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2" name="Button"/>
            <p:cNvSpPr>
              <a:spLocks/>
            </p:cNvSpPr>
            <p:nvPr/>
          </p:nvSpPr>
          <p:spPr bwMode="auto">
            <a:xfrm>
              <a:off x="9885758" y="2888778"/>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13" name="직사각형 312"/>
            <p:cNvSpPr/>
            <p:nvPr/>
          </p:nvSpPr>
          <p:spPr>
            <a:xfrm>
              <a:off x="8419063" y="3197596"/>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5" name="직사각형 314"/>
            <p:cNvSpPr/>
            <p:nvPr/>
          </p:nvSpPr>
          <p:spPr>
            <a:xfrm>
              <a:off x="8647365" y="3251851"/>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16" name="직사각형 315"/>
            <p:cNvSpPr/>
            <p:nvPr/>
          </p:nvSpPr>
          <p:spPr>
            <a:xfrm>
              <a:off x="8457777" y="3265906"/>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17" name="Button"/>
            <p:cNvSpPr>
              <a:spLocks/>
            </p:cNvSpPr>
            <p:nvPr/>
          </p:nvSpPr>
          <p:spPr bwMode="auto">
            <a:xfrm>
              <a:off x="9600756" y="3278681"/>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18" name="Button"/>
            <p:cNvSpPr>
              <a:spLocks/>
            </p:cNvSpPr>
            <p:nvPr/>
          </p:nvSpPr>
          <p:spPr bwMode="auto">
            <a:xfrm>
              <a:off x="9895658" y="3278681"/>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320" name="직사각형 319"/>
          <p:cNvSpPr/>
          <p:nvPr/>
        </p:nvSpPr>
        <p:spPr>
          <a:xfrm>
            <a:off x="8642369" y="1854006"/>
            <a:ext cx="668401"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1" name="직사각형 320"/>
          <p:cNvSpPr/>
          <p:nvPr/>
        </p:nvSpPr>
        <p:spPr>
          <a:xfrm>
            <a:off x="11572295" y="1747608"/>
            <a:ext cx="668401"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3" name="직사각형 322"/>
          <p:cNvSpPr/>
          <p:nvPr/>
        </p:nvSpPr>
        <p:spPr>
          <a:xfrm>
            <a:off x="12468894" y="2090010"/>
            <a:ext cx="415024" cy="27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324" name="TextBox 323"/>
          <p:cNvSpPr txBox="1"/>
          <p:nvPr/>
        </p:nvSpPr>
        <p:spPr>
          <a:xfrm>
            <a:off x="9694208" y="15261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325" name="TextBox 324"/>
          <p:cNvSpPr txBox="1"/>
          <p:nvPr/>
        </p:nvSpPr>
        <p:spPr>
          <a:xfrm>
            <a:off x="12265692" y="165295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326" name="Text Box"/>
          <p:cNvSpPr/>
          <p:nvPr/>
        </p:nvSpPr>
        <p:spPr>
          <a:xfrm>
            <a:off x="3624459" y="2758396"/>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335" name="표 334"/>
          <p:cNvGraphicFramePr>
            <a:graphicFrameLocks noGrp="1"/>
          </p:cNvGraphicFramePr>
          <p:nvPr>
            <p:extLst>
              <p:ext uri="{D42A27DB-BD31-4B8C-83A1-F6EECF244321}">
                <p14:modId xmlns:p14="http://schemas.microsoft.com/office/powerpoint/2010/main" val="2153045160"/>
              </p:ext>
            </p:extLst>
          </p:nvPr>
        </p:nvGraphicFramePr>
        <p:xfrm>
          <a:off x="2720192" y="2712085"/>
          <a:ext cx="5476936" cy="3059035"/>
        </p:xfrm>
        <a:graphic>
          <a:graphicData uri="http://schemas.openxmlformats.org/drawingml/2006/table">
            <a:tbl>
              <a:tblPr firstRow="1" bandRow="1"/>
              <a:tblGrid>
                <a:gridCol w="822129">
                  <a:extLst>
                    <a:ext uri="{9D8B030D-6E8A-4147-A177-3AD203B41FA5}">
                      <a16:colId xmlns="" xmlns:a16="http://schemas.microsoft.com/office/drawing/2014/main" val="20000"/>
                    </a:ext>
                  </a:extLst>
                </a:gridCol>
                <a:gridCol w="4654807">
                  <a:extLst>
                    <a:ext uri="{9D8B030D-6E8A-4147-A177-3AD203B41FA5}">
                      <a16:colId xmlns="" xmlns:a16="http://schemas.microsoft.com/office/drawing/2014/main"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잔여년차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900832">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90376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bl>
          </a:graphicData>
        </a:graphic>
      </p:graphicFrame>
      <p:sp>
        <p:nvSpPr>
          <p:cNvPr id="336" name="Text Box"/>
          <p:cNvSpPr/>
          <p:nvPr/>
        </p:nvSpPr>
        <p:spPr>
          <a:xfrm>
            <a:off x="3624459" y="3378997"/>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33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4454824" y="337861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39" name="Label"/>
          <p:cNvSpPr txBox="1"/>
          <p:nvPr/>
        </p:nvSpPr>
        <p:spPr>
          <a:xfrm>
            <a:off x="4627649" y="3358599"/>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0" name="Text Box"/>
          <p:cNvSpPr/>
          <p:nvPr/>
        </p:nvSpPr>
        <p:spPr>
          <a:xfrm>
            <a:off x="4841186" y="3380677"/>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341"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5671551" y="338029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2" name="Text Box"/>
          <p:cNvSpPr/>
          <p:nvPr/>
        </p:nvSpPr>
        <p:spPr>
          <a:xfrm>
            <a:off x="5985035" y="3392560"/>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3" name="직사각형 342"/>
          <p:cNvSpPr/>
          <p:nvPr/>
        </p:nvSpPr>
        <p:spPr>
          <a:xfrm>
            <a:off x="6290170" y="3394338"/>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4" name="직사각형 343"/>
          <p:cNvSpPr/>
          <p:nvPr/>
        </p:nvSpPr>
        <p:spPr>
          <a:xfrm>
            <a:off x="3772852" y="2203799"/>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345" name="직사각형 344"/>
          <p:cNvSpPr/>
          <p:nvPr/>
        </p:nvSpPr>
        <p:spPr>
          <a:xfrm>
            <a:off x="2720193" y="6092101"/>
            <a:ext cx="5473726"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휴가를 신청합니다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길 동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346" name="Text Box"/>
          <p:cNvSpPr/>
          <p:nvPr/>
        </p:nvSpPr>
        <p:spPr>
          <a:xfrm>
            <a:off x="3615873" y="4059751"/>
            <a:ext cx="4448540" cy="72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7" name="Text Box"/>
          <p:cNvSpPr/>
          <p:nvPr/>
        </p:nvSpPr>
        <p:spPr>
          <a:xfrm>
            <a:off x="3615873" y="4961821"/>
            <a:ext cx="4448540" cy="72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49" name="그룹 348"/>
          <p:cNvGrpSpPr/>
          <p:nvPr/>
        </p:nvGrpSpPr>
        <p:grpSpPr>
          <a:xfrm>
            <a:off x="8516213" y="3601914"/>
            <a:ext cx="2120463" cy="3637013"/>
            <a:chOff x="8180550" y="3648214"/>
            <a:chExt cx="2120463" cy="3637013"/>
          </a:xfrm>
        </p:grpSpPr>
        <p:sp>
          <p:nvSpPr>
            <p:cNvPr id="350" name="직사각형 349"/>
            <p:cNvSpPr/>
            <p:nvPr/>
          </p:nvSpPr>
          <p:spPr>
            <a:xfrm>
              <a:off x="8180550" y="3648214"/>
              <a:ext cx="2052000"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351" name="직사각형 350"/>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2" name="Text Box"/>
            <p:cNvSpPr/>
            <p:nvPr/>
          </p:nvSpPr>
          <p:spPr>
            <a:xfrm>
              <a:off x="8343782" y="3968944"/>
              <a:ext cx="1033276"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 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3" name="Button"/>
            <p:cNvSpPr>
              <a:spLocks/>
            </p:cNvSpPr>
            <p:nvPr/>
          </p:nvSpPr>
          <p:spPr bwMode="auto">
            <a:xfrm>
              <a:off x="9425235" y="3963260"/>
              <a:ext cx="33655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354" name="그림 353"/>
            <p:cNvPicPr>
              <a:picLocks noChangeAspect="1"/>
            </p:cNvPicPr>
            <p:nvPr/>
          </p:nvPicPr>
          <p:blipFill rotWithShape="1">
            <a:blip r:embed="rId29"/>
            <a:srcRect l="86345" t="44723" r="10871" b="49564"/>
            <a:stretch/>
          </p:blipFill>
          <p:spPr>
            <a:xfrm>
              <a:off x="8430496" y="4338752"/>
              <a:ext cx="400148" cy="414968"/>
            </a:xfrm>
            <a:prstGeom prst="rect">
              <a:avLst/>
            </a:prstGeom>
          </p:spPr>
        </p:pic>
        <p:sp>
          <p:nvSpPr>
            <p:cNvPr id="355" name="직사각형 354"/>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356" name="Button"/>
            <p:cNvSpPr>
              <a:spLocks/>
            </p:cNvSpPr>
            <p:nvPr/>
          </p:nvSpPr>
          <p:spPr bwMode="auto">
            <a:xfrm>
              <a:off x="9809468" y="3963260"/>
              <a:ext cx="45103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0" name="Text Box"/>
            <p:cNvSpPr/>
            <p:nvPr/>
          </p:nvSpPr>
          <p:spPr>
            <a:xfrm>
              <a:off x="9049579" y="7069496"/>
              <a:ext cx="842486" cy="21540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관련문서 검색</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1" name="Button"/>
            <p:cNvSpPr>
              <a:spLocks/>
            </p:cNvSpPr>
            <p:nvPr/>
          </p:nvSpPr>
          <p:spPr bwMode="auto">
            <a:xfrm>
              <a:off x="9936943" y="7063812"/>
              <a:ext cx="343151"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cxnSp>
        <p:nvCxnSpPr>
          <p:cNvPr id="357" name="직선 화살표 연결선 17"/>
          <p:cNvCxnSpPr>
            <a:stCxn id="320" idx="2"/>
            <a:endCxn id="510" idx="0"/>
          </p:cNvCxnSpPr>
          <p:nvPr/>
        </p:nvCxnSpPr>
        <p:spPr>
          <a:xfrm>
            <a:off x="8976570" y="2125612"/>
            <a:ext cx="4004374" cy="34305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8"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5"/>
            </p:custDataLst>
          </p:nvPr>
        </p:nvGrpSpPr>
        <p:grpSpPr>
          <a:xfrm>
            <a:off x="11461200" y="3750415"/>
            <a:ext cx="2663014" cy="1397000"/>
            <a:chOff x="595686" y="1261242"/>
            <a:chExt cx="3222246" cy="1507358"/>
          </a:xfrm>
        </p:grpSpPr>
        <p:sp>
          <p:nvSpPr>
            <p:cNvPr id="359" name="Window Body"/>
            <p:cNvSpPr/>
            <p:nvPr/>
          </p:nvSpPr>
          <p:spPr>
            <a:xfrm>
              <a:off x="595686" y="1498986"/>
              <a:ext cx="3222246" cy="12696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60" name="Text"/>
            <p:cNvSpPr txBox="1"/>
            <p:nvPr/>
          </p:nvSpPr>
          <p:spPr>
            <a:xfrm>
              <a:off x="1335557" y="1635819"/>
              <a:ext cx="2294511" cy="533968"/>
            </a:xfrm>
            <a:prstGeom prst="rect">
              <a:avLst/>
            </a:prstGeom>
            <a:noFill/>
          </p:spPr>
          <p:txBody>
            <a:bodyPr wrap="square" lIns="73152" tIns="36576" rIns="73152" bIns="36576"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결제 프로세스 변경 시 기존에 등록한 결재자 정보가 삭제됩니다</a:t>
              </a:r>
              <a:endParaRPr lang="en-US" sz="900" noProof="1">
                <a:solidFill>
                  <a:srgbClr val="5F5F5F"/>
                </a:solidFill>
                <a:latin typeface="Segoe UI" panose="020B0502040204020203" pitchFamily="34" charset="0"/>
                <a:cs typeface="Segoe UI" panose="020B0502040204020203" pitchFamily="34" charset="0"/>
              </a:endParaRPr>
            </a:p>
          </p:txBody>
        </p:sp>
        <p:sp>
          <p:nvSpPr>
            <p:cNvPr id="361"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기존 결재자 정보 삭제</a:t>
              </a:r>
              <a:endParaRPr lang="en-US" sz="900">
                <a:solidFill>
                  <a:srgbClr val="5F5F5F"/>
                </a:solidFill>
                <a:latin typeface="Segoe UI" panose="020B0502040204020203" pitchFamily="34" charset="0"/>
                <a:cs typeface="Segoe UI" panose="020B0502040204020203" pitchFamily="34" charset="0"/>
              </a:endParaRPr>
            </a:p>
          </p:txBody>
        </p:sp>
        <p:sp>
          <p:nvSpPr>
            <p:cNvPr id="362"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63" name="Icons"/>
            <p:cNvGrpSpPr/>
            <p:nvPr/>
          </p:nvGrpSpPr>
          <p:grpSpPr>
            <a:xfrm>
              <a:off x="773534" y="1669713"/>
              <a:ext cx="457200" cy="396875"/>
              <a:chOff x="773534" y="1669713"/>
              <a:chExt cx="457200" cy="396875"/>
            </a:xfrm>
          </p:grpSpPr>
          <p:sp>
            <p:nvSpPr>
              <p:cNvPr id="368" name="Info Icon" hidden="1"/>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69" name="Warning Icon"/>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0"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1"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64" name="Buttons"/>
            <p:cNvGrpSpPr/>
            <p:nvPr/>
          </p:nvGrpSpPr>
          <p:grpSpPr>
            <a:xfrm>
              <a:off x="1538287" y="2386471"/>
              <a:ext cx="2091779" cy="240384"/>
              <a:chOff x="1538287" y="2386471"/>
              <a:chExt cx="2091779" cy="240384"/>
            </a:xfrm>
          </p:grpSpPr>
          <p:sp>
            <p:nvSpPr>
              <p:cNvPr id="365" name="Button 1"/>
              <p:cNvSpPr>
                <a:spLocks/>
              </p:cNvSpPr>
              <p:nvPr/>
            </p:nvSpPr>
            <p:spPr bwMode="auto">
              <a:xfrm>
                <a:off x="2967037"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확인</a:t>
                </a:r>
                <a:endParaRPr lang="en-US" sz="900">
                  <a:solidFill>
                    <a:srgbClr val="5F5F5F"/>
                  </a:solidFill>
                  <a:effectLst/>
                  <a:latin typeface="Segoe UI" panose="020B0502040204020203" pitchFamily="34" charset="0"/>
                  <a:cs typeface="Segoe UI" panose="020B0502040204020203" pitchFamily="34" charset="0"/>
                </a:endParaRPr>
              </a:p>
            </p:txBody>
          </p:sp>
          <p:sp>
            <p:nvSpPr>
              <p:cNvPr id="366" name="Button 2"/>
              <p:cNvSpPr>
                <a:spLocks/>
              </p:cNvSpPr>
              <p:nvPr/>
            </p:nvSpPr>
            <p:spPr bwMode="auto">
              <a:xfrm>
                <a:off x="2252662"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sp>
            <p:nvSpPr>
              <p:cNvPr id="367" name="Button 3" hidden="1"/>
              <p:cNvSpPr>
                <a:spLocks/>
              </p:cNvSpPr>
              <p:nvPr/>
            </p:nvSpPr>
            <p:spPr bwMode="auto">
              <a:xfrm>
                <a:off x="1538287" y="2386471"/>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Abort</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372" name="Label"/>
          <p:cNvSpPr txBox="1"/>
          <p:nvPr/>
        </p:nvSpPr>
        <p:spPr>
          <a:xfrm>
            <a:off x="3581264" y="3049075"/>
            <a:ext cx="2981842"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37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37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37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76"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77" name="직사각형 376"/>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78" name="직사각형 377"/>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379" name="표 378"/>
          <p:cNvGraphicFramePr>
            <a:graphicFrameLocks noGrp="1"/>
          </p:cNvGraphicFramePr>
          <p:nvPr>
            <p:extLst>
              <p:ext uri="{D42A27DB-BD31-4B8C-83A1-F6EECF244321}">
                <p14:modId xmlns:p14="http://schemas.microsoft.com/office/powerpoint/2010/main" val="3227855226"/>
              </p:ext>
            </p:extLst>
          </p:nvPr>
        </p:nvGraphicFramePr>
        <p:xfrm>
          <a:off x="5800712" y="1973346"/>
          <a:ext cx="2375176" cy="741999"/>
        </p:xfrm>
        <a:graphic>
          <a:graphicData uri="http://schemas.openxmlformats.org/drawingml/2006/table">
            <a:tbl>
              <a:tblPr firstRow="1" bandRow="1"/>
              <a:tblGrid>
                <a:gridCol w="346051">
                  <a:extLst>
                    <a:ext uri="{9D8B030D-6E8A-4147-A177-3AD203B41FA5}">
                      <a16:colId xmlns="" xmlns:a16="http://schemas.microsoft.com/office/drawing/2014/main" val="20001"/>
                    </a:ext>
                  </a:extLst>
                </a:gridCol>
                <a:gridCol w="676375">
                  <a:extLst>
                    <a:ext uri="{9D8B030D-6E8A-4147-A177-3AD203B41FA5}">
                      <a16:colId xmlns="" xmlns:a16="http://schemas.microsoft.com/office/drawing/2014/main" val="20004"/>
                    </a:ext>
                  </a:extLst>
                </a:gridCol>
                <a:gridCol w="676375">
                  <a:extLst>
                    <a:ext uri="{9D8B030D-6E8A-4147-A177-3AD203B41FA5}">
                      <a16:colId xmlns="" xmlns:a16="http://schemas.microsoft.com/office/drawing/2014/main" val="20002"/>
                    </a:ext>
                  </a:extLst>
                </a:gridCol>
                <a:gridCol w="676375">
                  <a:extLst>
                    <a:ext uri="{9D8B030D-6E8A-4147-A177-3AD203B41FA5}">
                      <a16:colId xmlns="" xmlns:a16="http://schemas.microsoft.com/office/drawing/2014/main"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sp>
        <p:nvSpPr>
          <p:cNvPr id="380" name="TextBox 379"/>
          <p:cNvSpPr txBox="1"/>
          <p:nvPr/>
        </p:nvSpPr>
        <p:spPr>
          <a:xfrm>
            <a:off x="4964120" y="194021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381" name="사각형 설명선 117">
            <a:extLst>
              <a:ext uri="{FF2B5EF4-FFF2-40B4-BE49-F238E27FC236}">
                <a16:creationId xmlns="" xmlns:a16="http://schemas.microsoft.com/office/drawing/2014/main" id="{D8ACC6F5-E6E5-46C4-F5D4-85EE1E35BC15}"/>
              </a:ext>
            </a:extLst>
          </p:cNvPr>
          <p:cNvSpPr/>
          <p:nvPr/>
        </p:nvSpPr>
        <p:spPr>
          <a:xfrm>
            <a:off x="1885105" y="3910347"/>
            <a:ext cx="1313885" cy="404205"/>
          </a:xfrm>
          <a:prstGeom prst="wedgeRectCallout">
            <a:avLst>
              <a:gd name="adj1" fmla="val 27869"/>
              <a:gd name="adj2" fmla="val -7646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잔여연차 자동 표기</a:t>
            </a:r>
            <a:endParaRPr lang="en-US" altLang="ko-KR" sz="1000"/>
          </a:p>
          <a:p>
            <a:pPr algn="ctr"/>
            <a:r>
              <a:rPr lang="en-US" altLang="ko-KR" sz="1000"/>
              <a:t>5 / 24</a:t>
            </a:r>
            <a:endParaRPr lang="ko-KR" altLang="en-US" sz="1000"/>
          </a:p>
        </p:txBody>
      </p:sp>
      <p:sp>
        <p:nvSpPr>
          <p:cNvPr id="382" name="Text Box"/>
          <p:cNvSpPr/>
          <p:nvPr/>
        </p:nvSpPr>
        <p:spPr>
          <a:xfrm>
            <a:off x="3615603" y="3697297"/>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3" name="직사각형 382"/>
          <p:cNvSpPr/>
          <p:nvPr/>
        </p:nvSpPr>
        <p:spPr>
          <a:xfrm>
            <a:off x="4473508" y="3730605"/>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384" name="Text Box"/>
          <p:cNvSpPr/>
          <p:nvPr/>
        </p:nvSpPr>
        <p:spPr>
          <a:xfrm>
            <a:off x="4150286" y="3697297"/>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5" name="직사각형 384"/>
          <p:cNvSpPr/>
          <p:nvPr/>
        </p:nvSpPr>
        <p:spPr>
          <a:xfrm>
            <a:off x="3894920" y="3687147"/>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387" name="그룹 386"/>
          <p:cNvGrpSpPr/>
          <p:nvPr/>
        </p:nvGrpSpPr>
        <p:grpSpPr>
          <a:xfrm>
            <a:off x="9392124" y="6765669"/>
            <a:ext cx="1272926" cy="210173"/>
            <a:chOff x="8455011" y="5855185"/>
            <a:chExt cx="1117600" cy="228600"/>
          </a:xfrm>
        </p:grpSpPr>
        <p:sp>
          <p:nvSpPr>
            <p:cNvPr id="388" name="Button"/>
            <p:cNvSpPr/>
            <p:nvPr/>
          </p:nvSpPr>
          <p:spPr>
            <a:xfrm>
              <a:off x="84550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p>
              <a:pPr algn="ctr" defTabSz="914400" latinLnBrk="0"/>
              <a:r>
                <a:rPr lang="ko-KR" altLang="en-US" sz="700">
                  <a:solidFill>
                    <a:srgbClr val="000000">
                      <a:alpha val="26000"/>
                    </a:srgbClr>
                  </a:solidFill>
                  <a:latin typeface="Segoe UI" panose="020B0502040204020203" pitchFamily="34" charset="0"/>
                  <a:cs typeface="Segoe UI" panose="020B0502040204020203" pitchFamily="34" charset="0"/>
                </a:rPr>
                <a:t>공개</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389" name="Button"/>
            <p:cNvSpPr/>
            <p:nvPr/>
          </p:nvSpPr>
          <p:spPr>
            <a:xfrm>
              <a:off x="90138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비공개</a:t>
              </a:r>
              <a:endParaRPr lang="en-US" sz="700"/>
            </a:p>
          </p:txBody>
        </p:sp>
      </p:grpSp>
      <p:grpSp>
        <p:nvGrpSpPr>
          <p:cNvPr id="390" name="그룹 389"/>
          <p:cNvGrpSpPr/>
          <p:nvPr/>
        </p:nvGrpSpPr>
        <p:grpSpPr>
          <a:xfrm>
            <a:off x="9403698" y="6492746"/>
            <a:ext cx="1254210" cy="228600"/>
            <a:chOff x="8470417" y="5855185"/>
            <a:chExt cx="1669353" cy="228600"/>
          </a:xfrm>
        </p:grpSpPr>
        <p:sp>
          <p:nvSpPr>
            <p:cNvPr id="391"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460"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461"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462" name="직사각형 461"/>
          <p:cNvSpPr/>
          <p:nvPr/>
        </p:nvSpPr>
        <p:spPr>
          <a:xfrm>
            <a:off x="8557765" y="6745010"/>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63" name="직사각형 462"/>
          <p:cNvSpPr/>
          <p:nvPr/>
        </p:nvSpPr>
        <p:spPr>
          <a:xfrm>
            <a:off x="8557765" y="647154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65" name="그룹 464"/>
          <p:cNvGrpSpPr/>
          <p:nvPr/>
        </p:nvGrpSpPr>
        <p:grpSpPr>
          <a:xfrm>
            <a:off x="10618110" y="5556185"/>
            <a:ext cx="4725667" cy="3494435"/>
            <a:chOff x="8482850" y="9981850"/>
            <a:chExt cx="5724000" cy="3925499"/>
          </a:xfrm>
        </p:grpSpPr>
        <p:grpSp>
          <p:nvGrpSpPr>
            <p:cNvPr id="466"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6"/>
              </p:custDataLst>
            </p:nvPr>
          </p:nvGrpSpPr>
          <p:grpSpPr>
            <a:xfrm>
              <a:off x="8482850" y="9981850"/>
              <a:ext cx="5724000" cy="3925499"/>
              <a:chOff x="595686" y="1261242"/>
              <a:chExt cx="5724000" cy="3925499"/>
            </a:xfrm>
          </p:grpSpPr>
          <p:sp>
            <p:nvSpPr>
              <p:cNvPr id="509" name="Window Body"/>
              <p:cNvSpPr/>
              <p:nvPr/>
            </p:nvSpPr>
            <p:spPr>
              <a:xfrm>
                <a:off x="595686" y="1498984"/>
                <a:ext cx="5724000" cy="368775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10" name="Title Bar"/>
              <p:cNvSpPr/>
              <p:nvPr/>
            </p:nvSpPr>
            <p:spPr>
              <a:xfrm>
                <a:off x="595686" y="1261242"/>
                <a:ext cx="5724000"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결재자 지정</a:t>
                </a:r>
                <a:endParaRPr lang="en-US" sz="900">
                  <a:solidFill>
                    <a:srgbClr val="5F5F5F"/>
                  </a:solidFill>
                  <a:latin typeface="Segoe UI" panose="020B0502040204020203" pitchFamily="34" charset="0"/>
                  <a:cs typeface="Segoe UI" panose="020B0502040204020203" pitchFamily="34" charset="0"/>
                </a:endParaRPr>
              </a:p>
            </p:txBody>
          </p:sp>
          <p:sp>
            <p:nvSpPr>
              <p:cNvPr id="511" name="Close Button"/>
              <p:cNvSpPr>
                <a:spLocks noEditPoints="1"/>
              </p:cNvSpPr>
              <p:nvPr/>
            </p:nvSpPr>
            <p:spPr bwMode="auto">
              <a:xfrm>
                <a:off x="611273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512" name="Icons"/>
              <p:cNvGrpSpPr/>
              <p:nvPr/>
            </p:nvGrpSpPr>
            <p:grpSpPr>
              <a:xfrm>
                <a:off x="773534" y="1669713"/>
                <a:ext cx="457200" cy="396875"/>
                <a:chOff x="773534" y="1669713"/>
                <a:chExt cx="457200" cy="396875"/>
              </a:xfrm>
            </p:grpSpPr>
            <p:sp>
              <p:nvSpPr>
                <p:cNvPr id="516"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7"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8"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513" name="Buttons"/>
              <p:cNvGrpSpPr/>
              <p:nvPr/>
            </p:nvGrpSpPr>
            <p:grpSpPr>
              <a:xfrm>
                <a:off x="2745626" y="4798723"/>
                <a:ext cx="1377404" cy="240384"/>
                <a:chOff x="2745626" y="4798723"/>
                <a:chExt cx="1377404" cy="240384"/>
              </a:xfrm>
            </p:grpSpPr>
            <p:sp>
              <p:nvSpPr>
                <p:cNvPr id="514" name="Button 1"/>
                <p:cNvSpPr>
                  <a:spLocks/>
                </p:cNvSpPr>
                <p:nvPr/>
              </p:nvSpPr>
              <p:spPr bwMode="auto">
                <a:xfrm>
                  <a:off x="3460001" y="4798723"/>
                  <a:ext cx="663029" cy="240384"/>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effectLst/>
                    <a:latin typeface="Segoe UI" panose="020B0502040204020203" pitchFamily="34" charset="0"/>
                    <a:cs typeface="Segoe UI" panose="020B0502040204020203" pitchFamily="34" charset="0"/>
                  </a:endParaRPr>
                </a:p>
              </p:txBody>
            </p:sp>
            <p:sp>
              <p:nvSpPr>
                <p:cNvPr id="515" name="Button 2"/>
                <p:cNvSpPr>
                  <a:spLocks/>
                </p:cNvSpPr>
                <p:nvPr/>
              </p:nvSpPr>
              <p:spPr bwMode="auto">
                <a:xfrm>
                  <a:off x="2745626" y="4798723"/>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effectLst/>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467" name="Panel"/>
            <p:cNvSpPr/>
            <p:nvPr/>
          </p:nvSpPr>
          <p:spPr>
            <a:xfrm>
              <a:off x="8627868" y="10556988"/>
              <a:ext cx="2435462" cy="1558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68" name="Label" descr="&lt;SmartSettings&gt;&lt;SmartResize anchorLeft=&quot;Absolute&quot; anchorTop=&quot;Absolute&quot; anchorRight=&quot;None&quot; anchorBottom=&quot;None&quot; /&gt;&lt;/SmartSettings&gt;"/>
            <p:cNvSpPr txBox="1"/>
            <p:nvPr>
              <p:custDataLst>
                <p:tags r:id="rId7"/>
              </p:custDataLst>
            </p:nvPr>
          </p:nvSpPr>
          <p:spPr>
            <a:xfrm>
              <a:off x="8829685" y="10596370"/>
              <a:ext cx="118327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케이아이티밸리</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(90)</a:t>
              </a:r>
              <a:endParaRPr lang="en-US" sz="900">
                <a:solidFill>
                  <a:srgbClr val="5F5F5F"/>
                </a:solidFill>
                <a:latin typeface="Segoe UI" panose="020B0502040204020203" pitchFamily="34" charset="0"/>
                <a:cs typeface="Segoe UI" panose="020B0502040204020203" pitchFamily="34" charset="0"/>
              </a:endParaRPr>
            </a:p>
          </p:txBody>
        </p:sp>
        <p:sp>
          <p:nvSpPr>
            <p:cNvPr id="469" name="Dummy Icon" descr="&lt;SmartSettings&gt;&lt;SmartResize anchorLeft=&quot;Absolute&quot; anchorTop=&quot;Absolute&quot; anchorRight=&quot;None&quot; anchorBottom=&quot;None&quot; /&gt;&lt;/SmartSettings&gt;"/>
            <p:cNvSpPr>
              <a:spLocks noChangeAspect="1" noEditPoints="1"/>
            </p:cNvSpPr>
            <p:nvPr>
              <p:custDataLst>
                <p:tags r:id="rId8"/>
              </p:custDataLst>
            </p:nvPr>
          </p:nvSpPr>
          <p:spPr bwMode="auto">
            <a:xfrm rot="16200000">
              <a:off x="8712072" y="10643748"/>
              <a:ext cx="117615" cy="117614"/>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70" name="Dummy Icon" descr="&lt;SmartSettings&gt;&lt;SmartResize anchorLeft=&quot;Absolute&quot; anchorTop=&quot;Absolute&quot; anchorRight=&quot;None&quot; anchorBottom=&quot;None&quot; /&gt;&lt;/SmartSettings&gt;"/>
            <p:cNvSpPr>
              <a:spLocks noChangeAspect="1" noEditPoints="1"/>
            </p:cNvSpPr>
            <p:nvPr>
              <p:custDataLst>
                <p:tags r:id="rId9"/>
              </p:custDataLst>
            </p:nvPr>
          </p:nvSpPr>
          <p:spPr bwMode="auto">
            <a:xfrm>
              <a:off x="8902571" y="10856112"/>
              <a:ext cx="117614" cy="117613"/>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71" name="Label" descr="&lt;SmartSettings&gt;&lt;SmartResize anchorLeft=&quot;Absolute&quot; anchorTop=&quot;Absolute&quot; anchorRight=&quot;None&quot; anchorBottom=&quot;None&quot; /&gt;&lt;/SmartSettings&gt;"/>
            <p:cNvSpPr txBox="1"/>
            <p:nvPr>
              <p:custDataLst>
                <p:tags r:id="rId10"/>
              </p:custDataLst>
            </p:nvPr>
          </p:nvSpPr>
          <p:spPr>
            <a:xfrm>
              <a:off x="9020185" y="10808736"/>
              <a:ext cx="9732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연구기획본부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2" name="Label" descr="&lt;SmartSettings&gt;&lt;SmartResize anchorLeft=&quot;Absolute&quot; anchorTop=&quot;Absolute&quot; anchorRight=&quot;None&quot; anchorBottom=&quot;None&quot; /&gt;&lt;/SmartSettings&gt;"/>
            <p:cNvSpPr txBox="1"/>
            <p:nvPr>
              <p:custDataLst>
                <p:tags r:id="rId11"/>
              </p:custDataLst>
            </p:nvPr>
          </p:nvSpPr>
          <p:spPr>
            <a:xfrm>
              <a:off x="9210685" y="11021101"/>
              <a:ext cx="94763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3" name="Label" descr="&lt;SmartSettings&gt;&lt;SmartResize anchorLeft=&quot;Absolute&quot; anchorTop=&quot;Absolute&quot; anchorRight=&quot;None&quot; anchorBottom=&quot;None&quot; /&gt;&lt;/SmartSettings&gt;"/>
            <p:cNvSpPr txBox="1"/>
            <p:nvPr>
              <p:custDataLst>
                <p:tags r:id="rId12"/>
              </p:custDataLst>
            </p:nvPr>
          </p:nvSpPr>
          <p:spPr>
            <a:xfrm>
              <a:off x="9210685" y="11233467"/>
              <a:ext cx="9203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2</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474" name="Label" descr="&lt;SmartSettings&gt;&lt;SmartResize anchorLeft=&quot;Absolute&quot; anchorTop=&quot;Absolute&quot; anchorRight=&quot;None&quot; anchorBottom=&quot;None&quot; /&gt;&lt;/SmartSettings&gt;"/>
            <p:cNvSpPr txBox="1"/>
            <p:nvPr>
              <p:custDataLst>
                <p:tags r:id="rId13"/>
              </p:custDataLst>
            </p:nvPr>
          </p:nvSpPr>
          <p:spPr>
            <a:xfrm>
              <a:off x="9210685" y="11445834"/>
              <a:ext cx="85786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연구개발팀</a:t>
              </a:r>
              <a:r>
                <a:rPr lang="en-US" altLang="ko-KR" sz="900">
                  <a:solidFill>
                    <a:srgbClr val="5F5F5F"/>
                  </a:solidFill>
                  <a:latin typeface="Segoe UI" panose="020B0502040204020203" pitchFamily="34" charset="0"/>
                  <a:cs typeface="Segoe UI" panose="020B0502040204020203" pitchFamily="34" charset="0"/>
                </a:rPr>
                <a:t>(3)</a:t>
              </a:r>
              <a:endParaRPr lang="en-US" sz="900">
                <a:solidFill>
                  <a:srgbClr val="5F5F5F"/>
                </a:solidFill>
                <a:latin typeface="Segoe UI" panose="020B0502040204020203" pitchFamily="34" charset="0"/>
                <a:cs typeface="Segoe UI" panose="020B0502040204020203" pitchFamily="34" charset="0"/>
              </a:endParaRPr>
            </a:p>
          </p:txBody>
        </p:sp>
        <p:sp>
          <p:nvSpPr>
            <p:cNvPr id="475" name="Label" descr="&lt;SmartSettings&gt;&lt;SmartResize anchorLeft=&quot;Absolute&quot; anchorTop=&quot;Absolute&quot; anchorRight=&quot;None&quot; anchorBottom=&quot;None&quot; /&gt;&lt;/SmartSettings&gt;"/>
            <p:cNvSpPr txBox="1"/>
            <p:nvPr>
              <p:custDataLst>
                <p:tags r:id="rId14"/>
              </p:custDataLst>
            </p:nvPr>
          </p:nvSpPr>
          <p:spPr>
            <a:xfrm>
              <a:off x="8829684" y="11629228"/>
              <a:ext cx="57413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코마</a:t>
              </a:r>
              <a:r>
                <a:rPr lang="en-US" altLang="ko-KR" sz="900">
                  <a:solidFill>
                    <a:srgbClr val="5F5F5F"/>
                  </a:solidFill>
                  <a:latin typeface="Segoe UI" panose="020B0502040204020203" pitchFamily="34" charset="0"/>
                  <a:cs typeface="Segoe UI" panose="020B0502040204020203" pitchFamily="34" charset="0"/>
                </a:rPr>
                <a:t>(10)</a:t>
              </a:r>
              <a:endParaRPr lang="en-US" sz="900">
                <a:solidFill>
                  <a:srgbClr val="5F5F5F"/>
                </a:solidFill>
                <a:latin typeface="Segoe UI" panose="020B0502040204020203" pitchFamily="34" charset="0"/>
                <a:cs typeface="Segoe UI" panose="020B0502040204020203" pitchFamily="34" charset="0"/>
              </a:endParaRPr>
            </a:p>
          </p:txBody>
        </p:sp>
        <p:sp>
          <p:nvSpPr>
            <p:cNvPr id="476" name="Label" descr="&lt;SmartSettings&gt;&lt;SmartResize anchorLeft=&quot;Absolute&quot; anchorTop=&quot;Absolute&quot; anchorRight=&quot;None&quot; anchorBottom=&quot;None&quot; /&gt;&lt;/SmartSettings&gt;"/>
            <p:cNvSpPr txBox="1"/>
            <p:nvPr>
              <p:custDataLst>
                <p:tags r:id="rId15"/>
              </p:custDataLst>
            </p:nvPr>
          </p:nvSpPr>
          <p:spPr>
            <a:xfrm>
              <a:off x="8829684" y="11841330"/>
              <a:ext cx="1088696" cy="21236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미래사업기획실</a:t>
              </a:r>
              <a:r>
                <a:rPr lang="en-US" altLang="ko-KR" sz="900">
                  <a:solidFill>
                    <a:srgbClr val="5F5F5F"/>
                  </a:solidFill>
                  <a:latin typeface="Segoe UI" panose="020B0502040204020203" pitchFamily="34" charset="0"/>
                  <a:cs typeface="Segoe UI" panose="020B0502040204020203" pitchFamily="34" charset="0"/>
                </a:rPr>
                <a:t>(6)</a:t>
              </a:r>
              <a:endParaRPr lang="en-US" sz="900">
                <a:solidFill>
                  <a:srgbClr val="5F5F5F"/>
                </a:solidFill>
                <a:latin typeface="Segoe UI" panose="020B0502040204020203" pitchFamily="34" charset="0"/>
                <a:cs typeface="Segoe UI" panose="020B0502040204020203" pitchFamily="34" charset="0"/>
              </a:endParaRPr>
            </a:p>
          </p:txBody>
        </p:sp>
        <p:sp>
          <p:nvSpPr>
            <p:cNvPr id="477" name="Label" descr="&lt;SmartSettings&gt;&lt;SmartResize anchorLeft=&quot;Absolute&quot; anchorTop=&quot;Absolute&quot; anchorRight=&quot;None&quot; anchorBottom=&quot;None&quot; /&gt;&lt;/SmartSettings&gt;"/>
            <p:cNvSpPr txBox="1"/>
            <p:nvPr>
              <p:custDataLst>
                <p:tags r:id="rId16"/>
              </p:custDataLst>
            </p:nvPr>
          </p:nvSpPr>
          <p:spPr>
            <a:xfrm>
              <a:off x="8569673" y="10334969"/>
              <a:ext cx="474745"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조직도</a:t>
              </a:r>
              <a:endParaRPr 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endParaRPr>
            </a:p>
          </p:txBody>
        </p:sp>
        <p:sp>
          <p:nvSpPr>
            <p:cNvPr id="478" name="Panel"/>
            <p:cNvSpPr/>
            <p:nvPr/>
          </p:nvSpPr>
          <p:spPr>
            <a:xfrm>
              <a:off x="8627868" y="12163164"/>
              <a:ext cx="2435462" cy="97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79" name="Label" descr="&lt;SmartSettings&gt;&lt;SmartResize anchorLeft=&quot;Absolute&quot; anchorTop=&quot;Absolute&quot; anchorRight=&quot;None&quot; anchorBottom=&quot;None&quot; /&gt;&lt;/SmartSettings&gt;"/>
            <p:cNvSpPr txBox="1"/>
            <p:nvPr>
              <p:custDataLst>
                <p:tags r:id="rId17"/>
              </p:custDataLst>
            </p:nvPr>
          </p:nvSpPr>
          <p:spPr>
            <a:xfrm>
              <a:off x="8721123" y="12241272"/>
              <a:ext cx="1340367" cy="45858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사원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p>
            <a:p>
              <a:pPr>
                <a:lnSpc>
                  <a:spcPts val="1500"/>
                </a:lnSpc>
              </a:pPr>
              <a:r>
                <a:rPr lang="en-US"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선임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480" name="Button"/>
            <p:cNvSpPr>
              <a:spLocks noChangeAspect="1"/>
            </p:cNvSpPr>
            <p:nvPr/>
          </p:nvSpPr>
          <p:spPr bwMode="auto">
            <a:xfrm>
              <a:off x="8712313" y="1062311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1" name="Button"/>
            <p:cNvSpPr>
              <a:spLocks noChangeAspect="1"/>
            </p:cNvSpPr>
            <p:nvPr/>
          </p:nvSpPr>
          <p:spPr bwMode="auto">
            <a:xfrm>
              <a:off x="8702271" y="11886427"/>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2" name="Button"/>
            <p:cNvSpPr>
              <a:spLocks noChangeAspect="1"/>
            </p:cNvSpPr>
            <p:nvPr/>
          </p:nvSpPr>
          <p:spPr bwMode="auto">
            <a:xfrm>
              <a:off x="8879944" y="1083775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3" name="Button"/>
            <p:cNvSpPr>
              <a:spLocks noChangeAspect="1"/>
            </p:cNvSpPr>
            <p:nvPr/>
          </p:nvSpPr>
          <p:spPr bwMode="auto">
            <a:xfrm>
              <a:off x="8701023" y="11683473"/>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84" name="Text Box"/>
            <p:cNvSpPr/>
            <p:nvPr/>
          </p:nvSpPr>
          <p:spPr>
            <a:xfrm>
              <a:off x="8639638" y="13159551"/>
              <a:ext cx="2412000" cy="2708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 또는 사용자 이름으로 검색</a:t>
              </a:r>
              <a:endParaRPr lang="en-US" sz="900">
                <a:solidFill>
                  <a:srgbClr val="5F5F5F"/>
                </a:solidFill>
                <a:latin typeface="Segoe UI" panose="020B0502040204020203" pitchFamily="34" charset="0"/>
                <a:cs typeface="Segoe UI" panose="020B0502040204020203" pitchFamily="34" charset="0"/>
              </a:endParaRPr>
            </a:p>
          </p:txBody>
        </p:sp>
        <p:sp>
          <p:nvSpPr>
            <p:cNvPr id="485" name="Search Icon" descr="&lt;SmartSettings&gt;&lt;SmartResize anchorLeft=&quot;Absolute&quot; anchorTop=&quot;None&quot; anchorRight=&quot;None&quot; anchorBottom=&quot;None&quot; /&gt;&lt;/SmartSettings&gt;"/>
            <p:cNvSpPr>
              <a:spLocks noChangeAspect="1" noEditPoints="1"/>
            </p:cNvSpPr>
            <p:nvPr>
              <p:custDataLst>
                <p:tags r:id="rId18"/>
              </p:custDataLst>
            </p:nvPr>
          </p:nvSpPr>
          <p:spPr bwMode="auto">
            <a:xfrm>
              <a:off x="8711859" y="13230994"/>
              <a:ext cx="135690" cy="136786"/>
            </a:xfrm>
            <a:custGeom>
              <a:avLst/>
              <a:gdLst>
                <a:gd name="T0" fmla="*/ 339 w 537"/>
                <a:gd name="T1" fmla="*/ 338 h 536"/>
                <a:gd name="T2" fmla="*/ 537 w 537"/>
                <a:gd name="T3" fmla="*/ 536 h 536"/>
                <a:gd name="T4" fmla="*/ 392 w 537"/>
                <a:gd name="T5" fmla="*/ 196 h 536"/>
                <a:gd name="T6" fmla="*/ 196 w 537"/>
                <a:gd name="T7" fmla="*/ 392 h 536"/>
                <a:gd name="T8" fmla="*/ 0 w 537"/>
                <a:gd name="T9" fmla="*/ 196 h 536"/>
                <a:gd name="T10" fmla="*/ 196 w 537"/>
                <a:gd name="T11" fmla="*/ 0 h 536"/>
                <a:gd name="T12" fmla="*/ 392 w 537"/>
                <a:gd name="T13" fmla="*/ 196 h 536"/>
              </a:gdLst>
              <a:ahLst/>
              <a:cxnLst>
                <a:cxn ang="0">
                  <a:pos x="T0" y="T1"/>
                </a:cxn>
                <a:cxn ang="0">
                  <a:pos x="T2" y="T3"/>
                </a:cxn>
                <a:cxn ang="0">
                  <a:pos x="T4" y="T5"/>
                </a:cxn>
                <a:cxn ang="0">
                  <a:pos x="T6" y="T7"/>
                </a:cxn>
                <a:cxn ang="0">
                  <a:pos x="T8" y="T9"/>
                </a:cxn>
                <a:cxn ang="0">
                  <a:pos x="T10" y="T11"/>
                </a:cxn>
                <a:cxn ang="0">
                  <a:pos x="T12" y="T13"/>
                </a:cxn>
              </a:cxnLst>
              <a:rect l="0" t="0" r="r" b="b"/>
              <a:pathLst>
                <a:path w="537" h="536">
                  <a:moveTo>
                    <a:pt x="339" y="338"/>
                  </a:moveTo>
                  <a:lnTo>
                    <a:pt x="537" y="536"/>
                  </a:lnTo>
                  <a:moveTo>
                    <a:pt x="392" y="196"/>
                  </a:moveTo>
                  <a:cubicBezTo>
                    <a:pt x="392" y="304"/>
                    <a:pt x="305" y="392"/>
                    <a:pt x="196" y="392"/>
                  </a:cubicBezTo>
                  <a:cubicBezTo>
                    <a:pt x="88" y="392"/>
                    <a:pt x="0" y="304"/>
                    <a:pt x="0" y="196"/>
                  </a:cubicBezTo>
                  <a:cubicBezTo>
                    <a:pt x="0" y="87"/>
                    <a:pt x="88" y="0"/>
                    <a:pt x="196" y="0"/>
                  </a:cubicBezTo>
                  <a:cubicBezTo>
                    <a:pt x="305" y="0"/>
                    <a:pt x="392" y="87"/>
                    <a:pt x="392" y="196"/>
                  </a:cubicBez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86" name="Selection Overlay"/>
            <p:cNvSpPr/>
            <p:nvPr/>
          </p:nvSpPr>
          <p:spPr>
            <a:xfrm>
              <a:off x="8649225" y="11021858"/>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7" name="Selection Overlay"/>
            <p:cNvSpPr/>
            <p:nvPr/>
          </p:nvSpPr>
          <p:spPr>
            <a:xfrm>
              <a:off x="8649449" y="12277777"/>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8" name="Label" descr="&lt;SmartSettings&gt;&lt;SmartResize anchorLeft=&quot;Absolute&quot; anchorTop=&quot;Absolute&quot; anchorRight=&quot;None&quot; anchorBottom=&quot;None&quot; /&gt;&lt;/SmartSettings&gt;"/>
            <p:cNvSpPr txBox="1"/>
            <p:nvPr>
              <p:custDataLst>
                <p:tags r:id="rId19"/>
              </p:custDataLst>
            </p:nvPr>
          </p:nvSpPr>
          <p:spPr>
            <a:xfrm>
              <a:off x="11524643" y="10334969"/>
              <a:ext cx="827406"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적용대상</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명</a:t>
              </a:r>
              <a:endParaRPr 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89" name="Track"/>
            <p:cNvSpPr/>
            <p:nvPr/>
          </p:nvSpPr>
          <p:spPr>
            <a:xfrm rot="5400000">
              <a:off x="10225508" y="11269519"/>
              <a:ext cx="1551384" cy="13135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0" name="Scroll Thumb" descr="&lt;SmartSettings&gt;&lt;SmartResize anchorLeft=&quot;Absolute&quot; anchorTop=&quot;Absolute&quot; anchorRight=&quot;Absolute&quot; anchorBottom=&quot;Absolute&quot; /&gt;&lt;/SmartSettings&gt;"/>
            <p:cNvSpPr/>
            <p:nvPr>
              <p:custDataLst>
                <p:tags r:id="rId20"/>
              </p:custDataLst>
            </p:nvPr>
          </p:nvSpPr>
          <p:spPr>
            <a:xfrm rot="5400000">
              <a:off x="10585600" y="11092861"/>
              <a:ext cx="831204" cy="906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1" name="Chevron" descr="&lt;SmartSettings&gt;&lt;SmartResize anchorLeft=&quot;None&quot; anchorTop=&quot;Absolute&quot; anchorRight=&quot;None&quot; anchorBottom=&quot;None&quot; /&gt;&lt;/SmartSettings&gt;"/>
            <p:cNvSpPr>
              <a:spLocks noChangeAspect="1"/>
            </p:cNvSpPr>
            <p:nvPr>
              <p:custDataLst>
                <p:tags r:id="rId21"/>
              </p:custDataLst>
            </p:nvPr>
          </p:nvSpPr>
          <p:spPr bwMode="auto">
            <a:xfrm rot="10800000" flipH="1">
              <a:off x="10979946" y="10618759"/>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92" name="Chevron" descr="&lt;SmartSettings&gt;&lt;SmartResize anchorLeft=&quot;None&quot; anchorTop=&quot;None&quot; anchorRight=&quot;None&quot; anchorBottom=&quot;Absolute&quot; /&gt;&lt;/SmartSettings&gt;"/>
            <p:cNvSpPr>
              <a:spLocks noChangeAspect="1"/>
            </p:cNvSpPr>
            <p:nvPr>
              <p:custDataLst>
                <p:tags r:id="rId22"/>
              </p:custDataLst>
            </p:nvPr>
          </p:nvSpPr>
          <p:spPr bwMode="auto">
            <a:xfrm flipH="1">
              <a:off x="10979946" y="12018630"/>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93" name="Button"/>
            <p:cNvSpPr>
              <a:spLocks/>
            </p:cNvSpPr>
            <p:nvPr/>
          </p:nvSpPr>
          <p:spPr bwMode="auto">
            <a:xfrm>
              <a:off x="11164910" y="11614471"/>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4" name="Button"/>
            <p:cNvSpPr>
              <a:spLocks/>
            </p:cNvSpPr>
            <p:nvPr/>
          </p:nvSpPr>
          <p:spPr bwMode="auto">
            <a:xfrm>
              <a:off x="11164910" y="11885627"/>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5" name="Label"/>
            <p:cNvSpPr txBox="1"/>
            <p:nvPr/>
          </p:nvSpPr>
          <p:spPr>
            <a:xfrm>
              <a:off x="12525821" y="10308047"/>
              <a:ext cx="1353192"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후결</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96" name="직사각형 495"/>
            <p:cNvSpPr/>
            <p:nvPr/>
          </p:nvSpPr>
          <p:spPr>
            <a:xfrm>
              <a:off x="11600146" y="10569632"/>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7" name="직사각형 496"/>
            <p:cNvSpPr/>
            <p:nvPr/>
          </p:nvSpPr>
          <p:spPr>
            <a:xfrm>
              <a:off x="11816061" y="10623512"/>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98" name="직사각형 497"/>
            <p:cNvSpPr/>
            <p:nvPr/>
          </p:nvSpPr>
          <p:spPr>
            <a:xfrm>
              <a:off x="11629452" y="10623512"/>
              <a:ext cx="228072" cy="230832"/>
            </a:xfrm>
            <a:prstGeom prst="rect">
              <a:avLst/>
            </a:prstGeom>
          </p:spPr>
          <p:txBody>
            <a:bodyPr wrap="square">
              <a:spAutoFit/>
            </a:bodyPr>
            <a:lstStyle/>
            <a:p>
              <a:pPr algn="ctr"/>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499" name="Button"/>
            <p:cNvSpPr>
              <a:spLocks/>
            </p:cNvSpPr>
            <p:nvPr/>
          </p:nvSpPr>
          <p:spPr bwMode="auto">
            <a:xfrm>
              <a:off x="13408267" y="10638801"/>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0" name="Button"/>
            <p:cNvSpPr>
              <a:spLocks/>
            </p:cNvSpPr>
            <p:nvPr/>
          </p:nvSpPr>
          <p:spPr bwMode="auto">
            <a:xfrm>
              <a:off x="13703169" y="10638801"/>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1" name="직사각형 500"/>
            <p:cNvSpPr/>
            <p:nvPr/>
          </p:nvSpPr>
          <p:spPr>
            <a:xfrm>
              <a:off x="12412728" y="10623512"/>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2" name="직사각형 501"/>
            <p:cNvSpPr/>
            <p:nvPr/>
          </p:nvSpPr>
          <p:spPr>
            <a:xfrm>
              <a:off x="11598170" y="10912038"/>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3" name="직사각형 502"/>
            <p:cNvSpPr/>
            <p:nvPr/>
          </p:nvSpPr>
          <p:spPr>
            <a:xfrm>
              <a:off x="11814086" y="10965918"/>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4" name="직사각형 503"/>
            <p:cNvSpPr/>
            <p:nvPr/>
          </p:nvSpPr>
          <p:spPr>
            <a:xfrm>
              <a:off x="11627477" y="10965918"/>
              <a:ext cx="228072" cy="230832"/>
            </a:xfrm>
            <a:prstGeom prst="rect">
              <a:avLst/>
            </a:prstGeom>
          </p:spPr>
          <p:txBody>
            <a:bodyPr wrap="square">
              <a:spAutoFit/>
            </a:bodyPr>
            <a:lstStyle/>
            <a:p>
              <a:pPr algn="ctr"/>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5" name="Button"/>
            <p:cNvSpPr>
              <a:spLocks/>
            </p:cNvSpPr>
            <p:nvPr/>
          </p:nvSpPr>
          <p:spPr bwMode="auto">
            <a:xfrm>
              <a:off x="13406292" y="10981207"/>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6" name="Button"/>
            <p:cNvSpPr>
              <a:spLocks/>
            </p:cNvSpPr>
            <p:nvPr/>
          </p:nvSpPr>
          <p:spPr bwMode="auto">
            <a:xfrm>
              <a:off x="13701194" y="10981207"/>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7" name="직사각형 506"/>
            <p:cNvSpPr/>
            <p:nvPr/>
          </p:nvSpPr>
          <p:spPr>
            <a:xfrm>
              <a:off x="12410752" y="10965918"/>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08" name="Panel"/>
            <p:cNvSpPr/>
            <p:nvPr/>
          </p:nvSpPr>
          <p:spPr>
            <a:xfrm>
              <a:off x="11599495" y="10556988"/>
              <a:ext cx="2435462" cy="2578176"/>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519"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520"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8586104" y="8111168"/>
            <a:ext cx="2103686" cy="45913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관련문서 지정기능 추가</a:t>
            </a:r>
          </a:p>
        </p:txBody>
      </p:sp>
      <p:sp>
        <p:nvSpPr>
          <p:cNvPr id="188" name="직사각형 187"/>
          <p:cNvSpPr/>
          <p:nvPr/>
        </p:nvSpPr>
        <p:spPr>
          <a:xfrm>
            <a:off x="8557765" y="7007768"/>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관련문서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879897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텍스트 개체 틀 2"/>
          <p:cNvSpPr>
            <a:spLocks noGrp="1"/>
          </p:cNvSpPr>
          <p:nvPr>
            <p:ph type="body" sz="quarter" idx="11"/>
          </p:nvPr>
        </p:nvSpPr>
        <p:spPr/>
        <p:txBody>
          <a:bodyPr/>
          <a:lstStyle/>
          <a:p>
            <a:endParaRPr lang="ko-KR" altLang="en-US"/>
          </a:p>
        </p:txBody>
      </p:sp>
      <p:sp>
        <p:nvSpPr>
          <p:cNvPr id="234" name="텍스트 개체 틀 84"/>
          <p:cNvSpPr>
            <a:spLocks noGrp="1"/>
          </p:cNvSpPr>
          <p:nvPr>
            <p:ph type="body" sz="quarter" idx="12"/>
          </p:nvPr>
        </p:nvSpPr>
        <p:spPr/>
        <p:txBody>
          <a:bodyPr/>
          <a:lstStyle/>
          <a:p>
            <a:r>
              <a:rPr lang="ko-KR" altLang="en-US" dirty="0" smtClean="0"/>
              <a:t>휴가신청서 레이아웃</a:t>
            </a:r>
            <a:endParaRPr lang="ko-KR" altLang="en-US" dirty="0"/>
          </a:p>
        </p:txBody>
      </p:sp>
      <p:sp>
        <p:nvSpPr>
          <p:cNvPr id="236" name="텍스트 개체 틀 86"/>
          <p:cNvSpPr>
            <a:spLocks noGrp="1"/>
          </p:cNvSpPr>
          <p:nvPr>
            <p:ph type="body" sz="quarter" idx="16"/>
          </p:nvPr>
        </p:nvSpPr>
        <p:spPr/>
        <p:txBody>
          <a:bodyPr/>
          <a:lstStyle/>
          <a:p>
            <a:r>
              <a:rPr lang="ko-KR" altLang="en-US"/>
              <a:t>전자결재 </a:t>
            </a:r>
            <a:r>
              <a:rPr lang="en-US" altLang="ko-KR"/>
              <a:t>&gt; </a:t>
            </a:r>
            <a:r>
              <a:rPr lang="ko-KR" altLang="en-US"/>
              <a:t>신규상신</a:t>
            </a:r>
          </a:p>
        </p:txBody>
      </p:sp>
      <p:sp>
        <p:nvSpPr>
          <p:cNvPr id="4" name="텍스트 개체 틀 3">
            <a:extLst>
              <a:ext uri="{FF2B5EF4-FFF2-40B4-BE49-F238E27FC236}">
                <a16:creationId xmlns="" xmlns:a16="http://schemas.microsoft.com/office/drawing/2014/main" id="{7CB9245F-921C-13B7-D662-2B70B12AE003}"/>
              </a:ext>
            </a:extLst>
          </p:cNvPr>
          <p:cNvSpPr>
            <a:spLocks noGrp="1"/>
          </p:cNvSpPr>
          <p:nvPr>
            <p:ph type="body" sz="quarter" idx="14"/>
          </p:nvPr>
        </p:nvSpPr>
        <p:spPr/>
        <p:txBody>
          <a:bodyPr/>
          <a:lstStyle/>
          <a:p>
            <a:endParaRPr lang="ko-KR" altLang="en-US"/>
          </a:p>
        </p:txBody>
      </p:sp>
      <p:sp>
        <p:nvSpPr>
          <p:cNvPr id="38" name="Text Box"/>
          <p:cNvSpPr/>
          <p:nvPr/>
        </p:nvSpPr>
        <p:spPr>
          <a:xfrm>
            <a:off x="1183453" y="1098038"/>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39" name="표 38"/>
          <p:cNvGraphicFramePr>
            <a:graphicFrameLocks noGrp="1"/>
          </p:cNvGraphicFramePr>
          <p:nvPr>
            <p:extLst>
              <p:ext uri="{D42A27DB-BD31-4B8C-83A1-F6EECF244321}">
                <p14:modId xmlns:p14="http://schemas.microsoft.com/office/powerpoint/2010/main" val="312344028"/>
              </p:ext>
            </p:extLst>
          </p:nvPr>
        </p:nvGraphicFramePr>
        <p:xfrm>
          <a:off x="279186" y="1051727"/>
          <a:ext cx="5476936" cy="1254436"/>
        </p:xfrm>
        <a:graphic>
          <a:graphicData uri="http://schemas.openxmlformats.org/drawingml/2006/table">
            <a:tbl>
              <a:tblPr firstRow="1" bandRow="1"/>
              <a:tblGrid>
                <a:gridCol w="822129">
                  <a:extLst>
                    <a:ext uri="{9D8B030D-6E8A-4147-A177-3AD203B41FA5}">
                      <a16:colId xmlns="" xmlns:a16="http://schemas.microsoft.com/office/drawing/2014/main" val="20000"/>
                    </a:ext>
                  </a:extLst>
                </a:gridCol>
                <a:gridCol w="4654807">
                  <a:extLst>
                    <a:ext uri="{9D8B030D-6E8A-4147-A177-3AD203B41FA5}">
                      <a16:colId xmlns="" xmlns:a16="http://schemas.microsoft.com/office/drawing/2014/main"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40" name="Text Box"/>
          <p:cNvSpPr/>
          <p:nvPr/>
        </p:nvSpPr>
        <p:spPr>
          <a:xfrm>
            <a:off x="1183453" y="171863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41"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2013818" y="171825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2" name="Label"/>
          <p:cNvSpPr txBox="1"/>
          <p:nvPr/>
        </p:nvSpPr>
        <p:spPr>
          <a:xfrm>
            <a:off x="2186643" y="1698241"/>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Text Box"/>
          <p:cNvSpPr/>
          <p:nvPr/>
        </p:nvSpPr>
        <p:spPr>
          <a:xfrm>
            <a:off x="2400180" y="172031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44"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3230545" y="171993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Text Box"/>
          <p:cNvSpPr/>
          <p:nvPr/>
        </p:nvSpPr>
        <p:spPr>
          <a:xfrm>
            <a:off x="3544029" y="1732202"/>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직사각형 45"/>
          <p:cNvSpPr/>
          <p:nvPr/>
        </p:nvSpPr>
        <p:spPr>
          <a:xfrm>
            <a:off x="3849164" y="1733980"/>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9" name="Label"/>
          <p:cNvSpPr txBox="1"/>
          <p:nvPr/>
        </p:nvSpPr>
        <p:spPr>
          <a:xfrm>
            <a:off x="1140258" y="1388717"/>
            <a:ext cx="334732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50" name="Text Box"/>
          <p:cNvSpPr/>
          <p:nvPr/>
        </p:nvSpPr>
        <p:spPr>
          <a:xfrm>
            <a:off x="1174597" y="203693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1" name="직사각형 50"/>
          <p:cNvSpPr/>
          <p:nvPr/>
        </p:nvSpPr>
        <p:spPr>
          <a:xfrm>
            <a:off x="2032502" y="2070247"/>
            <a:ext cx="1217663" cy="215444"/>
          </a:xfrm>
          <a:prstGeom prst="rect">
            <a:avLst/>
          </a:prstGeom>
        </p:spPr>
        <p:txBody>
          <a:bodyPr wrap="square">
            <a:spAutoFit/>
          </a:bodyPr>
          <a:lstStyle/>
          <a:p>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 </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Text Box"/>
          <p:cNvSpPr/>
          <p:nvPr/>
        </p:nvSpPr>
        <p:spPr>
          <a:xfrm>
            <a:off x="1709280" y="203693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3" name="직사각형 52"/>
          <p:cNvSpPr/>
          <p:nvPr/>
        </p:nvSpPr>
        <p:spPr>
          <a:xfrm>
            <a:off x="1453914" y="2026789"/>
            <a:ext cx="296097" cy="230832"/>
          </a:xfrm>
          <a:prstGeom prst="rect">
            <a:avLst/>
          </a:prstGeom>
        </p:spPr>
        <p:txBody>
          <a:bodyPr wrap="square">
            <a:spAutoFit/>
          </a:bodyPr>
          <a:lstStyle/>
          <a:p>
            <a:pPr algn="ctr"/>
            <a:r>
              <a:rPr lang="en-US" altLang="ko-KR" sz="9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54" name="직사각형 53"/>
          <p:cNvSpPr/>
          <p:nvPr/>
        </p:nvSpPr>
        <p:spPr>
          <a:xfrm>
            <a:off x="2350024" y="603685"/>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55" name="Text Box"/>
          <p:cNvSpPr/>
          <p:nvPr/>
        </p:nvSpPr>
        <p:spPr>
          <a:xfrm>
            <a:off x="1183453" y="4729209"/>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56" name="표 55"/>
          <p:cNvGraphicFramePr>
            <a:graphicFrameLocks noGrp="1"/>
          </p:cNvGraphicFramePr>
          <p:nvPr>
            <p:extLst>
              <p:ext uri="{D42A27DB-BD31-4B8C-83A1-F6EECF244321}">
                <p14:modId xmlns:p14="http://schemas.microsoft.com/office/powerpoint/2010/main" val="1792226271"/>
              </p:ext>
            </p:extLst>
          </p:nvPr>
        </p:nvGraphicFramePr>
        <p:xfrm>
          <a:off x="279186" y="4682898"/>
          <a:ext cx="5476936" cy="1568045"/>
        </p:xfrm>
        <a:graphic>
          <a:graphicData uri="http://schemas.openxmlformats.org/drawingml/2006/table">
            <a:tbl>
              <a:tblPr firstRow="1" bandRow="1"/>
              <a:tblGrid>
                <a:gridCol w="822129">
                  <a:extLst>
                    <a:ext uri="{9D8B030D-6E8A-4147-A177-3AD203B41FA5}">
                      <a16:colId xmlns="" xmlns:a16="http://schemas.microsoft.com/office/drawing/2014/main" val="20000"/>
                    </a:ext>
                  </a:extLst>
                </a:gridCol>
                <a:gridCol w="4654807">
                  <a:extLst>
                    <a:ext uri="{9D8B030D-6E8A-4147-A177-3AD203B41FA5}">
                      <a16:colId xmlns="" xmlns:a16="http://schemas.microsoft.com/office/drawing/2014/main"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휴가취소여부</a:t>
                      </a:r>
                      <a:endParaRPr lang="en-US" altLang="ko-KR"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57" name="Text Box"/>
          <p:cNvSpPr/>
          <p:nvPr/>
        </p:nvSpPr>
        <p:spPr>
          <a:xfrm>
            <a:off x="1183453" y="566266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5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2013818" y="566228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Label"/>
          <p:cNvSpPr txBox="1"/>
          <p:nvPr/>
        </p:nvSpPr>
        <p:spPr>
          <a:xfrm>
            <a:off x="2186643" y="5642271"/>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0" name="Text Box"/>
          <p:cNvSpPr/>
          <p:nvPr/>
        </p:nvSpPr>
        <p:spPr>
          <a:xfrm>
            <a:off x="2400180" y="5664349"/>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61"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3230545" y="566396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Text Box"/>
          <p:cNvSpPr/>
          <p:nvPr/>
        </p:nvSpPr>
        <p:spPr>
          <a:xfrm>
            <a:off x="3544029" y="5676232"/>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p:cNvSpPr/>
          <p:nvPr/>
        </p:nvSpPr>
        <p:spPr>
          <a:xfrm>
            <a:off x="3849164" y="5678010"/>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Label"/>
          <p:cNvSpPr txBox="1"/>
          <p:nvPr/>
        </p:nvSpPr>
        <p:spPr>
          <a:xfrm>
            <a:off x="1140258" y="5332747"/>
            <a:ext cx="334732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65" name="Text Box"/>
          <p:cNvSpPr/>
          <p:nvPr/>
        </p:nvSpPr>
        <p:spPr>
          <a:xfrm>
            <a:off x="1174597" y="598096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p:cNvSpPr/>
          <p:nvPr/>
        </p:nvSpPr>
        <p:spPr>
          <a:xfrm>
            <a:off x="2032502" y="6014277"/>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67" name="Text Box"/>
          <p:cNvSpPr/>
          <p:nvPr/>
        </p:nvSpPr>
        <p:spPr>
          <a:xfrm>
            <a:off x="1709280" y="5980969"/>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직사각형 67"/>
          <p:cNvSpPr/>
          <p:nvPr/>
        </p:nvSpPr>
        <p:spPr>
          <a:xfrm>
            <a:off x="1453914" y="5970819"/>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69" name="직사각형 68"/>
          <p:cNvSpPr/>
          <p:nvPr/>
        </p:nvSpPr>
        <p:spPr>
          <a:xfrm>
            <a:off x="2157432" y="4234856"/>
            <a:ext cx="1548881" cy="523220"/>
          </a:xfrm>
          <a:prstGeom prst="rect">
            <a:avLst/>
          </a:prstGeom>
        </p:spPr>
        <p:txBody>
          <a:bodyPr wrap="square">
            <a:spAutoFit/>
          </a:bodyPr>
          <a:lstStyle/>
          <a:p>
            <a:pPr algn="ctr"/>
            <a:r>
              <a:rPr lang="ko-KR" altLang="en-US" sz="1400" dirty="0" smtClean="0">
                <a:latin typeface="나눔고딕" panose="020D0604000000000000" pitchFamily="50" charset="-127"/>
                <a:ea typeface="나눔고딕" panose="020D0604000000000000" pitchFamily="50" charset="-127"/>
                <a:cs typeface="Segoe UI" panose="020B0502040204020203" pitchFamily="34" charset="0"/>
              </a:rPr>
              <a:t>휴가변경신청서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84" name="Text Box"/>
          <p:cNvSpPr/>
          <p:nvPr/>
        </p:nvSpPr>
        <p:spPr>
          <a:xfrm>
            <a:off x="1183453" y="2890743"/>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85" name="표 84"/>
          <p:cNvGraphicFramePr>
            <a:graphicFrameLocks noGrp="1"/>
          </p:cNvGraphicFramePr>
          <p:nvPr>
            <p:extLst>
              <p:ext uri="{D42A27DB-BD31-4B8C-83A1-F6EECF244321}">
                <p14:modId xmlns:p14="http://schemas.microsoft.com/office/powerpoint/2010/main" val="1269962334"/>
              </p:ext>
            </p:extLst>
          </p:nvPr>
        </p:nvGraphicFramePr>
        <p:xfrm>
          <a:off x="279186" y="2844432"/>
          <a:ext cx="5476936" cy="1254436"/>
        </p:xfrm>
        <a:graphic>
          <a:graphicData uri="http://schemas.openxmlformats.org/drawingml/2006/table">
            <a:tbl>
              <a:tblPr firstRow="1" bandRow="1"/>
              <a:tblGrid>
                <a:gridCol w="822129">
                  <a:extLst>
                    <a:ext uri="{9D8B030D-6E8A-4147-A177-3AD203B41FA5}">
                      <a16:colId xmlns="" xmlns:a16="http://schemas.microsoft.com/office/drawing/2014/main" val="20000"/>
                    </a:ext>
                  </a:extLst>
                </a:gridCol>
                <a:gridCol w="4654807">
                  <a:extLst>
                    <a:ext uri="{9D8B030D-6E8A-4147-A177-3AD203B41FA5}">
                      <a16:colId xmlns="" xmlns:a16="http://schemas.microsoft.com/office/drawing/2014/main"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86" name="Text Box"/>
          <p:cNvSpPr/>
          <p:nvPr/>
        </p:nvSpPr>
        <p:spPr>
          <a:xfrm>
            <a:off x="1183453" y="3511344"/>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7"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2013818" y="3510964"/>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Label"/>
          <p:cNvSpPr txBox="1"/>
          <p:nvPr/>
        </p:nvSpPr>
        <p:spPr>
          <a:xfrm>
            <a:off x="1140258" y="3181422"/>
            <a:ext cx="337297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94" name="Text Box"/>
          <p:cNvSpPr/>
          <p:nvPr/>
        </p:nvSpPr>
        <p:spPr>
          <a:xfrm>
            <a:off x="1174597"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5" name="직사각형 94"/>
          <p:cNvSpPr/>
          <p:nvPr/>
        </p:nvSpPr>
        <p:spPr>
          <a:xfrm>
            <a:off x="2032502" y="3862952"/>
            <a:ext cx="1217663" cy="215444"/>
          </a:xfrm>
          <a:prstGeom prst="rect">
            <a:avLst/>
          </a:prstGeom>
        </p:spPr>
        <p:txBody>
          <a:bodyPr wrap="square">
            <a:spAutoFit/>
          </a:bodyPr>
          <a:lstStyle/>
          <a:p>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96" name="Text Box"/>
          <p:cNvSpPr/>
          <p:nvPr/>
        </p:nvSpPr>
        <p:spPr>
          <a:xfrm>
            <a:off x="1709280"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7" name="직사각형 96"/>
          <p:cNvSpPr/>
          <p:nvPr/>
        </p:nvSpPr>
        <p:spPr>
          <a:xfrm>
            <a:off x="1453914" y="3819494"/>
            <a:ext cx="296097" cy="230832"/>
          </a:xfrm>
          <a:prstGeom prst="rect">
            <a:avLst/>
          </a:prstGeom>
        </p:spPr>
        <p:txBody>
          <a:bodyPr wrap="square">
            <a:spAutoFit/>
          </a:bodyPr>
          <a:lstStyle/>
          <a:p>
            <a:pPr algn="ctr"/>
            <a:r>
              <a:rPr lang="en-US" altLang="ko-KR" sz="9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98" name="직사각형 97"/>
          <p:cNvSpPr/>
          <p:nvPr/>
        </p:nvSpPr>
        <p:spPr>
          <a:xfrm>
            <a:off x="2350024" y="2396390"/>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p:cNvSpPr/>
          <p:nvPr/>
        </p:nvSpPr>
        <p:spPr>
          <a:xfrm>
            <a:off x="2796472" y="3491711"/>
            <a:ext cx="296097" cy="230832"/>
          </a:xfrm>
          <a:prstGeom prst="rect">
            <a:avLst/>
          </a:prstGeom>
        </p:spPr>
        <p:txBody>
          <a:bodyPr wrap="square">
            <a:spAutoFit/>
          </a:bodyPr>
          <a:lstStyle/>
          <a:p>
            <a:pPr algn="ctr"/>
            <a:r>
              <a:rPr lang="en-US" altLang="ko-KR" sz="9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9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직사각형 101"/>
          <p:cNvSpPr/>
          <p:nvPr/>
        </p:nvSpPr>
        <p:spPr>
          <a:xfrm>
            <a:off x="3648318" y="3526068"/>
            <a:ext cx="1217663"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시간단위 신청 가능</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03" name="Drop-Down Box" descr="&lt;SmartSettings&gt;&lt;SmartResize enabled=&quot;True&quot; minWidth=&quot;18&quot; minHeight=&quot;7&quot; /&gt;&lt;/SmartSettings&gt;"/>
          <p:cNvGrpSpPr/>
          <p:nvPr>
            <p:custDataLst>
              <p:tags r:id="rId6"/>
            </p:custDataLst>
          </p:nvPr>
        </p:nvGrpSpPr>
        <p:grpSpPr>
          <a:xfrm>
            <a:off x="2279610" y="3525512"/>
            <a:ext cx="535737" cy="216000"/>
            <a:chOff x="595686" y="1272601"/>
            <a:chExt cx="1431169" cy="180000"/>
          </a:xfrm>
          <a:solidFill>
            <a:srgbClr val="FFFFFF"/>
          </a:solidFill>
        </p:grpSpPr>
        <p:sp>
          <p:nvSpPr>
            <p:cNvPr id="104"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05"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6" name="Drop-Down Box" descr="&lt;SmartSettings&gt;&lt;SmartResize enabled=&quot;True&quot; minWidth=&quot;18&quot; minHeight=&quot;7&quot; /&gt;&lt;/SmartSettings&gt;"/>
          <p:cNvGrpSpPr/>
          <p:nvPr>
            <p:custDataLst>
              <p:tags r:id="rId7"/>
            </p:custDataLst>
          </p:nvPr>
        </p:nvGrpSpPr>
        <p:grpSpPr>
          <a:xfrm>
            <a:off x="3073694" y="3525512"/>
            <a:ext cx="535737" cy="216000"/>
            <a:chOff x="595686" y="1272601"/>
            <a:chExt cx="1431169" cy="180000"/>
          </a:xfrm>
          <a:solidFill>
            <a:srgbClr val="FFFFFF"/>
          </a:solidFill>
        </p:grpSpPr>
        <p:sp>
          <p:nvSpPr>
            <p:cNvPr id="107"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08"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0" name="직사각형 109"/>
          <p:cNvSpPr/>
          <p:nvPr/>
        </p:nvSpPr>
        <p:spPr>
          <a:xfrm>
            <a:off x="4743320" y="5213847"/>
            <a:ext cx="3552544" cy="112261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새로 올릴 휴가 작성</a:t>
            </a:r>
            <a:endParaRPr lang="en-US" altLang="ko-KR" sz="1400" dirty="0" smtClean="0"/>
          </a:p>
          <a:p>
            <a:pPr algn="ctr"/>
            <a:r>
              <a:rPr lang="ko-KR" altLang="en-US" sz="1400" dirty="0" smtClean="0"/>
              <a:t>관련문서로 지정된 휴가신청서는 취소됨</a:t>
            </a:r>
            <a:endParaRPr lang="en-US" altLang="ko-KR" sz="1400" dirty="0" smtClean="0"/>
          </a:p>
          <a:p>
            <a:pPr algn="ctr"/>
            <a:r>
              <a:rPr lang="en-US" altLang="ko-KR" sz="1400" dirty="0" smtClean="0"/>
              <a:t>(</a:t>
            </a:r>
            <a:r>
              <a:rPr lang="ko-KR" altLang="en-US" sz="1400" dirty="0" smtClean="0"/>
              <a:t>휴가반납</a:t>
            </a:r>
            <a:r>
              <a:rPr lang="en-US" altLang="ko-KR" sz="1400" dirty="0" smtClean="0"/>
              <a:t>)</a:t>
            </a:r>
            <a:endParaRPr lang="ko-KR" altLang="en-US" sz="1400" dirty="0"/>
          </a:p>
        </p:txBody>
      </p:sp>
      <p:sp>
        <p:nvSpPr>
          <p:cNvPr id="111" name="Text Box"/>
          <p:cNvSpPr/>
          <p:nvPr/>
        </p:nvSpPr>
        <p:spPr>
          <a:xfrm>
            <a:off x="1183453" y="6822703"/>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112" name="표 111"/>
          <p:cNvGraphicFramePr>
            <a:graphicFrameLocks noGrp="1"/>
          </p:cNvGraphicFramePr>
          <p:nvPr>
            <p:extLst>
              <p:ext uri="{D42A27DB-BD31-4B8C-83A1-F6EECF244321}">
                <p14:modId xmlns:p14="http://schemas.microsoft.com/office/powerpoint/2010/main" val="1853664114"/>
              </p:ext>
            </p:extLst>
          </p:nvPr>
        </p:nvGraphicFramePr>
        <p:xfrm>
          <a:off x="279186" y="6776392"/>
          <a:ext cx="5476936" cy="1568045"/>
        </p:xfrm>
        <a:graphic>
          <a:graphicData uri="http://schemas.openxmlformats.org/drawingml/2006/table">
            <a:tbl>
              <a:tblPr firstRow="1" bandRow="1"/>
              <a:tblGrid>
                <a:gridCol w="822129">
                  <a:extLst>
                    <a:ext uri="{9D8B030D-6E8A-4147-A177-3AD203B41FA5}">
                      <a16:colId xmlns="" xmlns:a16="http://schemas.microsoft.com/office/drawing/2014/main" val="20000"/>
                    </a:ext>
                  </a:extLst>
                </a:gridCol>
                <a:gridCol w="4654807">
                  <a:extLst>
                    <a:ext uri="{9D8B030D-6E8A-4147-A177-3AD203B41FA5}">
                      <a16:colId xmlns="" xmlns:a16="http://schemas.microsoft.com/office/drawing/2014/main"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휴가취소여부</a:t>
                      </a:r>
                      <a:endParaRPr lang="en-US" altLang="ko-KR"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smtClean="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113" name="Text Box"/>
          <p:cNvSpPr/>
          <p:nvPr/>
        </p:nvSpPr>
        <p:spPr>
          <a:xfrm>
            <a:off x="1183453" y="7754323"/>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14"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2013818" y="775394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Label"/>
          <p:cNvSpPr txBox="1"/>
          <p:nvPr/>
        </p:nvSpPr>
        <p:spPr>
          <a:xfrm>
            <a:off x="2186643" y="7733925"/>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6" name="Text Box"/>
          <p:cNvSpPr/>
          <p:nvPr/>
        </p:nvSpPr>
        <p:spPr>
          <a:xfrm>
            <a:off x="2400180" y="7756003"/>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17" name="Date Picker Icon" descr="&lt;SmartSettings&gt;&lt;SmartResize anchorLeft=&quot;None&quot; anchorTop=&quot;None&quot; anchorRight=&quot;Absolute&quot; anchorBottom=&quot;None&quot; /&gt;&lt;/SmartSettings&gt;"/>
          <p:cNvSpPr>
            <a:spLocks noEditPoints="1"/>
          </p:cNvSpPr>
          <p:nvPr>
            <p:custDataLst>
              <p:tags r:id="rId9"/>
            </p:custDataLst>
          </p:nvPr>
        </p:nvSpPr>
        <p:spPr bwMode="auto">
          <a:xfrm>
            <a:off x="3230545" y="775562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Text Box"/>
          <p:cNvSpPr/>
          <p:nvPr/>
        </p:nvSpPr>
        <p:spPr>
          <a:xfrm>
            <a:off x="3544029" y="7767886"/>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p:cNvSpPr/>
          <p:nvPr/>
        </p:nvSpPr>
        <p:spPr>
          <a:xfrm>
            <a:off x="3849164" y="7769664"/>
            <a:ext cx="407986"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일간</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Label"/>
          <p:cNvSpPr txBox="1"/>
          <p:nvPr/>
        </p:nvSpPr>
        <p:spPr>
          <a:xfrm>
            <a:off x="1140258" y="7424401"/>
            <a:ext cx="334732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121" name="Text Box"/>
          <p:cNvSpPr/>
          <p:nvPr/>
        </p:nvSpPr>
        <p:spPr>
          <a:xfrm>
            <a:off x="1174597" y="8072623"/>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직사각형 121"/>
          <p:cNvSpPr/>
          <p:nvPr/>
        </p:nvSpPr>
        <p:spPr>
          <a:xfrm>
            <a:off x="2032502" y="8105931"/>
            <a:ext cx="1217663" cy="215444"/>
          </a:xfrm>
          <a:prstGeom prst="rect">
            <a:avLst/>
          </a:prstGeom>
        </p:spPr>
        <p:txBody>
          <a:bodyPr wrap="square">
            <a:spAutoFit/>
          </a:bodyPr>
          <a:lstStyle/>
          <a:p>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r>
              <a:rPr lang="ko-KR" altLang="en-US" sz="80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3" name="Text Box"/>
          <p:cNvSpPr/>
          <p:nvPr/>
        </p:nvSpPr>
        <p:spPr>
          <a:xfrm>
            <a:off x="1709280" y="8072623"/>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p:cNvSpPr/>
          <p:nvPr/>
        </p:nvSpPr>
        <p:spPr>
          <a:xfrm>
            <a:off x="1453914" y="8062473"/>
            <a:ext cx="296097" cy="230832"/>
          </a:xfrm>
          <a:prstGeom prst="rect">
            <a:avLst/>
          </a:prstGeom>
        </p:spPr>
        <p:txBody>
          <a:bodyPr wrap="square">
            <a:spAutoFit/>
          </a:bodyPr>
          <a:lstStyle/>
          <a:p>
            <a:pPr algn="ct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5" name="직사각형 124"/>
          <p:cNvSpPr/>
          <p:nvPr/>
        </p:nvSpPr>
        <p:spPr>
          <a:xfrm>
            <a:off x="2157432" y="6328350"/>
            <a:ext cx="1548881" cy="523220"/>
          </a:xfrm>
          <a:prstGeom prst="rect">
            <a:avLst/>
          </a:prstGeom>
        </p:spPr>
        <p:txBody>
          <a:bodyPr wrap="square">
            <a:spAutoFit/>
          </a:bodyPr>
          <a:lstStyle/>
          <a:p>
            <a:pPr algn="ctr"/>
            <a:r>
              <a:rPr lang="ko-KR" altLang="en-US" sz="1400" dirty="0" smtClean="0">
                <a:latin typeface="나눔고딕" panose="020D0604000000000000" pitchFamily="50" charset="-127"/>
                <a:ea typeface="나눔고딕" panose="020D0604000000000000" pitchFamily="50" charset="-127"/>
                <a:cs typeface="Segoe UI" panose="020B0502040204020203" pitchFamily="34" charset="0"/>
              </a:rPr>
              <a:t>휴가변경신청서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p:cNvSpPr/>
          <p:nvPr/>
        </p:nvSpPr>
        <p:spPr>
          <a:xfrm>
            <a:off x="5911565" y="6686644"/>
            <a:ext cx="3552544" cy="181968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취소할 휴가신청서를 선택하면</a:t>
            </a:r>
            <a:endParaRPr lang="en-US" altLang="ko-KR" sz="1400" dirty="0" smtClean="0"/>
          </a:p>
          <a:p>
            <a:pPr algn="ctr"/>
            <a:r>
              <a:rPr lang="ko-KR" altLang="en-US" sz="1400" dirty="0" smtClean="0"/>
              <a:t>자동으로 불러옴</a:t>
            </a:r>
            <a:endParaRPr lang="en-US" altLang="ko-KR" sz="1400" dirty="0" smtClean="0"/>
          </a:p>
          <a:p>
            <a:pPr algn="ctr"/>
            <a:r>
              <a:rPr lang="en-US" altLang="ko-KR" sz="1400" dirty="0" smtClean="0"/>
              <a:t>(</a:t>
            </a:r>
            <a:r>
              <a:rPr lang="ko-KR" altLang="en-US" sz="1400" dirty="0" smtClean="0"/>
              <a:t>관련문서 팝업을 사용하되 결재 완료된 휴가신청서만 불러오고 적용 시 관련문서로 사용됨을 </a:t>
            </a:r>
            <a:r>
              <a:rPr lang="en-US" altLang="ko-KR" sz="1400" dirty="0" smtClean="0"/>
              <a:t>alert</a:t>
            </a:r>
            <a:r>
              <a:rPr lang="ko-KR" altLang="en-US" sz="1400" dirty="0" smtClean="0"/>
              <a:t>해주고  같이 추가되었으면 좋겠습니다</a:t>
            </a:r>
            <a:r>
              <a:rPr lang="en-US" altLang="ko-KR" sz="1400" dirty="0" smtClean="0"/>
              <a:t>.)</a:t>
            </a:r>
            <a:endParaRPr lang="ko-KR" altLang="en-US" sz="1400" dirty="0"/>
          </a:p>
        </p:txBody>
      </p:sp>
      <p:sp>
        <p:nvSpPr>
          <p:cNvPr id="127" name="직사각형 126"/>
          <p:cNvSpPr/>
          <p:nvPr/>
        </p:nvSpPr>
        <p:spPr>
          <a:xfrm>
            <a:off x="4743320" y="757573"/>
            <a:ext cx="3552544" cy="112261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연차</a:t>
            </a:r>
            <a:r>
              <a:rPr lang="en-US" altLang="ko-KR" sz="1400" dirty="0" smtClean="0"/>
              <a:t>,</a:t>
            </a:r>
            <a:r>
              <a:rPr lang="ko-KR" altLang="en-US" sz="1400" dirty="0"/>
              <a:t> </a:t>
            </a:r>
            <a:r>
              <a:rPr lang="ko-KR" altLang="en-US" sz="1400" dirty="0" err="1" smtClean="0"/>
              <a:t>반차</a:t>
            </a:r>
            <a:r>
              <a:rPr lang="ko-KR" altLang="en-US" sz="1400" dirty="0" smtClean="0"/>
              <a:t> 외에는</a:t>
            </a:r>
            <a:endParaRPr lang="en-US" altLang="ko-KR" sz="1400" dirty="0" smtClean="0"/>
          </a:p>
          <a:p>
            <a:pPr algn="ctr"/>
            <a:r>
              <a:rPr lang="ko-KR" altLang="en-US" sz="1400" dirty="0" smtClean="0"/>
              <a:t>잔여연차 안보임</a:t>
            </a:r>
            <a:endParaRPr lang="ko-KR" altLang="en-US" sz="1400" dirty="0"/>
          </a:p>
        </p:txBody>
      </p:sp>
      <p:sp>
        <p:nvSpPr>
          <p:cNvPr id="129" name="직사각형 128"/>
          <p:cNvSpPr/>
          <p:nvPr/>
        </p:nvSpPr>
        <p:spPr>
          <a:xfrm>
            <a:off x="1597934" y="7124146"/>
            <a:ext cx="1525529"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기존 신청 내역 취소 시</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0" name="Text Box"/>
          <p:cNvSpPr/>
          <p:nvPr/>
        </p:nvSpPr>
        <p:spPr>
          <a:xfrm>
            <a:off x="3027896" y="7145650"/>
            <a:ext cx="1356834"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관련문서 내용 적용</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0"/>
            </p:custDataLst>
          </p:nvPr>
        </p:nvGrpSpPr>
        <p:grpSpPr>
          <a:xfrm>
            <a:off x="1206120" y="7141769"/>
            <a:ext cx="510121" cy="212366"/>
            <a:chOff x="595686" y="1261242"/>
            <a:chExt cx="510121" cy="212366"/>
          </a:xfrm>
        </p:grpSpPr>
        <p:sp>
          <p:nvSpPr>
            <p:cNvPr id="13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3" name="Label"/>
            <p:cNvSpPr txBox="1"/>
            <p:nvPr/>
          </p:nvSpPr>
          <p:spPr>
            <a:xfrm>
              <a:off x="727242" y="1261242"/>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취소</a:t>
              </a:r>
              <a:endParaRPr lang="en-US" sz="900" dirty="0">
                <a:solidFill>
                  <a:srgbClr val="5F5F5F"/>
                </a:solidFill>
                <a:latin typeface="Segoe UI" panose="020B0502040204020203" pitchFamily="34" charset="0"/>
                <a:cs typeface="Segoe UI" panose="020B0502040204020203" pitchFamily="34" charset="0"/>
              </a:endParaRPr>
            </a:p>
          </p:txBody>
        </p:sp>
        <p:sp>
          <p:nvSpPr>
            <p:cNvPr id="13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 name="직사각형 12"/>
          <p:cNvSpPr/>
          <p:nvPr/>
        </p:nvSpPr>
        <p:spPr>
          <a:xfrm>
            <a:off x="279186" y="7410852"/>
            <a:ext cx="5530405" cy="951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꺾인 연결선 14"/>
          <p:cNvCxnSpPr>
            <a:stCxn id="130" idx="1"/>
            <a:endCxn id="120" idx="0"/>
          </p:cNvCxnSpPr>
          <p:nvPr/>
        </p:nvCxnSpPr>
        <p:spPr>
          <a:xfrm rot="10800000" flipV="1">
            <a:off x="2813922" y="7251251"/>
            <a:ext cx="213974" cy="173149"/>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직사각형 139"/>
          <p:cNvSpPr/>
          <p:nvPr/>
        </p:nvSpPr>
        <p:spPr>
          <a:xfrm>
            <a:off x="1597934" y="5027374"/>
            <a:ext cx="1525529"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기존 신청 내역 취소 시</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1"/>
            </p:custDataLst>
          </p:nvPr>
        </p:nvGrpSpPr>
        <p:grpSpPr>
          <a:xfrm>
            <a:off x="1206120" y="5044997"/>
            <a:ext cx="510121" cy="212366"/>
            <a:chOff x="595686" y="1261242"/>
            <a:chExt cx="510121" cy="212366"/>
          </a:xfrm>
        </p:grpSpPr>
        <p:sp>
          <p:nvSpPr>
            <p:cNvPr id="14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4" name="Label"/>
            <p:cNvSpPr txBox="1"/>
            <p:nvPr/>
          </p:nvSpPr>
          <p:spPr>
            <a:xfrm>
              <a:off x="727242" y="1261242"/>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취소</a:t>
              </a:r>
              <a:endParaRPr lang="en-US" sz="900" dirty="0">
                <a:solidFill>
                  <a:srgbClr val="5F5F5F"/>
                </a:solidFill>
                <a:latin typeface="Segoe UI" panose="020B0502040204020203" pitchFamily="34" charset="0"/>
                <a:cs typeface="Segoe UI" panose="020B0502040204020203" pitchFamily="34" charset="0"/>
              </a:endParaRPr>
            </a:p>
          </p:txBody>
        </p:sp>
        <p:sp>
          <p:nvSpPr>
            <p:cNvPr id="145"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8" name="Text Box"/>
          <p:cNvSpPr/>
          <p:nvPr/>
        </p:nvSpPr>
        <p:spPr>
          <a:xfrm>
            <a:off x="6621727" y="2890743"/>
            <a:ext cx="1260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p>
        </p:txBody>
      </p:sp>
      <p:graphicFrame>
        <p:nvGraphicFramePr>
          <p:cNvPr id="89" name="표 88"/>
          <p:cNvGraphicFramePr>
            <a:graphicFrameLocks noGrp="1"/>
          </p:cNvGraphicFramePr>
          <p:nvPr>
            <p:extLst>
              <p:ext uri="{D42A27DB-BD31-4B8C-83A1-F6EECF244321}">
                <p14:modId xmlns:p14="http://schemas.microsoft.com/office/powerpoint/2010/main" val="1269962334"/>
              </p:ext>
            </p:extLst>
          </p:nvPr>
        </p:nvGraphicFramePr>
        <p:xfrm>
          <a:off x="5717460" y="2844432"/>
          <a:ext cx="5476936" cy="1254436"/>
        </p:xfrm>
        <a:graphic>
          <a:graphicData uri="http://schemas.openxmlformats.org/drawingml/2006/table">
            <a:tbl>
              <a:tblPr firstRow="1" bandRow="1"/>
              <a:tblGrid>
                <a:gridCol w="822129">
                  <a:extLst>
                    <a:ext uri="{9D8B030D-6E8A-4147-A177-3AD203B41FA5}">
                      <a16:colId xmlns="" xmlns:a16="http://schemas.microsoft.com/office/drawing/2014/main" val="20000"/>
                    </a:ext>
                  </a:extLst>
                </a:gridCol>
                <a:gridCol w="4654807">
                  <a:extLst>
                    <a:ext uri="{9D8B030D-6E8A-4147-A177-3AD203B41FA5}">
                      <a16:colId xmlns="" xmlns:a16="http://schemas.microsoft.com/office/drawing/2014/main" val="20001"/>
                    </a:ext>
                  </a:extLst>
                </a:gridCol>
              </a:tblGrid>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잔여연차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90" name="Text Box"/>
          <p:cNvSpPr/>
          <p:nvPr/>
        </p:nvSpPr>
        <p:spPr>
          <a:xfrm>
            <a:off x="6621727" y="3511344"/>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91" name="Date Picker Icon" descr="&lt;SmartSettings&gt;&lt;SmartResize anchorLeft=&quot;None&quot; anchorTop=&quot;None&quot; anchorRight=&quot;Absolute&quot; anchorBottom=&quot;None&quot; /&gt;&lt;/SmartSettings&gt;"/>
          <p:cNvSpPr>
            <a:spLocks noEditPoints="1"/>
          </p:cNvSpPr>
          <p:nvPr>
            <p:custDataLst>
              <p:tags r:id="rId12"/>
            </p:custDataLst>
          </p:nvPr>
        </p:nvSpPr>
        <p:spPr bwMode="auto">
          <a:xfrm>
            <a:off x="7452092" y="3510964"/>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Label"/>
          <p:cNvSpPr txBox="1"/>
          <p:nvPr/>
        </p:nvSpPr>
        <p:spPr>
          <a:xfrm>
            <a:off x="6578532" y="3181422"/>
            <a:ext cx="340503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err="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반차</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병가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공가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대체휴무</a:t>
            </a:r>
            <a:r>
              <a:rPr lang="en-US" altLang="ko-KR"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r>
              <a:rPr lang="en-US" altLang="ko-KR"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p:txBody>
      </p:sp>
      <p:sp>
        <p:nvSpPr>
          <p:cNvPr id="99" name="Text Box"/>
          <p:cNvSpPr/>
          <p:nvPr/>
        </p:nvSpPr>
        <p:spPr>
          <a:xfrm>
            <a:off x="6612871"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p:cNvSpPr/>
          <p:nvPr/>
        </p:nvSpPr>
        <p:spPr>
          <a:xfrm>
            <a:off x="7470776" y="3862952"/>
            <a:ext cx="1217663" cy="215444"/>
          </a:xfrm>
          <a:prstGeom prst="rect">
            <a:avLst/>
          </a:prstGeom>
        </p:spPr>
        <p:txBody>
          <a:bodyPr wrap="square">
            <a:spAutoFit/>
          </a:bodyPr>
          <a:lstStyle/>
          <a:p>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잔여건수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a:latin typeface="나눔고딕" panose="020D0604000000000000" pitchFamily="50" charset="-127"/>
                <a:ea typeface="나눔고딕" panose="020D0604000000000000" pitchFamily="50" charset="-127"/>
                <a:cs typeface="Segoe UI" panose="020B0502040204020203" pitchFamily="34" charset="0"/>
              </a:rPr>
              <a:t>전체건수</a:t>
            </a:r>
            <a:r>
              <a:rPr lang="en-US" altLang="ko-KR" sz="8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9" name="Text Box"/>
          <p:cNvSpPr/>
          <p:nvPr/>
        </p:nvSpPr>
        <p:spPr>
          <a:xfrm>
            <a:off x="7147554" y="3829644"/>
            <a:ext cx="299564"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p:cNvSpPr/>
          <p:nvPr/>
        </p:nvSpPr>
        <p:spPr>
          <a:xfrm>
            <a:off x="6892188" y="3819494"/>
            <a:ext cx="296097" cy="230832"/>
          </a:xfrm>
          <a:prstGeom prst="rect">
            <a:avLst/>
          </a:prstGeom>
        </p:spPr>
        <p:txBody>
          <a:bodyPr wrap="square">
            <a:spAutoFit/>
          </a:bodyPr>
          <a:lstStyle/>
          <a:p>
            <a:pPr algn="ctr"/>
            <a:r>
              <a:rPr lang="en-US" altLang="ko-KR" sz="9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5" name="직사각형 134"/>
          <p:cNvSpPr/>
          <p:nvPr/>
        </p:nvSpPr>
        <p:spPr>
          <a:xfrm>
            <a:off x="7788298" y="2396390"/>
            <a:ext cx="1163697" cy="307777"/>
          </a:xfrm>
          <a:prstGeom prst="rect">
            <a:avLst/>
          </a:prstGeom>
        </p:spPr>
        <p:txBody>
          <a:bodyPr wrap="square">
            <a:spAutoFit/>
          </a:bodyPr>
          <a:lstStyle/>
          <a:p>
            <a:pPr algn="ctr"/>
            <a:r>
              <a:rPr lang="ko-KR" altLang="en-US" sz="1400" dirty="0">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14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p:cNvSpPr/>
          <p:nvPr/>
        </p:nvSpPr>
        <p:spPr>
          <a:xfrm>
            <a:off x="8234746" y="3491711"/>
            <a:ext cx="296097" cy="230832"/>
          </a:xfrm>
          <a:prstGeom prst="rect">
            <a:avLst/>
          </a:prstGeom>
        </p:spPr>
        <p:txBody>
          <a:bodyPr wrap="square">
            <a:spAutoFit/>
          </a:bodyPr>
          <a:lstStyle/>
          <a:p>
            <a:pPr algn="ctr"/>
            <a:r>
              <a:rPr lang="en-US" altLang="ko-KR" sz="9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900" dirty="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9086592" y="3526068"/>
            <a:ext cx="1217663" cy="215444"/>
          </a:xfrm>
          <a:prstGeom prst="rect">
            <a:avLst/>
          </a:prstGeom>
        </p:spPr>
        <p:txBody>
          <a:bodyPr wrap="square">
            <a:spAutoFit/>
          </a:bodyPr>
          <a:lstStyle/>
          <a:p>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800" dirty="0" smtClean="0">
                <a:latin typeface="나눔고딕" panose="020D0604000000000000" pitchFamily="50" charset="-127"/>
                <a:ea typeface="나눔고딕" panose="020D0604000000000000" pitchFamily="50" charset="-127"/>
                <a:cs typeface="Segoe UI" panose="020B0502040204020203" pitchFamily="34" charset="0"/>
              </a:rPr>
              <a:t>시간단위 신청 가능</a:t>
            </a:r>
            <a:r>
              <a:rPr lang="en-US" altLang="ko-KR" sz="800" dirty="0" smtClean="0">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dirty="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8" name="Drop-Down Box" descr="&lt;SmartSettings&gt;&lt;SmartResize enabled=&quot;True&quot; minWidth=&quot;18&quot; minHeight=&quot;7&quot; /&gt;&lt;/SmartSettings&gt;"/>
          <p:cNvGrpSpPr/>
          <p:nvPr>
            <p:custDataLst>
              <p:tags r:id="rId13"/>
            </p:custDataLst>
          </p:nvPr>
        </p:nvGrpSpPr>
        <p:grpSpPr>
          <a:xfrm>
            <a:off x="7717884" y="3525512"/>
            <a:ext cx="535737" cy="216000"/>
            <a:chOff x="595686" y="1272601"/>
            <a:chExt cx="1431169" cy="180000"/>
          </a:xfrm>
          <a:solidFill>
            <a:srgbClr val="FFFFFF"/>
          </a:solidFill>
        </p:grpSpPr>
        <p:sp>
          <p:nvSpPr>
            <p:cNvPr id="139"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41"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6" name="Drop-Down Box" descr="&lt;SmartSettings&gt;&lt;SmartResize enabled=&quot;True&quot; minWidth=&quot;18&quot; minHeight=&quot;7&quot; /&gt;&lt;/SmartSettings&gt;"/>
          <p:cNvGrpSpPr/>
          <p:nvPr>
            <p:custDataLst>
              <p:tags r:id="rId14"/>
            </p:custDataLst>
          </p:nvPr>
        </p:nvGrpSpPr>
        <p:grpSpPr>
          <a:xfrm>
            <a:off x="8511968" y="3525512"/>
            <a:ext cx="535737" cy="216000"/>
            <a:chOff x="595686" y="1272601"/>
            <a:chExt cx="1431169" cy="180000"/>
          </a:xfrm>
          <a:solidFill>
            <a:srgbClr val="FFFFFF"/>
          </a:solidFill>
        </p:grpSpPr>
        <p:sp>
          <p:nvSpPr>
            <p:cNvPr id="147"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00</a:t>
              </a:r>
              <a:r>
                <a:rPr lang="ko-KR" altLang="en-US" sz="900" dirty="0" smtClean="0">
                  <a:solidFill>
                    <a:srgbClr val="5F5F5F"/>
                  </a:solidFill>
                  <a:latin typeface="Segoe UI" panose="020B0502040204020203" pitchFamily="34" charset="0"/>
                  <a:cs typeface="Segoe UI" panose="020B0502040204020203" pitchFamily="34" charset="0"/>
                </a:rPr>
                <a:t>시</a:t>
              </a:r>
              <a:endParaRPr lang="en-US" sz="900" dirty="0">
                <a:solidFill>
                  <a:srgbClr val="5F5F5F"/>
                </a:solidFill>
                <a:latin typeface="Segoe UI" panose="020B0502040204020203" pitchFamily="34" charset="0"/>
                <a:cs typeface="Segoe UI" panose="020B0502040204020203" pitchFamily="34" charset="0"/>
              </a:endParaRPr>
            </a:p>
          </p:txBody>
        </p:sp>
        <p:sp>
          <p:nvSpPr>
            <p:cNvPr id="148"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589261" y="1342533"/>
              <a:ext cx="22097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9" name="직사각형 148"/>
          <p:cNvSpPr/>
          <p:nvPr/>
        </p:nvSpPr>
        <p:spPr>
          <a:xfrm>
            <a:off x="9094929" y="1553322"/>
            <a:ext cx="3552544" cy="112261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대체휴무 일 때</a:t>
            </a:r>
            <a:endParaRPr lang="en-US" altLang="ko-KR" sz="1400" dirty="0" smtClean="0"/>
          </a:p>
          <a:p>
            <a:pPr algn="ctr"/>
            <a:r>
              <a:rPr lang="ko-KR" altLang="en-US" sz="1400" dirty="0" smtClean="0"/>
              <a:t>잔여 대체휴무 표기해줄지 여부</a:t>
            </a:r>
            <a:r>
              <a:rPr lang="en-US" altLang="ko-KR" sz="1400" dirty="0" smtClean="0"/>
              <a:t>?</a:t>
            </a:r>
            <a:br>
              <a:rPr lang="en-US" altLang="ko-KR" sz="1400" dirty="0" smtClean="0"/>
            </a:br>
            <a:r>
              <a:rPr lang="en-US" altLang="ko-KR" sz="1400" dirty="0" smtClean="0"/>
              <a:t>(</a:t>
            </a:r>
            <a:r>
              <a:rPr lang="ko-KR" altLang="en-US" sz="1400" dirty="0" smtClean="0"/>
              <a:t>임수석님 의견</a:t>
            </a:r>
            <a:r>
              <a:rPr lang="en-US" altLang="ko-KR" sz="1400" dirty="0" smtClean="0"/>
              <a:t>)</a:t>
            </a:r>
            <a:endParaRPr lang="ko-KR" altLang="en-US" sz="1400" dirty="0"/>
          </a:p>
        </p:txBody>
      </p:sp>
    </p:spTree>
    <p:extLst>
      <p:ext uri="{BB962C8B-B14F-4D97-AF65-F5344CB8AC3E}">
        <p14:creationId xmlns:p14="http://schemas.microsoft.com/office/powerpoint/2010/main" val="1990067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183216" y="806017"/>
            <a:ext cx="10355120" cy="7563906"/>
          </a:xfrm>
          <a:prstGeom prst="rect">
            <a:avLst/>
          </a:prstGeom>
        </p:spPr>
      </p:pic>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관련문서 검색</a:t>
            </a:r>
          </a:p>
        </p:txBody>
      </p:sp>
      <p:sp>
        <p:nvSpPr>
          <p:cNvPr id="8" name="텍스트 개체 틀 7"/>
          <p:cNvSpPr>
            <a:spLocks noGrp="1"/>
          </p:cNvSpPr>
          <p:nvPr>
            <p:ph type="body" sz="quarter" idx="14"/>
          </p:nvPr>
        </p:nvSpPr>
        <p:spPr/>
        <p:txBody>
          <a:bodyPr/>
          <a:lstStyle/>
          <a:p>
            <a:pPr marL="228600" indent="-228600">
              <a:buAutoNum type="arabicPeriod"/>
            </a:pPr>
            <a:r>
              <a:rPr lang="ko-KR" altLang="en-US"/>
              <a:t>최초 본인이 상신한 문서 중 </a:t>
            </a:r>
            <a:r>
              <a:rPr lang="ko-KR" altLang="en-US" err="1"/>
              <a:t>한달치만</a:t>
            </a:r>
            <a:r>
              <a:rPr lang="ko-KR" altLang="en-US"/>
              <a:t> 리스트 표기</a:t>
            </a:r>
            <a:r>
              <a:rPr lang="en-US" altLang="ko-KR"/>
              <a:t>,</a:t>
            </a:r>
            <a:br>
              <a:rPr lang="en-US" altLang="ko-KR"/>
            </a:br>
            <a:r>
              <a:rPr lang="ko-KR" altLang="en-US"/>
              <a:t>리스트에서 선택 시 우측 </a:t>
            </a:r>
            <a:r>
              <a:rPr lang="en-US" altLang="ko-KR"/>
              <a:t>3</a:t>
            </a:r>
            <a:r>
              <a:rPr lang="ko-KR" altLang="en-US"/>
              <a:t>에 </a:t>
            </a:r>
            <a:r>
              <a:rPr lang="ko-KR" altLang="en-US" err="1"/>
              <a:t>미리보기</a:t>
            </a:r>
            <a:r>
              <a:rPr lang="ko-KR" altLang="en-US"/>
              <a:t> 표기됨</a:t>
            </a:r>
            <a:endParaRPr lang="en-US" altLang="ko-KR"/>
          </a:p>
          <a:p>
            <a:pPr marL="228600" indent="-228600">
              <a:buAutoNum type="arabicPeriod"/>
            </a:pPr>
            <a:r>
              <a:rPr lang="ko-KR" altLang="en-US"/>
              <a:t>상신이자 검색 인풋은 처음에 보이지 않고 전체문서를 선택 했을 때 나타남</a:t>
            </a:r>
            <a:endParaRPr lang="en-US" altLang="ko-KR"/>
          </a:p>
          <a:p>
            <a:pPr marL="228600" indent="-228600">
              <a:buAutoNum type="arabicPeriod"/>
            </a:pPr>
            <a:r>
              <a:rPr lang="ko-KR" altLang="en-US" err="1"/>
              <a:t>미리보기</a:t>
            </a:r>
            <a:r>
              <a:rPr lang="ko-KR" altLang="en-US"/>
              <a:t> 영역</a:t>
            </a:r>
            <a:r>
              <a:rPr lang="en-US" altLang="ko-KR"/>
              <a:t/>
            </a:r>
            <a:br>
              <a:rPr lang="en-US" altLang="ko-KR"/>
            </a:br>
            <a:r>
              <a:rPr lang="ko-KR" altLang="en-US"/>
              <a:t>결재라인 첨부 등의 정보는 </a:t>
            </a:r>
            <a:r>
              <a:rPr lang="en-US" altLang="ko-KR"/>
              <a:t/>
            </a:r>
            <a:br>
              <a:rPr lang="en-US" altLang="ko-KR"/>
            </a:br>
            <a:r>
              <a:rPr lang="ko-KR" altLang="en-US"/>
              <a:t>제외하고 본문만 보여줌</a:t>
            </a: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1" name="TextBox 10"/>
          <p:cNvSpPr txBox="1"/>
          <p:nvPr/>
        </p:nvSpPr>
        <p:spPr>
          <a:xfrm>
            <a:off x="47133" y="162351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13" name="직사각형 12"/>
          <p:cNvSpPr/>
          <p:nvPr/>
        </p:nvSpPr>
        <p:spPr>
          <a:xfrm>
            <a:off x="390418" y="1828800"/>
            <a:ext cx="3955551" cy="588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1275421" y="117476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6" name="TextBox 15"/>
          <p:cNvSpPr txBox="1"/>
          <p:nvPr/>
        </p:nvSpPr>
        <p:spPr>
          <a:xfrm>
            <a:off x="10094229" y="154997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19" name="직사각형 18"/>
          <p:cNvSpPr/>
          <p:nvPr/>
        </p:nvSpPr>
        <p:spPr>
          <a:xfrm>
            <a:off x="4510472" y="1818289"/>
            <a:ext cx="5869345" cy="588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descr="텍스트, 스크린샷, 폰트, 번호이(가) 표시된 사진&#10;&#10;자동 생성된 설명">
            <a:extLst>
              <a:ext uri="{FF2B5EF4-FFF2-40B4-BE49-F238E27FC236}">
                <a16:creationId xmlns="" xmlns:a16="http://schemas.microsoft.com/office/drawing/2014/main" id="{4868E20F-E663-4401-1169-CE95EEFD1843}"/>
              </a:ext>
            </a:extLst>
          </p:cNvPr>
          <p:cNvPicPr>
            <a:picLocks noChangeAspect="1"/>
          </p:cNvPicPr>
          <p:nvPr/>
        </p:nvPicPr>
        <p:blipFill>
          <a:blip r:embed="rId3"/>
          <a:stretch>
            <a:fillRect/>
          </a:stretch>
        </p:blipFill>
        <p:spPr>
          <a:xfrm>
            <a:off x="409492" y="1945798"/>
            <a:ext cx="3856383" cy="1089896"/>
          </a:xfrm>
          <a:prstGeom prst="rect">
            <a:avLst/>
          </a:prstGeom>
        </p:spPr>
      </p:pic>
    </p:spTree>
    <p:extLst>
      <p:ext uri="{BB962C8B-B14F-4D97-AF65-F5344CB8AC3E}">
        <p14:creationId xmlns:p14="http://schemas.microsoft.com/office/powerpoint/2010/main" val="1754068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텍스트 개체 틀 2"/>
          <p:cNvSpPr>
            <a:spLocks noGrp="1"/>
          </p:cNvSpPr>
          <p:nvPr>
            <p:ph type="body" sz="quarter" idx="11"/>
          </p:nvPr>
        </p:nvSpPr>
        <p:spPr>
          <a:xfrm>
            <a:off x="5151354" y="188904"/>
            <a:ext cx="1351322" cy="306761"/>
          </a:xfrm>
        </p:spPr>
        <p:txBody>
          <a:bodyPr/>
          <a:lstStyle/>
          <a:p>
            <a:endParaRPr lang="ko-KR" altLang="en-US"/>
          </a:p>
        </p:txBody>
      </p:sp>
      <p:sp>
        <p:nvSpPr>
          <p:cNvPr id="43" name="텍스트 개체 틀 84"/>
          <p:cNvSpPr>
            <a:spLocks noGrp="1"/>
          </p:cNvSpPr>
          <p:nvPr>
            <p:ph type="body" sz="quarter" idx="12"/>
          </p:nvPr>
        </p:nvSpPr>
        <p:spPr>
          <a:xfrm>
            <a:off x="724354" y="149699"/>
            <a:ext cx="3815701" cy="371442"/>
          </a:xfrm>
        </p:spPr>
        <p:txBody>
          <a:bodyPr/>
          <a:lstStyle/>
          <a:p>
            <a:r>
              <a:rPr lang="ko-KR" altLang="en-US"/>
              <a:t>결재 상신함</a:t>
            </a:r>
          </a:p>
        </p:txBody>
      </p:sp>
      <p:sp>
        <p:nvSpPr>
          <p:cNvPr id="49" name="텍스트 개체 틀 85"/>
          <p:cNvSpPr>
            <a:spLocks noGrp="1"/>
          </p:cNvSpPr>
          <p:nvPr>
            <p:ph type="body" sz="quarter" idx="14"/>
          </p:nvPr>
        </p:nvSpPr>
        <p:spPr>
          <a:xfrm>
            <a:off x="10693708" y="806017"/>
            <a:ext cx="1953765" cy="8277342"/>
          </a:xfrm>
        </p:spPr>
        <p:txBody>
          <a:bodyPr/>
          <a:lstStyle/>
          <a:p>
            <a:endParaRPr lang="ko-KR" altLang="en-US" sz="1100">
              <a:solidFill>
                <a:srgbClr val="FF0000"/>
              </a:solidFill>
            </a:endParaRPr>
          </a:p>
        </p:txBody>
      </p:sp>
      <p:sp>
        <p:nvSpPr>
          <p:cNvPr id="50"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결재 상신함 </a:t>
            </a:r>
          </a:p>
        </p:txBody>
      </p:sp>
      <p:sp>
        <p:nvSpPr>
          <p:cNvPr id="62"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63"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69" name="TextBox 6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73" name="TextBox 72"/>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graphicFrame>
        <p:nvGraphicFramePr>
          <p:cNvPr id="74" name="표 73"/>
          <p:cNvGraphicFramePr>
            <a:graphicFrameLocks noGrp="1"/>
          </p:cNvGraphicFramePr>
          <p:nvPr>
            <p:extLst>
              <p:ext uri="{D42A27DB-BD31-4B8C-83A1-F6EECF244321}">
                <p14:modId xmlns:p14="http://schemas.microsoft.com/office/powerpoint/2010/main" val="1729143005"/>
              </p:ext>
            </p:extLst>
          </p:nvPr>
        </p:nvGraphicFramePr>
        <p:xfrm>
          <a:off x="2391505" y="1898617"/>
          <a:ext cx="8149909" cy="842184"/>
        </p:xfrm>
        <a:graphic>
          <a:graphicData uri="http://schemas.openxmlformats.org/drawingml/2006/table">
            <a:tbl>
              <a:tblPr firstRow="1" bandRow="1"/>
              <a:tblGrid>
                <a:gridCol w="766087">
                  <a:extLst>
                    <a:ext uri="{9D8B030D-6E8A-4147-A177-3AD203B41FA5}">
                      <a16:colId xmlns="" xmlns:a16="http://schemas.microsoft.com/office/drawing/2014/main" val="20001"/>
                    </a:ext>
                  </a:extLst>
                </a:gridCol>
                <a:gridCol w="835021">
                  <a:extLst>
                    <a:ext uri="{9D8B030D-6E8A-4147-A177-3AD203B41FA5}">
                      <a16:colId xmlns="" xmlns:a16="http://schemas.microsoft.com/office/drawing/2014/main" val="20002"/>
                    </a:ext>
                  </a:extLst>
                </a:gridCol>
                <a:gridCol w="1304127">
                  <a:extLst>
                    <a:ext uri="{9D8B030D-6E8A-4147-A177-3AD203B41FA5}">
                      <a16:colId xmlns="" xmlns:a16="http://schemas.microsoft.com/office/drawing/2014/main" val="20004"/>
                    </a:ext>
                  </a:extLst>
                </a:gridCol>
                <a:gridCol w="2013245">
                  <a:extLst>
                    <a:ext uri="{9D8B030D-6E8A-4147-A177-3AD203B41FA5}">
                      <a16:colId xmlns="" xmlns:a16="http://schemas.microsoft.com/office/drawing/2014/main" val="20003"/>
                    </a:ext>
                  </a:extLst>
                </a:gridCol>
                <a:gridCol w="911459">
                  <a:extLst>
                    <a:ext uri="{9D8B030D-6E8A-4147-A177-3AD203B41FA5}">
                      <a16:colId xmlns="" xmlns:a16="http://schemas.microsoft.com/office/drawing/2014/main" val="20005"/>
                    </a:ext>
                  </a:extLst>
                </a:gridCol>
                <a:gridCol w="843441">
                  <a:extLst>
                    <a:ext uri="{9D8B030D-6E8A-4147-A177-3AD203B41FA5}">
                      <a16:colId xmlns="" xmlns:a16="http://schemas.microsoft.com/office/drawing/2014/main" val="20006"/>
                    </a:ext>
                  </a:extLst>
                </a:gridCol>
                <a:gridCol w="607129">
                  <a:extLst>
                    <a:ext uri="{9D8B030D-6E8A-4147-A177-3AD203B41FA5}">
                      <a16:colId xmlns="" xmlns:a16="http://schemas.microsoft.com/office/drawing/2014/main" val="20008"/>
                    </a:ext>
                  </a:extLst>
                </a:gridCol>
                <a:gridCol w="869400">
                  <a:extLst>
                    <a:ext uri="{9D8B030D-6E8A-4147-A177-3AD203B41FA5}">
                      <a16:colId xmlns="" xmlns:a16="http://schemas.microsoft.com/office/drawing/2014/main"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rPr>
                        <a:t>진행</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회수</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75" name="타원 74"/>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7" name="타원 76"/>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79" name="TextBox 78"/>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80"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결재요청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6462630" y="1182097"/>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00" name="Text Box"/>
          <p:cNvSpPr/>
          <p:nvPr/>
        </p:nvSpPr>
        <p:spPr>
          <a:xfrm>
            <a:off x="4265084" y="1174207"/>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 검색</a:t>
            </a:r>
            <a:endParaRPr lang="en-US" sz="900">
              <a:solidFill>
                <a:srgbClr val="5F5F5F"/>
              </a:solidFill>
              <a:latin typeface="Segoe UI" panose="020B0502040204020203" pitchFamily="34" charset="0"/>
              <a:cs typeface="Segoe UI" panose="020B0502040204020203" pitchFamily="34" charset="0"/>
            </a:endParaRPr>
          </a:p>
        </p:txBody>
      </p:sp>
      <p:sp>
        <p:nvSpPr>
          <p:cNvPr id="101"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상신함</a:t>
            </a:r>
            <a:endParaRPr lang="en-US" sz="1050" b="1">
              <a:solidFill>
                <a:srgbClr val="FF0000"/>
              </a:solidFill>
              <a:latin typeface="Segoe UI" panose="020B0502040204020203" pitchFamily="34" charset="0"/>
              <a:cs typeface="Segoe UI" panose="020B0502040204020203" pitchFamily="34" charset="0"/>
            </a:endParaRPr>
          </a:p>
        </p:txBody>
      </p:sp>
      <p:sp>
        <p:nvSpPr>
          <p:cNvPr id="102"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103"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4"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직사각형 105"/>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08" name="Drop-Down Box" descr="&lt;SmartSettings&gt;&lt;SmartResize enabled=&quot;True&quot; minWidth=&quot;18&quot; minHeight=&quot;7&quot; /&gt;&lt;/SmartSettings&gt;"/>
          <p:cNvGrpSpPr/>
          <p:nvPr>
            <p:custDataLst>
              <p:tags r:id="rId1"/>
            </p:custDataLst>
          </p:nvPr>
        </p:nvGrpSpPr>
        <p:grpSpPr>
          <a:xfrm>
            <a:off x="3170338" y="1189741"/>
            <a:ext cx="1044000" cy="216000"/>
            <a:chOff x="595686" y="1272601"/>
            <a:chExt cx="1431169" cy="180000"/>
          </a:xfrm>
          <a:solidFill>
            <a:srgbClr val="FFFFFF"/>
          </a:solidFill>
        </p:grpSpPr>
        <p:sp>
          <p:nvSpPr>
            <p:cNvPr id="109"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10" name="Arrow Down" descr="&lt;SmartSettings&gt;&lt;SmartResize anchorLeft=&quot;None&quot; anchorTop=&quot;None&quot; anchorRight=&quot;Absolute&quot; anchorBottom=&quot;None&quot; /&gt;&lt;/SmartSettings&gt;"/>
            <p:cNvSpPr>
              <a:spLocks noChangeAspect="1"/>
            </p:cNvSpPr>
            <p:nvPr>
              <p:custDataLst>
                <p:tags r:id="rId3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11" name="Drop-Down Box" descr="&lt;SmartSettings&gt;&lt;SmartResize enabled=&quot;True&quot; minWidth=&quot;18&quot; minHeight=&quot;7&quot; /&gt;&lt;/SmartSettings&gt;"/>
          <p:cNvGrpSpPr/>
          <p:nvPr>
            <p:custDataLst>
              <p:tags r:id="rId2"/>
            </p:custDataLst>
          </p:nvPr>
        </p:nvGrpSpPr>
        <p:grpSpPr>
          <a:xfrm>
            <a:off x="2386347" y="1193125"/>
            <a:ext cx="720000" cy="211204"/>
            <a:chOff x="595686" y="1289599"/>
            <a:chExt cx="987010" cy="176003"/>
          </a:xfrm>
          <a:solidFill>
            <a:srgbClr val="FFFFFF"/>
          </a:solidFill>
        </p:grpSpPr>
        <p:sp>
          <p:nvSpPr>
            <p:cNvPr id="112"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13" name="Arrow Down" descr="&lt;SmartSettings&gt;&lt;SmartResize anchorLeft=&quot;None&quot; anchorTop=&quot;None&quot; anchorRight=&quot;Absolute&quot; anchorBottom=&quot;None&quot; /&gt;&lt;/SmartSettings&gt;"/>
            <p:cNvSpPr>
              <a:spLocks noChangeAspect="1"/>
            </p:cNvSpPr>
            <p:nvPr>
              <p:custDataLst>
                <p:tags r:id="rId31"/>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4" name="Selection Overlay">
            <a:extLst>
              <a:ext uri="{FF2B5EF4-FFF2-40B4-BE49-F238E27FC236}">
                <a16:creationId xmlns="" xmlns:a16="http://schemas.microsoft.com/office/drawing/2014/main" id="{3BD99527-E023-8595-6B74-EE1D13107A08}"/>
              </a:ext>
            </a:extLst>
          </p:cNvPr>
          <p:cNvSpPr/>
          <p:nvPr/>
        </p:nvSpPr>
        <p:spPr>
          <a:xfrm>
            <a:off x="2379929" y="2156661"/>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15"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16"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23" name="Drop-Down Box" descr="&lt;SmartSettings&gt;&lt;SmartResize enabled=&quot;True&quot; minWidth=&quot;18&quot; minHeight=&quot;7&quot; /&gt;&lt;/SmartSettings&gt;"/>
          <p:cNvGrpSpPr/>
          <p:nvPr>
            <p:custDataLst>
              <p:tags r:id="rId3"/>
            </p:custDataLst>
          </p:nvPr>
        </p:nvGrpSpPr>
        <p:grpSpPr>
          <a:xfrm>
            <a:off x="9499863" y="1607439"/>
            <a:ext cx="1044000" cy="216000"/>
            <a:chOff x="595686" y="1272601"/>
            <a:chExt cx="1431169" cy="180000"/>
          </a:xfrm>
          <a:solidFill>
            <a:srgbClr val="FFFFFF"/>
          </a:solidFill>
        </p:grpSpPr>
        <p:sp>
          <p:nvSpPr>
            <p:cNvPr id="124"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25" name="Arrow Down" descr="&lt;SmartSettings&gt;&lt;SmartResize anchorLeft=&quot;None&quot; anchorTop=&quot;None&quot; anchorRight=&quot;Absolute&quot; anchorBottom=&quot;None&quot; /&gt;&lt;/SmartSettings&gt;"/>
            <p:cNvSpPr>
              <a:spLocks noChangeAspect="1"/>
            </p:cNvSpPr>
            <p:nvPr>
              <p:custDataLst>
                <p:tags r:id="rId30"/>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26" name="표 125"/>
          <p:cNvGraphicFramePr>
            <a:graphicFrameLocks noGrp="1"/>
          </p:cNvGraphicFramePr>
          <p:nvPr>
            <p:extLst>
              <p:ext uri="{D42A27DB-BD31-4B8C-83A1-F6EECF244321}">
                <p14:modId xmlns:p14="http://schemas.microsoft.com/office/powerpoint/2010/main" val="1998864100"/>
              </p:ext>
            </p:extLst>
          </p:nvPr>
        </p:nvGraphicFramePr>
        <p:xfrm>
          <a:off x="2391505" y="3925798"/>
          <a:ext cx="8149908" cy="842184"/>
        </p:xfrm>
        <a:graphic>
          <a:graphicData uri="http://schemas.openxmlformats.org/drawingml/2006/table">
            <a:tbl>
              <a:tblPr firstRow="1" bandRow="1"/>
              <a:tblGrid>
                <a:gridCol w="827750">
                  <a:extLst>
                    <a:ext uri="{9D8B030D-6E8A-4147-A177-3AD203B41FA5}">
                      <a16:colId xmlns="" xmlns:a16="http://schemas.microsoft.com/office/drawing/2014/main" val="20001"/>
                    </a:ext>
                  </a:extLst>
                </a:gridCol>
                <a:gridCol w="902233">
                  <a:extLst>
                    <a:ext uri="{9D8B030D-6E8A-4147-A177-3AD203B41FA5}">
                      <a16:colId xmlns="" xmlns:a16="http://schemas.microsoft.com/office/drawing/2014/main" val="20002"/>
                    </a:ext>
                  </a:extLst>
                </a:gridCol>
                <a:gridCol w="1409098">
                  <a:extLst>
                    <a:ext uri="{9D8B030D-6E8A-4147-A177-3AD203B41FA5}">
                      <a16:colId xmlns="" xmlns:a16="http://schemas.microsoft.com/office/drawing/2014/main" val="20004"/>
                    </a:ext>
                  </a:extLst>
                </a:gridCol>
                <a:gridCol w="2175294">
                  <a:extLst>
                    <a:ext uri="{9D8B030D-6E8A-4147-A177-3AD203B41FA5}">
                      <a16:colId xmlns="" xmlns:a16="http://schemas.microsoft.com/office/drawing/2014/main" val="20003"/>
                    </a:ext>
                  </a:extLst>
                </a:gridCol>
                <a:gridCol w="984823">
                  <a:extLst>
                    <a:ext uri="{9D8B030D-6E8A-4147-A177-3AD203B41FA5}">
                      <a16:colId xmlns="" xmlns:a16="http://schemas.microsoft.com/office/drawing/2014/main" val="20005"/>
                    </a:ext>
                  </a:extLst>
                </a:gridCol>
                <a:gridCol w="911331">
                  <a:extLst>
                    <a:ext uri="{9D8B030D-6E8A-4147-A177-3AD203B41FA5}">
                      <a16:colId xmlns="" xmlns:a16="http://schemas.microsoft.com/office/drawing/2014/main" val="20006"/>
                    </a:ext>
                  </a:extLst>
                </a:gridCol>
                <a:gridCol w="939379">
                  <a:extLst>
                    <a:ext uri="{9D8B030D-6E8A-4147-A177-3AD203B41FA5}">
                      <a16:colId xmlns="" xmlns:a16="http://schemas.microsoft.com/office/drawing/2014/main"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a:solidFill>
                            <a:srgbClr val="5F5F5F"/>
                          </a:solidFill>
                          <a:latin typeface="Segoe UI" panose="020B0502040204020203" pitchFamily="34" charset="0"/>
                          <a:cs typeface="Segoe UI" panose="020B0502040204020203" pitchFamily="34" charset="0"/>
                        </a:rPr>
                        <a:t>상신</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127" name="Header"/>
          <p:cNvSpPr txBox="1"/>
          <p:nvPr/>
        </p:nvSpPr>
        <p:spPr>
          <a:xfrm>
            <a:off x="2381896" y="2868511"/>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결재완료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28"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5966619" y="3225448"/>
            <a:ext cx="1193032" cy="198017"/>
            <a:chOff x="2946303" y="1762571"/>
            <a:chExt cx="1587925" cy="297739"/>
          </a:xfrm>
          <a:solidFill>
            <a:srgbClr val="FFFFFF"/>
          </a:solidFill>
        </p:grpSpPr>
        <p:sp>
          <p:nvSpPr>
            <p:cNvPr id="129"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30"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31"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3" name="그룹 132"/>
          <p:cNvGrpSpPr/>
          <p:nvPr/>
        </p:nvGrpSpPr>
        <p:grpSpPr>
          <a:xfrm>
            <a:off x="7232559" y="3168573"/>
            <a:ext cx="2090061" cy="290553"/>
            <a:chOff x="8142478" y="1468946"/>
            <a:chExt cx="1894915" cy="320088"/>
          </a:xfrm>
        </p:grpSpPr>
        <p:grpSp>
          <p:nvGrpSpPr>
            <p:cNvPr id="134" name="Date Field" descr="&lt;SmartSettings&gt;&lt;SmartResize enabled=&quot;True&quot; minWidth=&quot;20&quot; minHeight=&quot;13&quot; /&gt;&lt;/SmartSettings&gt;"/>
            <p:cNvGrpSpPr/>
            <p:nvPr>
              <p:custDataLst>
                <p:tags r:id="rId26"/>
              </p:custDataLst>
            </p:nvPr>
          </p:nvGrpSpPr>
          <p:grpSpPr>
            <a:xfrm>
              <a:off x="8142478" y="1531860"/>
              <a:ext cx="855493" cy="241092"/>
              <a:chOff x="928688" y="1261242"/>
              <a:chExt cx="1035146" cy="241092"/>
            </a:xfrm>
          </p:grpSpPr>
          <p:sp>
            <p:nvSpPr>
              <p:cNvPr id="139"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40" name="Date Picker Icon" descr="&lt;SmartSettings&gt;&lt;SmartResize anchorLeft=&quot;None&quot; anchorTop=&quot;None&quot; anchorRight=&quot;Absolute&quot; anchorBottom=&quot;None&quot; /&gt;&lt;/SmartSettings&gt;"/>
              <p:cNvSpPr>
                <a:spLocks noEditPoints="1"/>
              </p:cNvSpPr>
              <p:nvPr>
                <p:custDataLst>
                  <p:tags r:id="rId29"/>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5" name="Date Field" descr="&lt;SmartSettings&gt;&lt;SmartResize enabled=&quot;True&quot; minWidth=&quot;20&quot; minHeight=&quot;13&quot; /&gt;&lt;/SmartSettings&gt;"/>
            <p:cNvGrpSpPr/>
            <p:nvPr>
              <p:custDataLst>
                <p:tags r:id="rId27"/>
              </p:custDataLst>
            </p:nvPr>
          </p:nvGrpSpPr>
          <p:grpSpPr>
            <a:xfrm>
              <a:off x="9181900" y="1531860"/>
              <a:ext cx="855493" cy="241092"/>
              <a:chOff x="928688" y="1261242"/>
              <a:chExt cx="1035146" cy="241092"/>
            </a:xfrm>
          </p:grpSpPr>
          <p:sp>
            <p:nvSpPr>
              <p:cNvPr id="137"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38" name="Date Picker Icon" descr="&lt;SmartSettings&gt;&lt;SmartResize anchorLeft=&quot;None&quot; anchorTop=&quot;None&quot; anchorRight=&quot;Absolute&quot; anchorBottom=&quot;None&quot; /&gt;&lt;/SmartSettings&gt;"/>
              <p:cNvSpPr>
                <a:spLocks noEditPoints="1"/>
              </p:cNvSpPr>
              <p:nvPr>
                <p:custDataLst>
                  <p:tags r:id="rId28"/>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6"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141" name="Text Box"/>
          <p:cNvSpPr/>
          <p:nvPr/>
        </p:nvSpPr>
        <p:spPr>
          <a:xfrm>
            <a:off x="4239065" y="3188378"/>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142" name="Drop-Down Box" descr="&lt;SmartSettings&gt;&lt;SmartResize enabled=&quot;True&quot; minWidth=&quot;18&quot; minHeight=&quot;7&quot; /&gt;&lt;/SmartSettings&gt;"/>
          <p:cNvGrpSpPr/>
          <p:nvPr>
            <p:custDataLst>
              <p:tags r:id="rId4"/>
            </p:custDataLst>
          </p:nvPr>
        </p:nvGrpSpPr>
        <p:grpSpPr>
          <a:xfrm>
            <a:off x="3170338" y="3216922"/>
            <a:ext cx="1044000" cy="216000"/>
            <a:chOff x="595686" y="1272601"/>
            <a:chExt cx="1431169" cy="180000"/>
          </a:xfrm>
          <a:solidFill>
            <a:srgbClr val="FFFFFF"/>
          </a:solidFill>
        </p:grpSpPr>
        <p:sp>
          <p:nvSpPr>
            <p:cNvPr id="14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44"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45" name="Drop-Down Box" descr="&lt;SmartSettings&gt;&lt;SmartResize enabled=&quot;True&quot; minWidth=&quot;18&quot; minHeight=&quot;7&quot; /&gt;&lt;/SmartSettings&gt;"/>
          <p:cNvGrpSpPr/>
          <p:nvPr>
            <p:custDataLst>
              <p:tags r:id="rId5"/>
            </p:custDataLst>
          </p:nvPr>
        </p:nvGrpSpPr>
        <p:grpSpPr>
          <a:xfrm>
            <a:off x="2386347" y="3220306"/>
            <a:ext cx="720000" cy="211204"/>
            <a:chOff x="595686" y="1289599"/>
            <a:chExt cx="987010" cy="176003"/>
          </a:xfrm>
          <a:solidFill>
            <a:srgbClr val="FFFFFF"/>
          </a:solidFill>
        </p:grpSpPr>
        <p:sp>
          <p:nvSpPr>
            <p:cNvPr id="146"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47"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8" name="Selection Overlay">
            <a:extLst>
              <a:ext uri="{FF2B5EF4-FFF2-40B4-BE49-F238E27FC236}">
                <a16:creationId xmlns="" xmlns:a16="http://schemas.microsoft.com/office/drawing/2014/main" id="{3BD99527-E023-8595-6B74-EE1D13107A08}"/>
              </a:ext>
            </a:extLst>
          </p:cNvPr>
          <p:cNvSpPr/>
          <p:nvPr/>
        </p:nvSpPr>
        <p:spPr>
          <a:xfrm>
            <a:off x="2379929" y="4183842"/>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49" name="Drop-Down Box" descr="&lt;SmartSettings&gt;&lt;SmartResize enabled=&quot;True&quot; minWidth=&quot;18&quot; minHeight=&quot;7&quot; /&gt;&lt;/SmartSettings&gt;"/>
          <p:cNvGrpSpPr/>
          <p:nvPr>
            <p:custDataLst>
              <p:tags r:id="rId6"/>
            </p:custDataLst>
          </p:nvPr>
        </p:nvGrpSpPr>
        <p:grpSpPr>
          <a:xfrm>
            <a:off x="9499863" y="3634620"/>
            <a:ext cx="1044000" cy="216000"/>
            <a:chOff x="595686" y="1272601"/>
            <a:chExt cx="1431169" cy="180000"/>
          </a:xfrm>
          <a:solidFill>
            <a:srgbClr val="FFFFFF"/>
          </a:solidFill>
        </p:grpSpPr>
        <p:sp>
          <p:nvSpPr>
            <p:cNvPr id="150"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a:solidFill>
                    <a:srgbClr val="5F5F5F"/>
                  </a:solidFill>
                  <a:latin typeface="Segoe UI" panose="020B0502040204020203" pitchFamily="34" charset="0"/>
                  <a:cs typeface="Segoe UI" panose="020B0502040204020203" pitchFamily="34" charset="0"/>
                </a:rPr>
                <a:t>50</a:t>
              </a:r>
              <a:r>
                <a:rPr lang="ko-KR" altLang="en-US" sz="900" dirty="0">
                  <a:solidFill>
                    <a:srgbClr val="5F5F5F"/>
                  </a:solidFill>
                  <a:latin typeface="Segoe UI" panose="020B0502040204020203" pitchFamily="34" charset="0"/>
                  <a:cs typeface="Segoe UI" panose="020B0502040204020203" pitchFamily="34" charset="0"/>
                </a:rPr>
                <a:t>줄 보기</a:t>
              </a:r>
              <a:endParaRPr lang="en-US" sz="900" dirty="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52" name="표 151"/>
          <p:cNvGraphicFramePr>
            <a:graphicFrameLocks noGrp="1"/>
          </p:cNvGraphicFramePr>
          <p:nvPr>
            <p:extLst>
              <p:ext uri="{D42A27DB-BD31-4B8C-83A1-F6EECF244321}">
                <p14:modId xmlns:p14="http://schemas.microsoft.com/office/powerpoint/2010/main" val="944210041"/>
              </p:ext>
            </p:extLst>
          </p:nvPr>
        </p:nvGraphicFramePr>
        <p:xfrm>
          <a:off x="2391506" y="5954299"/>
          <a:ext cx="8160425" cy="842184"/>
        </p:xfrm>
        <a:graphic>
          <a:graphicData uri="http://schemas.openxmlformats.org/drawingml/2006/table">
            <a:tbl>
              <a:tblPr firstRow="1" bandRow="1"/>
              <a:tblGrid>
                <a:gridCol w="828818">
                  <a:extLst>
                    <a:ext uri="{9D8B030D-6E8A-4147-A177-3AD203B41FA5}">
                      <a16:colId xmlns="" xmlns:a16="http://schemas.microsoft.com/office/drawing/2014/main" val="20001"/>
                    </a:ext>
                  </a:extLst>
                </a:gridCol>
                <a:gridCol w="903398">
                  <a:extLst>
                    <a:ext uri="{9D8B030D-6E8A-4147-A177-3AD203B41FA5}">
                      <a16:colId xmlns="" xmlns:a16="http://schemas.microsoft.com/office/drawing/2014/main" val="20002"/>
                    </a:ext>
                  </a:extLst>
                </a:gridCol>
                <a:gridCol w="1410916">
                  <a:extLst>
                    <a:ext uri="{9D8B030D-6E8A-4147-A177-3AD203B41FA5}">
                      <a16:colId xmlns="" xmlns:a16="http://schemas.microsoft.com/office/drawing/2014/main" val="20004"/>
                    </a:ext>
                  </a:extLst>
                </a:gridCol>
                <a:gridCol w="2178101">
                  <a:extLst>
                    <a:ext uri="{9D8B030D-6E8A-4147-A177-3AD203B41FA5}">
                      <a16:colId xmlns="" xmlns:a16="http://schemas.microsoft.com/office/drawing/2014/main" val="20003"/>
                    </a:ext>
                  </a:extLst>
                </a:gridCol>
                <a:gridCol w="986093">
                  <a:extLst>
                    <a:ext uri="{9D8B030D-6E8A-4147-A177-3AD203B41FA5}">
                      <a16:colId xmlns="" xmlns:a16="http://schemas.microsoft.com/office/drawing/2014/main" val="20005"/>
                    </a:ext>
                  </a:extLst>
                </a:gridCol>
                <a:gridCol w="912507">
                  <a:extLst>
                    <a:ext uri="{9D8B030D-6E8A-4147-A177-3AD203B41FA5}">
                      <a16:colId xmlns="" xmlns:a16="http://schemas.microsoft.com/office/drawing/2014/main" val="20006"/>
                    </a:ext>
                  </a:extLst>
                </a:gridCol>
                <a:gridCol w="940592">
                  <a:extLst>
                    <a:ext uri="{9D8B030D-6E8A-4147-A177-3AD203B41FA5}">
                      <a16:colId xmlns="" xmlns:a16="http://schemas.microsoft.com/office/drawing/2014/main"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a:solidFill>
                            <a:srgbClr val="5F5F5F"/>
                          </a:solidFill>
                          <a:latin typeface="Segoe UI" panose="020B0502040204020203" pitchFamily="34" charset="0"/>
                          <a:cs typeface="Segoe UI" panose="020B0502040204020203" pitchFamily="34" charset="0"/>
                        </a:rPr>
                        <a:t>상신</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-202300001</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153" name="Header"/>
          <p:cNvSpPr txBox="1"/>
          <p:nvPr/>
        </p:nvSpPr>
        <p:spPr>
          <a:xfrm>
            <a:off x="2381896" y="4864735"/>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반려문서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174" name="Selection Overlay">
            <a:extLst>
              <a:ext uri="{FF2B5EF4-FFF2-40B4-BE49-F238E27FC236}">
                <a16:creationId xmlns="" xmlns:a16="http://schemas.microsoft.com/office/drawing/2014/main" id="{3BD99527-E023-8595-6B74-EE1D13107A08}"/>
              </a:ext>
            </a:extLst>
          </p:cNvPr>
          <p:cNvSpPr/>
          <p:nvPr/>
        </p:nvSpPr>
        <p:spPr>
          <a:xfrm>
            <a:off x="2379929" y="6212343"/>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75" name="Drop-Down Box" descr="&lt;SmartSettings&gt;&lt;SmartResize enabled=&quot;True&quot; minWidth=&quot;18&quot; minHeight=&quot;7&quot; /&gt;&lt;/SmartSettings&gt;"/>
          <p:cNvGrpSpPr/>
          <p:nvPr>
            <p:custDataLst>
              <p:tags r:id="rId7"/>
            </p:custDataLst>
          </p:nvPr>
        </p:nvGrpSpPr>
        <p:grpSpPr>
          <a:xfrm>
            <a:off x="9499863" y="5663121"/>
            <a:ext cx="1044000" cy="216000"/>
            <a:chOff x="595686" y="1272601"/>
            <a:chExt cx="1431169" cy="180000"/>
          </a:xfrm>
          <a:solidFill>
            <a:srgbClr val="FFFFFF"/>
          </a:solidFill>
        </p:grpSpPr>
        <p:sp>
          <p:nvSpPr>
            <p:cNvPr id="176"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77"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78" name="표 177"/>
          <p:cNvGraphicFramePr>
            <a:graphicFrameLocks noGrp="1"/>
          </p:cNvGraphicFramePr>
          <p:nvPr>
            <p:extLst>
              <p:ext uri="{D42A27DB-BD31-4B8C-83A1-F6EECF244321}">
                <p14:modId xmlns:p14="http://schemas.microsoft.com/office/powerpoint/2010/main" val="223255332"/>
              </p:ext>
            </p:extLst>
          </p:nvPr>
        </p:nvGraphicFramePr>
        <p:xfrm>
          <a:off x="2391505" y="8077391"/>
          <a:ext cx="8161859" cy="842184"/>
        </p:xfrm>
        <a:graphic>
          <a:graphicData uri="http://schemas.openxmlformats.org/drawingml/2006/table">
            <a:tbl>
              <a:tblPr firstRow="1" bandRow="1"/>
              <a:tblGrid>
                <a:gridCol w="1072514">
                  <a:extLst>
                    <a:ext uri="{9D8B030D-6E8A-4147-A177-3AD203B41FA5}">
                      <a16:colId xmlns="" xmlns:a16="http://schemas.microsoft.com/office/drawing/2014/main" val="20001"/>
                    </a:ext>
                  </a:extLst>
                </a:gridCol>
                <a:gridCol w="1169021">
                  <a:extLst>
                    <a:ext uri="{9D8B030D-6E8A-4147-A177-3AD203B41FA5}">
                      <a16:colId xmlns="" xmlns:a16="http://schemas.microsoft.com/office/drawing/2014/main" val="20002"/>
                    </a:ext>
                  </a:extLst>
                </a:gridCol>
                <a:gridCol w="1825766">
                  <a:extLst>
                    <a:ext uri="{9D8B030D-6E8A-4147-A177-3AD203B41FA5}">
                      <a16:colId xmlns="" xmlns:a16="http://schemas.microsoft.com/office/drawing/2014/main" val="20004"/>
                    </a:ext>
                  </a:extLst>
                </a:gridCol>
                <a:gridCol w="2818525">
                  <a:extLst>
                    <a:ext uri="{9D8B030D-6E8A-4147-A177-3AD203B41FA5}">
                      <a16:colId xmlns="" xmlns:a16="http://schemas.microsoft.com/office/drawing/2014/main" val="20003"/>
                    </a:ext>
                  </a:extLst>
                </a:gridCol>
                <a:gridCol w="1276033">
                  <a:extLst>
                    <a:ext uri="{9D8B030D-6E8A-4147-A177-3AD203B41FA5}">
                      <a16:colId xmlns="" xmlns:a16="http://schemas.microsoft.com/office/drawing/2014/main" val="20005"/>
                    </a:ext>
                  </a:extLst>
                </a:gridCol>
              </a:tblGrid>
              <a:tr h="207704">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중요도</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문서종류</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문서번호</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제목</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저장일시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a:ea typeface="나눔고딕"/>
                          <a:cs typeface="Segoe UI"/>
                        </a:rPr>
                        <a:t>보동</a:t>
                      </a:r>
                      <a:endParaRPr lang="en-US" sz="800" b="0" u="none"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a:ea typeface="나눔고딕"/>
                          <a:cs typeface="Segoe UI"/>
                        </a:rPr>
                        <a:t>지출결의서</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a:ea typeface="나눔고딕"/>
                          <a:cs typeface="Segoe UI"/>
                        </a:rPr>
                        <a:t>KIT-</a:t>
                      </a:r>
                      <a:r>
                        <a:rPr lang="ko-KR" altLang="en-US" sz="800" b="0" u="sng" kern="1200" noProof="1">
                          <a:solidFill>
                            <a:srgbClr val="5F5F5F"/>
                          </a:solidFill>
                          <a:latin typeface="나눔고딕"/>
                          <a:ea typeface="나눔고딕"/>
                          <a:cs typeface="Segoe UI"/>
                        </a:rPr>
                        <a:t>지출</a:t>
                      </a:r>
                      <a:r>
                        <a:rPr lang="en-US" altLang="ko-KR" sz="800" b="0" u="sng" kern="1200" noProof="1">
                          <a:solidFill>
                            <a:srgbClr val="5F5F5F"/>
                          </a:solidFill>
                          <a:latin typeface="나눔고딕"/>
                          <a:ea typeface="나눔고딕"/>
                          <a:cs typeface="Segoe UI"/>
                        </a:rPr>
                        <a:t>-202300001</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a:ea typeface="나눔고딕"/>
                          <a:cs typeface="Segoe UI"/>
                        </a:rPr>
                        <a:t>10</a:t>
                      </a:r>
                      <a:r>
                        <a:rPr lang="ko-KR" altLang="en-US" sz="800" b="0" noProof="1">
                          <a:solidFill>
                            <a:srgbClr val="5F5F5F"/>
                          </a:solidFill>
                          <a:latin typeface="나눔고딕"/>
                          <a:ea typeface="나눔고딕"/>
                          <a:cs typeface="Segoe UI"/>
                        </a:rPr>
                        <a:t>월 교통비 지출서 </a:t>
                      </a:r>
                      <a:r>
                        <a:rPr lang="en-US" altLang="ko-KR" sz="800" b="0" noProof="1">
                          <a:solidFill>
                            <a:srgbClr val="FF0000"/>
                          </a:solidFill>
                          <a:latin typeface="나눔고딕"/>
                          <a:ea typeface="나눔고딕"/>
                          <a:cs typeface="Segoe UI"/>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179" name="Header"/>
          <p:cNvSpPr txBox="1"/>
          <p:nvPr/>
        </p:nvSpPr>
        <p:spPr>
          <a:xfrm>
            <a:off x="2381896" y="6986779"/>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임시저장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sp>
        <p:nvSpPr>
          <p:cNvPr id="200" name="Selection Overlay">
            <a:extLst>
              <a:ext uri="{FF2B5EF4-FFF2-40B4-BE49-F238E27FC236}">
                <a16:creationId xmlns="" xmlns:a16="http://schemas.microsoft.com/office/drawing/2014/main" id="{3BD99527-E023-8595-6B74-EE1D13107A08}"/>
              </a:ext>
            </a:extLst>
          </p:cNvPr>
          <p:cNvSpPr/>
          <p:nvPr/>
        </p:nvSpPr>
        <p:spPr>
          <a:xfrm>
            <a:off x="2379929" y="8335435"/>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201" name="Drop-Down Box" descr="&lt;SmartSettings&gt;&lt;SmartResize enabled=&quot;True&quot; minWidth=&quot;18&quot; minHeight=&quot;7&quot; /&gt;&lt;/SmartSettings&gt;"/>
          <p:cNvGrpSpPr/>
          <p:nvPr>
            <p:custDataLst>
              <p:tags r:id="rId8"/>
            </p:custDataLst>
          </p:nvPr>
        </p:nvGrpSpPr>
        <p:grpSpPr>
          <a:xfrm>
            <a:off x="9499863" y="7786213"/>
            <a:ext cx="1044000" cy="216000"/>
            <a:chOff x="595686" y="1272601"/>
            <a:chExt cx="1431169" cy="180000"/>
          </a:xfrm>
          <a:solidFill>
            <a:srgbClr val="FFFFFF"/>
          </a:solidFill>
        </p:grpSpPr>
        <p:sp>
          <p:nvSpPr>
            <p:cNvPr id="202"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203" name="Arrow Down" descr="&lt;SmartSettings&gt;&lt;SmartResize anchorLeft=&quot;None&quot; anchorTop=&quot;None&quot; anchorRight=&quot;Absolute&quot; anchorBottom=&quot;None&quot; /&gt;&lt;/SmartSettings&gt;"/>
            <p:cNvSpPr>
              <a:spLocks noChangeAspect="1"/>
            </p:cNvSpPr>
            <p:nvPr>
              <p:custDataLst>
                <p:tags r:id="rId21"/>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 name="Button">
            <a:extLst>
              <a:ext uri="{FF2B5EF4-FFF2-40B4-BE49-F238E27FC236}">
                <a16:creationId xmlns="" xmlns:a16="http://schemas.microsoft.com/office/drawing/2014/main" id="{1A4F62C3-7C7E-C193-920F-67CB49FFDE63}"/>
              </a:ext>
            </a:extLst>
          </p:cNvPr>
          <p:cNvSpPr>
            <a:spLocks/>
          </p:cNvSpPr>
          <p:nvPr/>
        </p:nvSpPr>
        <p:spPr bwMode="auto">
          <a:xfrm>
            <a:off x="7009039" y="1182097"/>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3" name="Button">
            <a:extLst>
              <a:ext uri="{FF2B5EF4-FFF2-40B4-BE49-F238E27FC236}">
                <a16:creationId xmlns="" xmlns:a16="http://schemas.microsoft.com/office/drawing/2014/main" id="{64EC0103-73F6-6068-8E8D-6EECA4A68481}"/>
              </a:ext>
            </a:extLst>
          </p:cNvPr>
          <p:cNvSpPr>
            <a:spLocks/>
          </p:cNvSpPr>
          <p:nvPr/>
        </p:nvSpPr>
        <p:spPr bwMode="auto">
          <a:xfrm>
            <a:off x="9376815" y="3224628"/>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9" name="Button">
            <a:extLst>
              <a:ext uri="{FF2B5EF4-FFF2-40B4-BE49-F238E27FC236}">
                <a16:creationId xmlns="" xmlns:a16="http://schemas.microsoft.com/office/drawing/2014/main" id="{381E7466-A0F8-02E7-1E31-CEC5B5A43EB3}"/>
              </a:ext>
            </a:extLst>
          </p:cNvPr>
          <p:cNvSpPr>
            <a:spLocks/>
          </p:cNvSpPr>
          <p:nvPr/>
        </p:nvSpPr>
        <p:spPr bwMode="auto">
          <a:xfrm>
            <a:off x="9936234" y="3211619"/>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grpSp>
        <p:nvGrpSpPr>
          <p:cNvPr id="10"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 xmlns:a16="http://schemas.microsoft.com/office/drawing/2014/main" id="{491ACA63-69B5-EDE3-2F9F-815D66DA2BD7}"/>
              </a:ext>
            </a:extLst>
          </p:cNvPr>
          <p:cNvGrpSpPr/>
          <p:nvPr/>
        </p:nvGrpSpPr>
        <p:grpSpPr>
          <a:xfrm>
            <a:off x="5966619" y="5280989"/>
            <a:ext cx="1193032" cy="198017"/>
            <a:chOff x="2946303" y="1762571"/>
            <a:chExt cx="1587925" cy="297739"/>
          </a:xfrm>
          <a:solidFill>
            <a:srgbClr val="FFFFFF"/>
          </a:solidFill>
        </p:grpSpPr>
        <p:sp>
          <p:nvSpPr>
            <p:cNvPr id="11" name="Segment">
              <a:extLst>
                <a:ext uri="{FF2B5EF4-FFF2-40B4-BE49-F238E27FC236}">
                  <a16:creationId xmlns="" xmlns:a16="http://schemas.microsoft.com/office/drawing/2014/main" id="{92B4333A-40F0-A92E-31F5-E47BE47A4396}"/>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2" name="Segment">
              <a:extLst>
                <a:ext uri="{FF2B5EF4-FFF2-40B4-BE49-F238E27FC236}">
                  <a16:creationId xmlns="" xmlns:a16="http://schemas.microsoft.com/office/drawing/2014/main" id="{F54AAB20-BC32-C3C9-8854-5C217C453A12}"/>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3" name="Segment">
              <a:extLst>
                <a:ext uri="{FF2B5EF4-FFF2-40B4-BE49-F238E27FC236}">
                  <a16:creationId xmlns="" xmlns:a16="http://schemas.microsoft.com/office/drawing/2014/main" id="{3E474E7F-5AFD-FEC2-A2C1-7F7A55BC8486}"/>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4" name="그룹 13">
            <a:extLst>
              <a:ext uri="{FF2B5EF4-FFF2-40B4-BE49-F238E27FC236}">
                <a16:creationId xmlns="" xmlns:a16="http://schemas.microsoft.com/office/drawing/2014/main" id="{41DDE20B-B43A-C8D4-27FB-29597EF653DB}"/>
              </a:ext>
            </a:extLst>
          </p:cNvPr>
          <p:cNvGrpSpPr/>
          <p:nvPr/>
        </p:nvGrpSpPr>
        <p:grpSpPr>
          <a:xfrm>
            <a:off x="7232559" y="5224115"/>
            <a:ext cx="2090061" cy="290553"/>
            <a:chOff x="8142478" y="1468946"/>
            <a:chExt cx="1894915" cy="320088"/>
          </a:xfrm>
        </p:grpSpPr>
        <p:grpSp>
          <p:nvGrpSpPr>
            <p:cNvPr id="15" name="Date Field" descr="&lt;SmartSettings&gt;&lt;SmartResize enabled=&quot;True&quot; minWidth=&quot;20&quot; minHeight=&quot;13&quot; /&gt;&lt;/SmartSettings&gt;">
              <a:extLst>
                <a:ext uri="{FF2B5EF4-FFF2-40B4-BE49-F238E27FC236}">
                  <a16:creationId xmlns="" xmlns:a16="http://schemas.microsoft.com/office/drawing/2014/main" id="{B890607C-CB3A-381C-9C62-9CFD435D064A}"/>
                </a:ext>
              </a:extLst>
            </p:cNvPr>
            <p:cNvGrpSpPr/>
            <p:nvPr>
              <p:custDataLst>
                <p:tags r:id="rId17"/>
              </p:custDataLst>
            </p:nvPr>
          </p:nvGrpSpPr>
          <p:grpSpPr>
            <a:xfrm>
              <a:off x="8142478" y="1531860"/>
              <a:ext cx="855493" cy="241092"/>
              <a:chOff x="928688" y="1261242"/>
              <a:chExt cx="1035146" cy="241092"/>
            </a:xfrm>
          </p:grpSpPr>
          <p:sp>
            <p:nvSpPr>
              <p:cNvPr id="20" name="Text Box">
                <a:extLst>
                  <a:ext uri="{FF2B5EF4-FFF2-40B4-BE49-F238E27FC236}">
                    <a16:creationId xmlns="" xmlns:a16="http://schemas.microsoft.com/office/drawing/2014/main" id="{A01CEBCE-ABE2-D2C9-0521-000A432509D4}"/>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21"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9186DB11-100F-B971-39D0-78A2D2C64E70}"/>
                  </a:ext>
                </a:extLst>
              </p:cNvPr>
              <p:cNvSpPr>
                <a:spLocks noEditPoints="1"/>
              </p:cNvSpPr>
              <p:nvPr>
                <p:custDataLst>
                  <p:tags r:id="rId20"/>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6" name="Date Field" descr="&lt;SmartSettings&gt;&lt;SmartResize enabled=&quot;True&quot; minWidth=&quot;20&quot; minHeight=&quot;13&quot; /&gt;&lt;/SmartSettings&gt;">
              <a:extLst>
                <a:ext uri="{FF2B5EF4-FFF2-40B4-BE49-F238E27FC236}">
                  <a16:creationId xmlns="" xmlns:a16="http://schemas.microsoft.com/office/drawing/2014/main" id="{1FB10987-0378-9423-B943-844E7D31B5AA}"/>
                </a:ext>
              </a:extLst>
            </p:cNvPr>
            <p:cNvGrpSpPr/>
            <p:nvPr>
              <p:custDataLst>
                <p:tags r:id="rId18"/>
              </p:custDataLst>
            </p:nvPr>
          </p:nvGrpSpPr>
          <p:grpSpPr>
            <a:xfrm>
              <a:off x="9181900" y="1531860"/>
              <a:ext cx="855493" cy="241092"/>
              <a:chOff x="928688" y="1261242"/>
              <a:chExt cx="1035146" cy="241092"/>
            </a:xfrm>
          </p:grpSpPr>
          <p:sp>
            <p:nvSpPr>
              <p:cNvPr id="18" name="Text Box">
                <a:extLst>
                  <a:ext uri="{FF2B5EF4-FFF2-40B4-BE49-F238E27FC236}">
                    <a16:creationId xmlns="" xmlns:a16="http://schemas.microsoft.com/office/drawing/2014/main" id="{F9FA72D3-6525-A432-362D-AE0922DCE901}"/>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9"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5F0F1601-83E9-EAAE-383B-EED395027EDA}"/>
                  </a:ext>
                </a:extLst>
              </p:cNvPr>
              <p:cNvSpPr>
                <a:spLocks noEditPoints="1"/>
              </p:cNvSpPr>
              <p:nvPr>
                <p:custDataLst>
                  <p:tags r:id="rId19"/>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 name="Header">
              <a:extLst>
                <a:ext uri="{FF2B5EF4-FFF2-40B4-BE49-F238E27FC236}">
                  <a16:creationId xmlns="" xmlns:a16="http://schemas.microsoft.com/office/drawing/2014/main" id="{13BFA3E5-7A68-F3C1-8C59-4784955AEF01}"/>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22" name="Text Box">
            <a:extLst>
              <a:ext uri="{FF2B5EF4-FFF2-40B4-BE49-F238E27FC236}">
                <a16:creationId xmlns="" xmlns:a16="http://schemas.microsoft.com/office/drawing/2014/main" id="{66523C8C-76D7-60DC-0EFB-4A3CC0436171}"/>
              </a:ext>
            </a:extLst>
          </p:cNvPr>
          <p:cNvSpPr/>
          <p:nvPr/>
        </p:nvSpPr>
        <p:spPr>
          <a:xfrm>
            <a:off x="4239065" y="5243919"/>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23" name="Drop-Down Box" descr="&lt;SmartSettings&gt;&lt;SmartResize enabled=&quot;True&quot; minWidth=&quot;18&quot; minHeight=&quot;7&quot; /&gt;&lt;/SmartSettings&gt;">
            <a:extLst>
              <a:ext uri="{FF2B5EF4-FFF2-40B4-BE49-F238E27FC236}">
                <a16:creationId xmlns="" xmlns:a16="http://schemas.microsoft.com/office/drawing/2014/main" id="{0E26B0E4-FDB4-5060-7CAF-4D921C4B74B0}"/>
              </a:ext>
            </a:extLst>
          </p:cNvPr>
          <p:cNvGrpSpPr/>
          <p:nvPr>
            <p:custDataLst>
              <p:tags r:id="rId9"/>
            </p:custDataLst>
          </p:nvPr>
        </p:nvGrpSpPr>
        <p:grpSpPr>
          <a:xfrm>
            <a:off x="3170338" y="5272463"/>
            <a:ext cx="1044000" cy="216000"/>
            <a:chOff x="595686" y="1272601"/>
            <a:chExt cx="1431169" cy="180000"/>
          </a:xfrm>
          <a:solidFill>
            <a:srgbClr val="FFFFFF"/>
          </a:solidFill>
        </p:grpSpPr>
        <p:sp>
          <p:nvSpPr>
            <p:cNvPr id="24" name="Text Box">
              <a:extLst>
                <a:ext uri="{FF2B5EF4-FFF2-40B4-BE49-F238E27FC236}">
                  <a16:creationId xmlns="" xmlns:a16="http://schemas.microsoft.com/office/drawing/2014/main" id="{22FCD4DC-6990-D729-CDA9-5D22B8E8AA08}"/>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25"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CB19E034-146A-124C-CFF2-B8D50300B527}"/>
                </a:ext>
              </a:extLst>
            </p:cNvPr>
            <p:cNvSpPr>
              <a:spLocks noChangeAspect="1"/>
            </p:cNvSpPr>
            <p:nvPr>
              <p:custDataLst>
                <p:tags r:id="rId16"/>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26" name="Drop-Down Box" descr="&lt;SmartSettings&gt;&lt;SmartResize enabled=&quot;True&quot; minWidth=&quot;18&quot; minHeight=&quot;7&quot; /&gt;&lt;/SmartSettings&gt;">
            <a:extLst>
              <a:ext uri="{FF2B5EF4-FFF2-40B4-BE49-F238E27FC236}">
                <a16:creationId xmlns="" xmlns:a16="http://schemas.microsoft.com/office/drawing/2014/main" id="{26C87EB6-BBA2-B8A1-D326-66A9D05FC1C7}"/>
              </a:ext>
            </a:extLst>
          </p:cNvPr>
          <p:cNvGrpSpPr/>
          <p:nvPr>
            <p:custDataLst>
              <p:tags r:id="rId10"/>
            </p:custDataLst>
          </p:nvPr>
        </p:nvGrpSpPr>
        <p:grpSpPr>
          <a:xfrm>
            <a:off x="2386347" y="5275847"/>
            <a:ext cx="720000" cy="211204"/>
            <a:chOff x="595686" y="1289599"/>
            <a:chExt cx="987010" cy="176003"/>
          </a:xfrm>
          <a:solidFill>
            <a:srgbClr val="FFFFFF"/>
          </a:solidFill>
        </p:grpSpPr>
        <p:sp>
          <p:nvSpPr>
            <p:cNvPr id="27" name="Text Box">
              <a:extLst>
                <a:ext uri="{FF2B5EF4-FFF2-40B4-BE49-F238E27FC236}">
                  <a16:creationId xmlns="" xmlns:a16="http://schemas.microsoft.com/office/drawing/2014/main" id="{14396C33-772D-6281-9F6D-893B8F644777}"/>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28"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CAD3D3D5-FDC3-C715-04AF-AD65EC4A5696}"/>
                </a:ext>
              </a:extLst>
            </p:cNvPr>
            <p:cNvSpPr>
              <a:spLocks noChangeAspect="1"/>
            </p:cNvSpPr>
            <p:nvPr>
              <p:custDataLst>
                <p:tags r:id="rId15"/>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9" name="Button">
            <a:extLst>
              <a:ext uri="{FF2B5EF4-FFF2-40B4-BE49-F238E27FC236}">
                <a16:creationId xmlns="" xmlns:a16="http://schemas.microsoft.com/office/drawing/2014/main" id="{5CB93384-5827-5739-97C6-5B0E59DBD1F4}"/>
              </a:ext>
            </a:extLst>
          </p:cNvPr>
          <p:cNvSpPr>
            <a:spLocks/>
          </p:cNvSpPr>
          <p:nvPr/>
        </p:nvSpPr>
        <p:spPr bwMode="auto">
          <a:xfrm>
            <a:off x="9376815" y="5280169"/>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30" name="Button">
            <a:extLst>
              <a:ext uri="{FF2B5EF4-FFF2-40B4-BE49-F238E27FC236}">
                <a16:creationId xmlns="" xmlns:a16="http://schemas.microsoft.com/office/drawing/2014/main" id="{C5FB7421-3944-6E5C-174A-D089013B3E43}"/>
              </a:ext>
            </a:extLst>
          </p:cNvPr>
          <p:cNvSpPr>
            <a:spLocks/>
          </p:cNvSpPr>
          <p:nvPr/>
        </p:nvSpPr>
        <p:spPr bwMode="auto">
          <a:xfrm>
            <a:off x="9936234" y="5267160"/>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45" name="Text Box">
            <a:extLst>
              <a:ext uri="{FF2B5EF4-FFF2-40B4-BE49-F238E27FC236}">
                <a16:creationId xmlns="" xmlns:a16="http://schemas.microsoft.com/office/drawing/2014/main" id="{B4A40FCE-9FED-4E5B-613B-E929A889D5F8}"/>
              </a:ext>
            </a:extLst>
          </p:cNvPr>
          <p:cNvSpPr/>
          <p:nvPr/>
        </p:nvSpPr>
        <p:spPr>
          <a:xfrm>
            <a:off x="4265084" y="7390529"/>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46" name="Drop-Down Box" descr="&lt;SmartSettings&gt;&lt;SmartResize enabled=&quot;True&quot; minWidth=&quot;18&quot; minHeight=&quot;7&quot; /&gt;&lt;/SmartSettings&gt;">
            <a:extLst>
              <a:ext uri="{FF2B5EF4-FFF2-40B4-BE49-F238E27FC236}">
                <a16:creationId xmlns="" xmlns:a16="http://schemas.microsoft.com/office/drawing/2014/main" id="{7C79D744-F2DB-6728-B5CE-BDE57D869444}"/>
              </a:ext>
            </a:extLst>
          </p:cNvPr>
          <p:cNvGrpSpPr/>
          <p:nvPr>
            <p:custDataLst>
              <p:tags r:id="rId11"/>
            </p:custDataLst>
          </p:nvPr>
        </p:nvGrpSpPr>
        <p:grpSpPr>
          <a:xfrm>
            <a:off x="3196357" y="7419073"/>
            <a:ext cx="1044000" cy="216000"/>
            <a:chOff x="595686" y="1272601"/>
            <a:chExt cx="1431169" cy="180000"/>
          </a:xfrm>
          <a:solidFill>
            <a:srgbClr val="FFFFFF"/>
          </a:solidFill>
        </p:grpSpPr>
        <p:sp>
          <p:nvSpPr>
            <p:cNvPr id="47" name="Text Box">
              <a:extLst>
                <a:ext uri="{FF2B5EF4-FFF2-40B4-BE49-F238E27FC236}">
                  <a16:creationId xmlns="" xmlns:a16="http://schemas.microsoft.com/office/drawing/2014/main" id="{2E6F463C-545C-5EAB-24F8-EF63C04B7510}"/>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48"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EE41DDFB-1260-E8FB-3156-E2600A3C7900}"/>
                </a:ext>
              </a:extLst>
            </p:cNvPr>
            <p:cNvSpPr>
              <a:spLocks noChangeAspect="1"/>
            </p:cNvSpPr>
            <p:nvPr>
              <p:custDataLst>
                <p:tags r:id="rId14"/>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1" name="Drop-Down Box" descr="&lt;SmartSettings&gt;&lt;SmartResize enabled=&quot;True&quot; minWidth=&quot;18&quot; minHeight=&quot;7&quot; /&gt;&lt;/SmartSettings&gt;">
            <a:extLst>
              <a:ext uri="{FF2B5EF4-FFF2-40B4-BE49-F238E27FC236}">
                <a16:creationId xmlns="" xmlns:a16="http://schemas.microsoft.com/office/drawing/2014/main" id="{C9B79FCA-B06E-0C93-AACE-38432D7C147D}"/>
              </a:ext>
            </a:extLst>
          </p:cNvPr>
          <p:cNvGrpSpPr/>
          <p:nvPr>
            <p:custDataLst>
              <p:tags r:id="rId12"/>
            </p:custDataLst>
          </p:nvPr>
        </p:nvGrpSpPr>
        <p:grpSpPr>
          <a:xfrm>
            <a:off x="2412367" y="7422457"/>
            <a:ext cx="720000" cy="211204"/>
            <a:chOff x="595686" y="1289599"/>
            <a:chExt cx="987010" cy="176003"/>
          </a:xfrm>
          <a:solidFill>
            <a:srgbClr val="FFFFFF"/>
          </a:solidFill>
        </p:grpSpPr>
        <p:sp>
          <p:nvSpPr>
            <p:cNvPr id="52" name="Text Box">
              <a:extLst>
                <a:ext uri="{FF2B5EF4-FFF2-40B4-BE49-F238E27FC236}">
                  <a16:creationId xmlns="" xmlns:a16="http://schemas.microsoft.com/office/drawing/2014/main" id="{67FEEC83-F41F-7F1F-799B-E3336018686A}"/>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53"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767DA92B-AE49-E578-26BE-E89CC45FCB92}"/>
                </a:ext>
              </a:extLst>
            </p:cNvPr>
            <p:cNvSpPr>
              <a:spLocks noChangeAspect="1"/>
            </p:cNvSpPr>
            <p:nvPr>
              <p:custDataLst>
                <p:tags r:id="rId13"/>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4" name="Button">
            <a:extLst>
              <a:ext uri="{FF2B5EF4-FFF2-40B4-BE49-F238E27FC236}">
                <a16:creationId xmlns="" xmlns:a16="http://schemas.microsoft.com/office/drawing/2014/main" id="{831AACE1-C595-4232-F14D-5B11176197E7}"/>
              </a:ext>
            </a:extLst>
          </p:cNvPr>
          <p:cNvSpPr>
            <a:spLocks/>
          </p:cNvSpPr>
          <p:nvPr/>
        </p:nvSpPr>
        <p:spPr bwMode="auto">
          <a:xfrm>
            <a:off x="6018805" y="7413663"/>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55" name="Button">
            <a:extLst>
              <a:ext uri="{FF2B5EF4-FFF2-40B4-BE49-F238E27FC236}">
                <a16:creationId xmlns="" xmlns:a16="http://schemas.microsoft.com/office/drawing/2014/main" id="{7024F3A1-6E02-5006-265E-C01D22D5FC96}"/>
              </a:ext>
            </a:extLst>
          </p:cNvPr>
          <p:cNvSpPr>
            <a:spLocks/>
          </p:cNvSpPr>
          <p:nvPr/>
        </p:nvSpPr>
        <p:spPr bwMode="auto">
          <a:xfrm>
            <a:off x="6578224" y="7400654"/>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Tree>
    <p:extLst>
      <p:ext uri="{BB962C8B-B14F-4D97-AF65-F5344CB8AC3E}">
        <p14:creationId xmlns:p14="http://schemas.microsoft.com/office/powerpoint/2010/main" val="2217056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결재요청 상세보기</a:t>
            </a:r>
          </a:p>
        </p:txBody>
      </p:sp>
      <p:sp>
        <p:nvSpPr>
          <p:cNvPr id="86" name="텍스트 개체 틀 85"/>
          <p:cNvSpPr>
            <a:spLocks noGrp="1"/>
          </p:cNvSpPr>
          <p:nvPr>
            <p:ph type="body" sz="quarter" idx="14"/>
          </p:nvPr>
        </p:nvSpPr>
        <p:spPr/>
        <p:txBody>
          <a:bodyPr/>
          <a:lstStyle/>
          <a:p>
            <a:r>
              <a:rPr lang="ko-KR" altLang="en-US"/>
              <a:t>전자결재 진행</a:t>
            </a:r>
            <a:r>
              <a:rPr lang="en-US" altLang="ko-KR"/>
              <a:t/>
            </a:r>
            <a:br>
              <a:rPr lang="en-US" altLang="ko-KR"/>
            </a:br>
            <a:r>
              <a:rPr lang="en-US" altLang="ko-KR"/>
              <a:t>1. </a:t>
            </a:r>
            <a:r>
              <a:rPr lang="ko-KR" altLang="en-US"/>
              <a:t>결재의견</a:t>
            </a:r>
            <a:r>
              <a:rPr lang="en-US" altLang="ko-KR"/>
              <a:t>(</a:t>
            </a:r>
            <a:r>
              <a:rPr lang="ko-KR" altLang="en-US"/>
              <a:t>코멘트</a:t>
            </a:r>
            <a:r>
              <a:rPr lang="en-US" altLang="ko-KR"/>
              <a:t>)</a:t>
            </a:r>
            <a:br>
              <a:rPr lang="en-US" altLang="ko-KR"/>
            </a:br>
            <a:r>
              <a:rPr lang="ko-KR" altLang="en-US"/>
              <a:t>결재 상신이나 승인 반려 등의 행위 시에만 작성 가능</a:t>
            </a:r>
            <a:endParaRPr lang="en-US" altLang="ko-KR"/>
          </a:p>
          <a:p>
            <a:r>
              <a:rPr lang="en-US" altLang="ko-KR"/>
              <a:t>2. </a:t>
            </a:r>
            <a:r>
              <a:rPr lang="ko-KR" altLang="en-US" err="1"/>
              <a:t>댓글은</a:t>
            </a:r>
            <a:r>
              <a:rPr lang="ko-KR" altLang="en-US"/>
              <a:t> 결재 진행</a:t>
            </a:r>
            <a:r>
              <a:rPr lang="en-US" altLang="ko-KR"/>
              <a:t>, </a:t>
            </a:r>
            <a:r>
              <a:rPr lang="ko-KR" altLang="en-US"/>
              <a:t>완료 후 에도 작성 가능</a:t>
            </a:r>
            <a:r>
              <a:rPr lang="en-US" altLang="ko-KR"/>
              <a:t/>
            </a:r>
            <a:br>
              <a:rPr lang="en-US" altLang="ko-KR"/>
            </a:br>
            <a:r>
              <a:rPr lang="en-US" altLang="ko-KR"/>
              <a:t>@ &lt; </a:t>
            </a:r>
            <a:r>
              <a:rPr lang="ko-KR" altLang="en-US" err="1"/>
              <a:t>멘션기능</a:t>
            </a:r>
            <a:r>
              <a:rPr lang="en-US" altLang="ko-KR"/>
              <a:t/>
            </a:r>
            <a:br>
              <a:rPr lang="en-US" altLang="ko-KR"/>
            </a:br>
            <a:r>
              <a:rPr lang="ko-KR" altLang="en-US"/>
              <a:t>파일첨부 기능 등 가능</a:t>
            </a:r>
            <a:endParaRPr lang="en-US" altLang="ko-KR"/>
          </a:p>
          <a:p>
            <a:r>
              <a:rPr lang="en-US" altLang="ko-KR"/>
              <a:t>3. </a:t>
            </a:r>
            <a:r>
              <a:rPr lang="ko-KR" altLang="en-US"/>
              <a:t>일종의 로그기능</a:t>
            </a:r>
            <a:r>
              <a:rPr lang="en-US" altLang="ko-KR"/>
              <a:t/>
            </a:r>
            <a:br>
              <a:rPr lang="en-US" altLang="ko-KR"/>
            </a:br>
            <a:r>
              <a:rPr lang="ko-KR" altLang="en-US" err="1"/>
              <a:t>참조자를</a:t>
            </a:r>
            <a:r>
              <a:rPr lang="ko-KR" altLang="en-US"/>
              <a:t> 변경 또는 추가하였거나 중요도 공개여부 등을 변경한 행위를 기록</a:t>
            </a:r>
            <a:r>
              <a:rPr lang="en-US" altLang="ko-KR"/>
              <a:t/>
            </a:r>
            <a:br>
              <a:rPr lang="en-US" altLang="ko-KR"/>
            </a:br>
            <a:r>
              <a:rPr lang="ko-KR" altLang="en-US"/>
              <a:t>결재행위</a:t>
            </a:r>
            <a:r>
              <a:rPr lang="en-US" altLang="ko-KR"/>
              <a:t>(</a:t>
            </a:r>
            <a:r>
              <a:rPr lang="ko-KR" altLang="en-US"/>
              <a:t>승인</a:t>
            </a:r>
            <a:r>
              <a:rPr lang="en-US" altLang="ko-KR"/>
              <a:t>,</a:t>
            </a:r>
            <a:r>
              <a:rPr lang="ko-KR" altLang="en-US"/>
              <a:t>반려 등</a:t>
            </a:r>
            <a:r>
              <a:rPr lang="en-US" altLang="ko-KR"/>
              <a:t>)</a:t>
            </a:r>
            <a:r>
              <a:rPr lang="ko-KR" altLang="en-US"/>
              <a:t>나 </a:t>
            </a:r>
            <a:r>
              <a:rPr lang="ko-KR" altLang="en-US" err="1"/>
              <a:t>댓글은</a:t>
            </a:r>
            <a:r>
              <a:rPr lang="ko-KR" altLang="en-US"/>
              <a:t> 따로 기록이 남으므로 기록하지 않는다</a:t>
            </a:r>
            <a:r>
              <a:rPr lang="en-US" altLang="ko-KR"/>
              <a:t>.</a:t>
            </a:r>
            <a:endParaRPr lang="ko-KR" altLang="en-US"/>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결재 수신함 </a:t>
            </a:r>
            <a:r>
              <a:rPr lang="en-US" altLang="ko-KR"/>
              <a:t>&gt; </a:t>
            </a:r>
            <a:r>
              <a:rPr lang="ko-KR" altLang="en-US"/>
              <a:t>결재요청 </a:t>
            </a:r>
            <a:r>
              <a:rPr lang="en-US" altLang="ko-KR"/>
              <a:t>&gt; </a:t>
            </a:r>
            <a:r>
              <a:rPr lang="ko-KR" altLang="en-US"/>
              <a:t>상세보기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결재요청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상신함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216" name="Window" descr="&lt;SmartSettings&gt;&lt;SmartResize enabled=&quot;True&quot; minWidth=&quot;60&quot; minHeight=&quot;30&quot; /&gt;&lt;/SmartSettings&gt;"/>
          <p:cNvGrpSpPr/>
          <p:nvPr>
            <p:custDataLst>
              <p:tags r:id="rId1"/>
            </p:custDataLst>
          </p:nvPr>
        </p:nvGrpSpPr>
        <p:grpSpPr>
          <a:xfrm>
            <a:off x="2464179" y="1183526"/>
            <a:ext cx="6165142" cy="7079184"/>
            <a:chOff x="595684" y="1261242"/>
            <a:chExt cx="6668462" cy="3584733"/>
          </a:xfrm>
        </p:grpSpPr>
        <p:sp>
          <p:nvSpPr>
            <p:cNvPr id="217" name="Window Body" descr="&lt;SmartSettings&gt;&lt;SmartResize anchorLeft=&quot;Absolute&quot; anchorTop=&quot;Absolute&quot; anchorRight=&quot;Absolute&quot; anchorBottom=&quot;Absolute&quot; /&gt;&lt;/SmartSettings&gt;"/>
            <p:cNvSpPr/>
            <p:nvPr>
              <p:custDataLst>
                <p:tags r:id="rId2"/>
              </p:custDataLst>
            </p:nvPr>
          </p:nvSpPr>
          <p:spPr>
            <a:xfrm>
              <a:off x="595684" y="1394147"/>
              <a:ext cx="6668462" cy="345182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Title Bar" descr="&lt;SmartSettings&gt;&lt;SmartResize anchorLeft=&quot;Absolute&quot; anchorTop=&quot;Absolute&quot; anchorRight=&quot;Absolute&quot; anchorBottom=&quot;None&quot; /&gt;&lt;/SmartSettings&gt;"/>
            <p:cNvSpPr/>
            <p:nvPr>
              <p:custDataLst>
                <p:tags r:id="rId3"/>
              </p:custDataLst>
            </p:nvPr>
          </p:nvSpPr>
          <p:spPr>
            <a:xfrm>
              <a:off x="595685" y="1261242"/>
              <a:ext cx="6668461"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graphicFrame>
        <p:nvGraphicFramePr>
          <p:cNvPr id="219" name="표 218"/>
          <p:cNvGraphicFramePr>
            <a:graphicFrameLocks noGrp="1"/>
          </p:cNvGraphicFramePr>
          <p:nvPr>
            <p:extLst>
              <p:ext uri="{D42A27DB-BD31-4B8C-83A1-F6EECF244321}">
                <p14:modId xmlns:p14="http://schemas.microsoft.com/office/powerpoint/2010/main" val="2890820101"/>
              </p:ext>
            </p:extLst>
          </p:nvPr>
        </p:nvGraphicFramePr>
        <p:xfrm>
          <a:off x="2568869" y="3556665"/>
          <a:ext cx="5925933" cy="3318697"/>
        </p:xfrm>
        <a:graphic>
          <a:graphicData uri="http://schemas.openxmlformats.org/drawingml/2006/table">
            <a:tbl>
              <a:tblPr firstRow="1" bandRow="1"/>
              <a:tblGrid>
                <a:gridCol w="876242">
                  <a:extLst>
                    <a:ext uri="{9D8B030D-6E8A-4147-A177-3AD203B41FA5}">
                      <a16:colId xmlns="" xmlns:a16="http://schemas.microsoft.com/office/drawing/2014/main" val="20001"/>
                    </a:ext>
                  </a:extLst>
                </a:gridCol>
                <a:gridCol w="5049691">
                  <a:extLst>
                    <a:ext uri="{9D8B030D-6E8A-4147-A177-3AD203B41FA5}">
                      <a16:colId xmlns="" xmlns:a16="http://schemas.microsoft.com/office/drawing/2014/main"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1969212">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bl>
          </a:graphicData>
        </a:graphic>
      </p:graphicFrame>
      <p:sp>
        <p:nvSpPr>
          <p:cNvPr id="226" name="Button"/>
          <p:cNvSpPr>
            <a:spLocks/>
          </p:cNvSpPr>
          <p:nvPr/>
        </p:nvSpPr>
        <p:spPr bwMode="auto">
          <a:xfrm>
            <a:off x="7723663" y="122178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회수</a:t>
            </a:r>
            <a:endParaRPr lang="en-US" altLang="ko-KR" sz="800">
              <a:solidFill>
                <a:srgbClr val="5F5F5F"/>
              </a:solidFill>
              <a:latin typeface="Segoe UI" panose="020B0502040204020203" pitchFamily="34" charset="0"/>
              <a:cs typeface="Segoe UI" panose="020B0502040204020203" pitchFamily="34" charset="0"/>
            </a:endParaRPr>
          </a:p>
        </p:txBody>
      </p:sp>
      <p:sp>
        <p:nvSpPr>
          <p:cNvPr id="227" name="Button"/>
          <p:cNvSpPr>
            <a:spLocks/>
          </p:cNvSpPr>
          <p:nvPr/>
        </p:nvSpPr>
        <p:spPr bwMode="auto">
          <a:xfrm>
            <a:off x="7723662" y="892937"/>
            <a:ext cx="50196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재상신</a:t>
            </a:r>
            <a:endParaRPr lang="en-US" altLang="ko-KR" sz="800">
              <a:solidFill>
                <a:srgbClr val="5F5F5F"/>
              </a:solidFill>
              <a:latin typeface="Segoe UI" panose="020B0502040204020203" pitchFamily="34" charset="0"/>
              <a:cs typeface="Segoe UI" panose="020B0502040204020203" pitchFamily="34" charset="0"/>
            </a:endParaRPr>
          </a:p>
        </p:txBody>
      </p:sp>
      <p:graphicFrame>
        <p:nvGraphicFramePr>
          <p:cNvPr id="231" name="표 230"/>
          <p:cNvGraphicFramePr>
            <a:graphicFrameLocks noGrp="1"/>
          </p:cNvGraphicFramePr>
          <p:nvPr>
            <p:extLst>
              <p:ext uri="{D42A27DB-BD31-4B8C-83A1-F6EECF244321}">
                <p14:modId xmlns:p14="http://schemas.microsoft.com/office/powerpoint/2010/main" val="1895286926"/>
              </p:ext>
            </p:extLst>
          </p:nvPr>
        </p:nvGraphicFramePr>
        <p:xfrm>
          <a:off x="2574758" y="2037756"/>
          <a:ext cx="5925933" cy="255803"/>
        </p:xfrm>
        <a:graphic>
          <a:graphicData uri="http://schemas.openxmlformats.org/drawingml/2006/table">
            <a:tbl>
              <a:tblPr firstRow="1" bandRow="1"/>
              <a:tblGrid>
                <a:gridCol w="876242">
                  <a:extLst>
                    <a:ext uri="{9D8B030D-6E8A-4147-A177-3AD203B41FA5}">
                      <a16:colId xmlns="" xmlns:a16="http://schemas.microsoft.com/office/drawing/2014/main" val="20001"/>
                    </a:ext>
                  </a:extLst>
                </a:gridCol>
                <a:gridCol w="5049691">
                  <a:extLst>
                    <a:ext uri="{9D8B030D-6E8A-4147-A177-3AD203B41FA5}">
                      <a16:colId xmlns="" xmlns:a16="http://schemas.microsoft.com/office/drawing/2014/main" val="20004"/>
                    </a:ext>
                  </a:extLst>
                </a:gridCol>
              </a:tblGrid>
              <a:tr h="255803">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휴가신청서</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bl>
          </a:graphicData>
        </a:graphic>
      </p:graphicFrame>
      <p:sp>
        <p:nvSpPr>
          <p:cNvPr id="261" name="Header"/>
          <p:cNvSpPr txBox="1"/>
          <p:nvPr/>
        </p:nvSpPr>
        <p:spPr>
          <a:xfrm>
            <a:off x="3250022" y="2829284"/>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308" name="표 307"/>
          <p:cNvGraphicFramePr>
            <a:graphicFrameLocks noGrp="1"/>
          </p:cNvGraphicFramePr>
          <p:nvPr>
            <p:extLst>
              <p:ext uri="{D42A27DB-BD31-4B8C-83A1-F6EECF244321}">
                <p14:modId xmlns:p14="http://schemas.microsoft.com/office/powerpoint/2010/main" val="4141011484"/>
              </p:ext>
            </p:extLst>
          </p:nvPr>
        </p:nvGraphicFramePr>
        <p:xfrm>
          <a:off x="5991137" y="2561457"/>
          <a:ext cx="2499054" cy="963416"/>
        </p:xfrm>
        <a:graphic>
          <a:graphicData uri="http://schemas.openxmlformats.org/drawingml/2006/table">
            <a:tbl>
              <a:tblPr firstRow="1" bandRow="1"/>
              <a:tblGrid>
                <a:gridCol w="276708">
                  <a:extLst>
                    <a:ext uri="{9D8B030D-6E8A-4147-A177-3AD203B41FA5}">
                      <a16:colId xmlns="" xmlns:a16="http://schemas.microsoft.com/office/drawing/2014/main" val="20001"/>
                    </a:ext>
                  </a:extLst>
                </a:gridCol>
                <a:gridCol w="740782">
                  <a:extLst>
                    <a:ext uri="{9D8B030D-6E8A-4147-A177-3AD203B41FA5}">
                      <a16:colId xmlns="" xmlns:a16="http://schemas.microsoft.com/office/drawing/2014/main" val="20004"/>
                    </a:ext>
                  </a:extLst>
                </a:gridCol>
                <a:gridCol w="740782">
                  <a:extLst>
                    <a:ext uri="{9D8B030D-6E8A-4147-A177-3AD203B41FA5}">
                      <a16:colId xmlns="" xmlns:a16="http://schemas.microsoft.com/office/drawing/2014/main" val="20002"/>
                    </a:ext>
                  </a:extLst>
                </a:gridCol>
                <a:gridCol w="740782">
                  <a:extLst>
                    <a:ext uri="{9D8B030D-6E8A-4147-A177-3AD203B41FA5}">
                      <a16:colId xmlns="" xmlns:a16="http://schemas.microsoft.com/office/drawing/2014/main"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 xmlns:a16="http://schemas.microsoft.com/office/drawing/2014/main"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pic>
        <p:nvPicPr>
          <p:cNvPr id="2" name="그림 1"/>
          <p:cNvPicPr>
            <a:picLocks noChangeAspect="1"/>
          </p:cNvPicPr>
          <p:nvPr/>
        </p:nvPicPr>
        <p:blipFill>
          <a:blip r:embed="rId5"/>
          <a:stretch>
            <a:fillRect/>
          </a:stretch>
        </p:blipFill>
        <p:spPr>
          <a:xfrm>
            <a:off x="6417875" y="2873661"/>
            <a:ext cx="377384" cy="370877"/>
          </a:xfrm>
          <a:prstGeom prst="rect">
            <a:avLst/>
          </a:prstGeom>
        </p:spPr>
      </p:pic>
      <p:sp>
        <p:nvSpPr>
          <p:cNvPr id="342" name="Header"/>
          <p:cNvSpPr txBox="1"/>
          <p:nvPr/>
        </p:nvSpPr>
        <p:spPr>
          <a:xfrm>
            <a:off x="4031302" y="1531933"/>
            <a:ext cx="2827954"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회수 </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상신자가</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다음 결재자 대기 중일 때 가능</a:t>
            </a:r>
            <a:endParaRPr lang="en-US" sz="1000">
              <a:solidFill>
                <a:srgbClr val="FF0000"/>
              </a:solidFill>
              <a:latin typeface="Segoe UI" panose="020B0502040204020203" pitchFamily="34" charset="0"/>
              <a:cs typeface="Segoe UI" panose="020B0502040204020203" pitchFamily="34" charset="0"/>
            </a:endParaRPr>
          </a:p>
        </p:txBody>
      </p:sp>
      <p:sp>
        <p:nvSpPr>
          <p:cNvPr id="343" name="Header"/>
          <p:cNvSpPr txBox="1"/>
          <p:nvPr/>
        </p:nvSpPr>
        <p:spPr>
          <a:xfrm>
            <a:off x="4019726" y="1754169"/>
            <a:ext cx="1890197"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재상신 </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상신자가</a:t>
            </a:r>
            <a:r>
              <a:rPr lang="en-US" altLang="ko-KR" sz="1000">
                <a:solidFill>
                  <a:srgbClr val="FF0000"/>
                </a:solidFill>
                <a:latin typeface="Segoe UI" panose="020B0502040204020203" pitchFamily="34" charset="0"/>
                <a:cs typeface="Segoe UI" panose="020B0502040204020203" pitchFamily="34" charset="0"/>
              </a:rPr>
              <a:t> </a:t>
            </a:r>
            <a:r>
              <a:rPr lang="ko-KR" altLang="en-US" sz="1000">
                <a:solidFill>
                  <a:srgbClr val="FF0000"/>
                </a:solidFill>
                <a:latin typeface="Segoe UI" panose="020B0502040204020203" pitchFamily="34" charset="0"/>
                <a:cs typeface="Segoe UI" panose="020B0502040204020203" pitchFamily="34" charset="0"/>
              </a:rPr>
              <a:t>회수 후 수정</a:t>
            </a:r>
            <a:endParaRPr lang="en-US" sz="1000">
              <a:solidFill>
                <a:srgbClr val="FF0000"/>
              </a:solidFill>
              <a:latin typeface="Segoe UI" panose="020B0502040204020203" pitchFamily="34" charset="0"/>
              <a:cs typeface="Segoe UI" panose="020B0502040204020203" pitchFamily="34" charset="0"/>
            </a:endParaRPr>
          </a:p>
        </p:txBody>
      </p:sp>
      <p:sp>
        <p:nvSpPr>
          <p:cNvPr id="344" name="Header"/>
          <p:cNvSpPr txBox="1"/>
          <p:nvPr/>
        </p:nvSpPr>
        <p:spPr>
          <a:xfrm>
            <a:off x="7191209" y="1230768"/>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FF0000"/>
                </a:solidFill>
                <a:latin typeface="Segoe UI" panose="020B0502040204020203" pitchFamily="34" charset="0"/>
                <a:cs typeface="Segoe UI" panose="020B0502040204020203" pitchFamily="34" charset="0"/>
              </a:rPr>
              <a:t>상신자</a:t>
            </a:r>
            <a:endParaRPr lang="en-US" sz="1000">
              <a:solidFill>
                <a:srgbClr val="FF0000"/>
              </a:solidFill>
              <a:latin typeface="Segoe UI" panose="020B0502040204020203" pitchFamily="34" charset="0"/>
              <a:cs typeface="Segoe UI" panose="020B0502040204020203" pitchFamily="34" charset="0"/>
            </a:endParaRPr>
          </a:p>
        </p:txBody>
      </p:sp>
      <p:sp>
        <p:nvSpPr>
          <p:cNvPr id="93" name="Button"/>
          <p:cNvSpPr>
            <a:spLocks/>
          </p:cNvSpPr>
          <p:nvPr/>
        </p:nvSpPr>
        <p:spPr bwMode="auto">
          <a:xfrm>
            <a:off x="8169374" y="122536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92"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dirty="0">
                <a:solidFill>
                  <a:srgbClr val="FF0000"/>
                </a:solidFill>
                <a:latin typeface="Segoe UI" panose="020B0502040204020203" pitchFamily="34" charset="0"/>
                <a:cs typeface="Segoe UI" panose="020B0502040204020203" pitchFamily="34" charset="0"/>
              </a:rPr>
              <a:t>결재 상신함</a:t>
            </a:r>
            <a:endParaRPr lang="en-US" sz="1050" b="1" dirty="0">
              <a:solidFill>
                <a:srgbClr val="FF0000"/>
              </a:solidFill>
              <a:latin typeface="Segoe UI" panose="020B0502040204020203" pitchFamily="34" charset="0"/>
              <a:cs typeface="Segoe UI" panose="020B0502040204020203" pitchFamily="34" charset="0"/>
            </a:endParaRPr>
          </a:p>
        </p:txBody>
      </p:sp>
      <p:sp>
        <p:nvSpPr>
          <p:cNvPr id="9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9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9"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03"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rotWithShape="1">
          <a:blip r:embed="rId6"/>
          <a:srcRect l="4541" t="58056" r="4523" b="-1"/>
          <a:stretch/>
        </p:blipFill>
        <p:spPr>
          <a:xfrm>
            <a:off x="8697073" y="4493907"/>
            <a:ext cx="1996636" cy="2593432"/>
          </a:xfrm>
          <a:prstGeom prst="rect">
            <a:avLst/>
          </a:prstGeom>
        </p:spPr>
      </p:pic>
      <p:pic>
        <p:nvPicPr>
          <p:cNvPr id="63" name="그림 62"/>
          <p:cNvPicPr>
            <a:picLocks noChangeAspect="1"/>
          </p:cNvPicPr>
          <p:nvPr/>
        </p:nvPicPr>
        <p:blipFill rotWithShape="1">
          <a:blip r:embed="rId6"/>
          <a:srcRect l="4118" t="4167" r="3583" b="58155"/>
          <a:stretch/>
        </p:blipFill>
        <p:spPr>
          <a:xfrm>
            <a:off x="8688107" y="1168815"/>
            <a:ext cx="2002681" cy="2302112"/>
          </a:xfrm>
          <a:prstGeom prst="rect">
            <a:avLst/>
          </a:prstGeom>
        </p:spPr>
      </p:pic>
      <p:pic>
        <p:nvPicPr>
          <p:cNvPr id="64" name="그림 63"/>
          <p:cNvPicPr>
            <a:picLocks noChangeAspect="1"/>
          </p:cNvPicPr>
          <p:nvPr/>
        </p:nvPicPr>
        <p:blipFill rotWithShape="1">
          <a:blip r:embed="rId6"/>
          <a:srcRect l="4541" t="41981" r="4523" b="42325"/>
          <a:stretch/>
        </p:blipFill>
        <p:spPr>
          <a:xfrm>
            <a:off x="8700889" y="3470928"/>
            <a:ext cx="1950780" cy="969080"/>
          </a:xfrm>
          <a:prstGeom prst="rect">
            <a:avLst/>
          </a:prstGeom>
        </p:spPr>
      </p:pic>
      <p:sp>
        <p:nvSpPr>
          <p:cNvPr id="5" name="직사각형 4"/>
          <p:cNvSpPr/>
          <p:nvPr/>
        </p:nvSpPr>
        <p:spPr>
          <a:xfrm>
            <a:off x="8808334" y="3843968"/>
            <a:ext cx="1857617" cy="49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7" name="그림 66"/>
          <p:cNvPicPr>
            <a:picLocks noChangeAspect="1"/>
          </p:cNvPicPr>
          <p:nvPr/>
        </p:nvPicPr>
        <p:blipFill rotWithShape="1">
          <a:blip r:embed="rId6"/>
          <a:srcRect l="7919" t="52385" r="47569" b="44307"/>
          <a:stretch/>
        </p:blipFill>
        <p:spPr>
          <a:xfrm>
            <a:off x="8764995" y="3864530"/>
            <a:ext cx="1886673" cy="266218"/>
          </a:xfrm>
          <a:prstGeom prst="rect">
            <a:avLst/>
          </a:prstGeom>
        </p:spPr>
      </p:pic>
      <p:sp>
        <p:nvSpPr>
          <p:cNvPr id="68" name="직사각형 67"/>
          <p:cNvSpPr/>
          <p:nvPr/>
        </p:nvSpPr>
        <p:spPr>
          <a:xfrm>
            <a:off x="10722922" y="6516545"/>
            <a:ext cx="562396" cy="257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Button"/>
          <p:cNvSpPr>
            <a:spLocks/>
          </p:cNvSpPr>
          <p:nvPr/>
        </p:nvSpPr>
        <p:spPr bwMode="auto">
          <a:xfrm>
            <a:off x="8270200" y="892937"/>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altLang="ko-KR" sz="800">
              <a:solidFill>
                <a:srgbClr val="5F5F5F"/>
              </a:solidFill>
              <a:latin typeface="Segoe UI" panose="020B0502040204020203" pitchFamily="34" charset="0"/>
              <a:cs typeface="Segoe UI" panose="020B0502040204020203" pitchFamily="34" charset="0"/>
            </a:endParaRPr>
          </a:p>
        </p:txBody>
      </p:sp>
      <p:sp>
        <p:nvSpPr>
          <p:cNvPr id="47" name="타원 46"/>
          <p:cNvSpPr/>
          <p:nvPr/>
        </p:nvSpPr>
        <p:spPr>
          <a:xfrm>
            <a:off x="8641540" y="1731720"/>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48" name="직사각형 47"/>
          <p:cNvSpPr/>
          <p:nvPr/>
        </p:nvSpPr>
        <p:spPr>
          <a:xfrm>
            <a:off x="8909468" y="1752627"/>
            <a:ext cx="1480665" cy="185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Header"/>
          <p:cNvSpPr txBox="1"/>
          <p:nvPr/>
        </p:nvSpPr>
        <p:spPr>
          <a:xfrm>
            <a:off x="2549133" y="699947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50" name="그림 49"/>
          <p:cNvPicPr>
            <a:picLocks noChangeAspect="1"/>
          </p:cNvPicPr>
          <p:nvPr/>
        </p:nvPicPr>
        <p:blipFill rotWithShape="1">
          <a:blip r:embed="rId7"/>
          <a:srcRect l="14514" t="77281" r="38922"/>
          <a:stretch/>
        </p:blipFill>
        <p:spPr>
          <a:xfrm>
            <a:off x="2572120" y="7282655"/>
            <a:ext cx="5960961" cy="1590541"/>
          </a:xfrm>
          <a:prstGeom prst="rect">
            <a:avLst/>
          </a:prstGeom>
        </p:spPr>
      </p:pic>
      <p:sp>
        <p:nvSpPr>
          <p:cNvPr id="52" name="타원 51"/>
          <p:cNvSpPr/>
          <p:nvPr/>
        </p:nvSpPr>
        <p:spPr>
          <a:xfrm>
            <a:off x="2398395" y="6965871"/>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55" name="직사각형 54"/>
          <p:cNvSpPr/>
          <p:nvPr/>
        </p:nvSpPr>
        <p:spPr>
          <a:xfrm>
            <a:off x="8650279" y="697949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8" name="TextBox 7"/>
          <p:cNvSpPr txBox="1"/>
          <p:nvPr/>
        </p:nvSpPr>
        <p:spPr>
          <a:xfrm>
            <a:off x="8716781" y="7226298"/>
            <a:ext cx="1934887" cy="1646897"/>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57" name="타원 56"/>
          <p:cNvSpPr/>
          <p:nvPr/>
        </p:nvSpPr>
        <p:spPr>
          <a:xfrm>
            <a:off x="8420951" y="6944474"/>
            <a:ext cx="246909" cy="24690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Tree>
    <p:extLst>
      <p:ext uri="{BB962C8B-B14F-4D97-AF65-F5344CB8AC3E}">
        <p14:creationId xmlns:p14="http://schemas.microsoft.com/office/powerpoint/2010/main" val="2898429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텍스트 개체 틀 2"/>
          <p:cNvSpPr>
            <a:spLocks noGrp="1"/>
          </p:cNvSpPr>
          <p:nvPr>
            <p:ph type="body" sz="quarter" idx="11"/>
          </p:nvPr>
        </p:nvSpPr>
        <p:spPr>
          <a:xfrm>
            <a:off x="5151354" y="188904"/>
            <a:ext cx="1351322" cy="306761"/>
          </a:xfrm>
        </p:spPr>
        <p:txBody>
          <a:bodyPr/>
          <a:lstStyle/>
          <a:p>
            <a:endParaRPr lang="ko-KR" altLang="en-US"/>
          </a:p>
        </p:txBody>
      </p:sp>
      <p:sp>
        <p:nvSpPr>
          <p:cNvPr id="43" name="텍스트 개체 틀 84"/>
          <p:cNvSpPr>
            <a:spLocks noGrp="1"/>
          </p:cNvSpPr>
          <p:nvPr>
            <p:ph type="body" sz="quarter" idx="12"/>
          </p:nvPr>
        </p:nvSpPr>
        <p:spPr>
          <a:xfrm>
            <a:off x="724354" y="149699"/>
            <a:ext cx="3815701" cy="371442"/>
          </a:xfrm>
        </p:spPr>
        <p:txBody>
          <a:bodyPr/>
          <a:lstStyle/>
          <a:p>
            <a:r>
              <a:rPr lang="ko-KR" altLang="en-US"/>
              <a:t>결재 수신함</a:t>
            </a:r>
          </a:p>
        </p:txBody>
      </p:sp>
      <p:sp>
        <p:nvSpPr>
          <p:cNvPr id="49" name="텍스트 개체 틀 85"/>
          <p:cNvSpPr>
            <a:spLocks noGrp="1"/>
          </p:cNvSpPr>
          <p:nvPr>
            <p:ph type="body" sz="quarter" idx="14"/>
          </p:nvPr>
        </p:nvSpPr>
        <p:spPr>
          <a:xfrm>
            <a:off x="10693708" y="806017"/>
            <a:ext cx="1953765" cy="8277342"/>
          </a:xfrm>
        </p:spPr>
        <p:txBody>
          <a:bodyPr/>
          <a:lstStyle/>
          <a:p>
            <a:endParaRPr lang="ko-KR" altLang="en-US"/>
          </a:p>
        </p:txBody>
      </p:sp>
      <p:sp>
        <p:nvSpPr>
          <p:cNvPr id="50" name="텍스트 개체 틀 86"/>
          <p:cNvSpPr>
            <a:spLocks noGrp="1"/>
          </p:cNvSpPr>
          <p:nvPr>
            <p:ph type="body" sz="quarter" idx="16"/>
          </p:nvPr>
        </p:nvSpPr>
        <p:spPr>
          <a:xfrm>
            <a:off x="7440871" y="188904"/>
            <a:ext cx="5206602" cy="306761"/>
          </a:xfrm>
        </p:spPr>
        <p:txBody>
          <a:bodyPr/>
          <a:lstStyle/>
          <a:p>
            <a:r>
              <a:rPr lang="ko-KR" altLang="en-US"/>
              <a:t>전자결재 </a:t>
            </a:r>
            <a:r>
              <a:rPr lang="en-US" altLang="ko-KR"/>
              <a:t>&gt; </a:t>
            </a:r>
            <a:r>
              <a:rPr lang="ko-KR" altLang="en-US"/>
              <a:t>결재  수신함</a:t>
            </a:r>
          </a:p>
        </p:txBody>
      </p:sp>
      <p:sp>
        <p:nvSpPr>
          <p:cNvPr id="53"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54"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55" name="TextBox 54"/>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57" name="TextBox 56"/>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graphicFrame>
        <p:nvGraphicFramePr>
          <p:cNvPr id="58" name="표 57"/>
          <p:cNvGraphicFramePr>
            <a:graphicFrameLocks noGrp="1"/>
          </p:cNvGraphicFramePr>
          <p:nvPr>
            <p:extLst>
              <p:ext uri="{D42A27DB-BD31-4B8C-83A1-F6EECF244321}">
                <p14:modId xmlns:p14="http://schemas.microsoft.com/office/powerpoint/2010/main" val="3066748571"/>
              </p:ext>
            </p:extLst>
          </p:nvPr>
        </p:nvGraphicFramePr>
        <p:xfrm>
          <a:off x="2391505" y="1898617"/>
          <a:ext cx="8149910" cy="842184"/>
        </p:xfrm>
        <a:graphic>
          <a:graphicData uri="http://schemas.openxmlformats.org/drawingml/2006/table">
            <a:tbl>
              <a:tblPr firstRow="1" bandRow="1"/>
              <a:tblGrid>
                <a:gridCol w="549454">
                  <a:extLst>
                    <a:ext uri="{9D8B030D-6E8A-4147-A177-3AD203B41FA5}">
                      <a16:colId xmlns="" xmlns:a16="http://schemas.microsoft.com/office/drawing/2014/main" val="20001"/>
                    </a:ext>
                  </a:extLst>
                </a:gridCol>
                <a:gridCol w="997841">
                  <a:extLst>
                    <a:ext uri="{9D8B030D-6E8A-4147-A177-3AD203B41FA5}">
                      <a16:colId xmlns="" xmlns:a16="http://schemas.microsoft.com/office/drawing/2014/main" val="20002"/>
                    </a:ext>
                  </a:extLst>
                </a:gridCol>
                <a:gridCol w="879652">
                  <a:extLst>
                    <a:ext uri="{9D8B030D-6E8A-4147-A177-3AD203B41FA5}">
                      <a16:colId xmlns="" xmlns:a16="http://schemas.microsoft.com/office/drawing/2014/main" val="20007"/>
                    </a:ext>
                  </a:extLst>
                </a:gridCol>
                <a:gridCol w="1612760">
                  <a:extLst>
                    <a:ext uri="{9D8B030D-6E8A-4147-A177-3AD203B41FA5}">
                      <a16:colId xmlns="" xmlns:a16="http://schemas.microsoft.com/office/drawing/2014/main" val="20003"/>
                    </a:ext>
                  </a:extLst>
                </a:gridCol>
                <a:gridCol w="649044">
                  <a:extLst>
                    <a:ext uri="{9D8B030D-6E8A-4147-A177-3AD203B41FA5}">
                      <a16:colId xmlns="" xmlns:a16="http://schemas.microsoft.com/office/drawing/2014/main" val="20004"/>
                    </a:ext>
                  </a:extLst>
                </a:gridCol>
                <a:gridCol w="1233427">
                  <a:extLst>
                    <a:ext uri="{9D8B030D-6E8A-4147-A177-3AD203B41FA5}">
                      <a16:colId xmlns="" xmlns:a16="http://schemas.microsoft.com/office/drawing/2014/main" val="20005"/>
                    </a:ext>
                  </a:extLst>
                </a:gridCol>
                <a:gridCol w="861848">
                  <a:extLst>
                    <a:ext uri="{9D8B030D-6E8A-4147-A177-3AD203B41FA5}">
                      <a16:colId xmlns="" xmlns:a16="http://schemas.microsoft.com/office/drawing/2014/main" val="20006"/>
                    </a:ext>
                  </a:extLst>
                </a:gridCol>
                <a:gridCol w="567559">
                  <a:extLst>
                    <a:ext uri="{9D8B030D-6E8A-4147-A177-3AD203B41FA5}">
                      <a16:colId xmlns="" xmlns:a16="http://schemas.microsoft.com/office/drawing/2014/main" val="20008"/>
                    </a:ext>
                  </a:extLst>
                </a:gridCol>
                <a:gridCol w="798325">
                  <a:extLst>
                    <a:ext uri="{9D8B030D-6E8A-4147-A177-3AD203B41FA5}">
                      <a16:colId xmlns="" xmlns:a16="http://schemas.microsoft.com/office/drawing/2014/main"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후결대기</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59" name="타원 58"/>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61" name="타원 60"/>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80" name="TextBox 79"/>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81"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결재대기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8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88"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9"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직사각형 9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Selection Overlay">
            <a:extLst>
              <a:ext uri="{FF2B5EF4-FFF2-40B4-BE49-F238E27FC236}">
                <a16:creationId xmlns="" xmlns:a16="http://schemas.microsoft.com/office/drawing/2014/main" id="{3BD99527-E023-8595-6B74-EE1D13107A08}"/>
              </a:ext>
            </a:extLst>
          </p:cNvPr>
          <p:cNvSpPr/>
          <p:nvPr/>
        </p:nvSpPr>
        <p:spPr>
          <a:xfrm>
            <a:off x="2379929" y="2156661"/>
            <a:ext cx="8172000"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93"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02" name="Drop-Down Box" descr="&lt;SmartSettings&gt;&lt;SmartResize enabled=&quot;True&quot; minWidth=&quot;18&quot; minHeight=&quot;7&quot; /&gt;&lt;/SmartSettings&gt;"/>
          <p:cNvGrpSpPr/>
          <p:nvPr>
            <p:custDataLst>
              <p:tags r:id="rId1"/>
            </p:custDataLst>
          </p:nvPr>
        </p:nvGrpSpPr>
        <p:grpSpPr>
          <a:xfrm>
            <a:off x="9499863" y="1607439"/>
            <a:ext cx="1044000" cy="216000"/>
            <a:chOff x="595686" y="1272601"/>
            <a:chExt cx="1431169" cy="180000"/>
          </a:xfrm>
          <a:solidFill>
            <a:srgbClr val="FFFFFF"/>
          </a:solidFill>
        </p:grpSpPr>
        <p:sp>
          <p:nvSpPr>
            <p:cNvPr id="10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8" name="Text Box"/>
          <p:cNvSpPr/>
          <p:nvPr/>
        </p:nvSpPr>
        <p:spPr>
          <a:xfrm>
            <a:off x="4265084" y="1174207"/>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err="1">
                <a:solidFill>
                  <a:srgbClr val="5F5F5F"/>
                </a:solidFill>
                <a:latin typeface="Segoe UI" panose="020B0502040204020203" pitchFamily="34" charset="0"/>
                <a:cs typeface="Segoe UI" panose="020B0502040204020203" pitchFamily="34" charset="0"/>
              </a:rPr>
              <a:t>상신자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119" name="Drop-Down Box" descr="&lt;SmartSettings&gt;&lt;SmartResize enabled=&quot;True&quot; minWidth=&quot;18&quot; minHeight=&quot;7&quot; /&gt;&lt;/SmartSettings&gt;"/>
          <p:cNvGrpSpPr/>
          <p:nvPr>
            <p:custDataLst>
              <p:tags r:id="rId2"/>
            </p:custDataLst>
          </p:nvPr>
        </p:nvGrpSpPr>
        <p:grpSpPr>
          <a:xfrm>
            <a:off x="3170338" y="1189741"/>
            <a:ext cx="1044000" cy="216000"/>
            <a:chOff x="595686" y="1272601"/>
            <a:chExt cx="1431169" cy="180000"/>
          </a:xfrm>
          <a:solidFill>
            <a:srgbClr val="FFFFFF"/>
          </a:solidFill>
        </p:grpSpPr>
        <p:sp>
          <p:nvSpPr>
            <p:cNvPr id="120"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121"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22" name="Drop-Down Box" descr="&lt;SmartSettings&gt;&lt;SmartResize enabled=&quot;True&quot; minWidth=&quot;18&quot; minHeight=&quot;7&quot; /&gt;&lt;/SmartSettings&gt;"/>
          <p:cNvGrpSpPr/>
          <p:nvPr>
            <p:custDataLst>
              <p:tags r:id="rId3"/>
            </p:custDataLst>
          </p:nvPr>
        </p:nvGrpSpPr>
        <p:grpSpPr>
          <a:xfrm>
            <a:off x="2386347" y="1193125"/>
            <a:ext cx="720000" cy="211204"/>
            <a:chOff x="595686" y="1289599"/>
            <a:chExt cx="987010" cy="176003"/>
          </a:xfrm>
          <a:solidFill>
            <a:srgbClr val="FFFFFF"/>
          </a:solidFill>
        </p:grpSpPr>
        <p:sp>
          <p:nvSpPr>
            <p:cNvPr id="123" name="Text Box"/>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24"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25" name="표 124"/>
          <p:cNvGraphicFramePr>
            <a:graphicFrameLocks noGrp="1"/>
          </p:cNvGraphicFramePr>
          <p:nvPr>
            <p:extLst>
              <p:ext uri="{D42A27DB-BD31-4B8C-83A1-F6EECF244321}">
                <p14:modId xmlns:p14="http://schemas.microsoft.com/office/powerpoint/2010/main" val="1157743278"/>
              </p:ext>
            </p:extLst>
          </p:nvPr>
        </p:nvGraphicFramePr>
        <p:xfrm>
          <a:off x="2391505" y="4284253"/>
          <a:ext cx="8186788" cy="1444280"/>
        </p:xfrm>
        <a:graphic>
          <a:graphicData uri="http://schemas.openxmlformats.org/drawingml/2006/table">
            <a:tbl>
              <a:tblPr firstRow="1" bandRow="1"/>
              <a:tblGrid>
                <a:gridCol w="617362">
                  <a:extLst>
                    <a:ext uri="{9D8B030D-6E8A-4147-A177-3AD203B41FA5}">
                      <a16:colId xmlns="" xmlns:a16="http://schemas.microsoft.com/office/drawing/2014/main" val="20001"/>
                    </a:ext>
                  </a:extLst>
                </a:gridCol>
                <a:gridCol w="1121166">
                  <a:extLst>
                    <a:ext uri="{9D8B030D-6E8A-4147-A177-3AD203B41FA5}">
                      <a16:colId xmlns="" xmlns:a16="http://schemas.microsoft.com/office/drawing/2014/main" val="20002"/>
                    </a:ext>
                  </a:extLst>
                </a:gridCol>
                <a:gridCol w="988370">
                  <a:extLst>
                    <a:ext uri="{9D8B030D-6E8A-4147-A177-3AD203B41FA5}">
                      <a16:colId xmlns="" xmlns:a16="http://schemas.microsoft.com/office/drawing/2014/main" val="20006"/>
                    </a:ext>
                  </a:extLst>
                </a:gridCol>
                <a:gridCol w="1336190">
                  <a:extLst>
                    <a:ext uri="{9D8B030D-6E8A-4147-A177-3AD203B41FA5}">
                      <a16:colId xmlns="" xmlns:a16="http://schemas.microsoft.com/office/drawing/2014/main" val="20003"/>
                    </a:ext>
                  </a:extLst>
                </a:gridCol>
                <a:gridCol w="687274">
                  <a:extLst>
                    <a:ext uri="{9D8B030D-6E8A-4147-A177-3AD203B41FA5}">
                      <a16:colId xmlns="" xmlns:a16="http://schemas.microsoft.com/office/drawing/2014/main" val="20004"/>
                    </a:ext>
                  </a:extLst>
                </a:gridCol>
                <a:gridCol w="924696">
                  <a:extLst>
                    <a:ext uri="{9D8B030D-6E8A-4147-A177-3AD203B41FA5}">
                      <a16:colId xmlns="" xmlns:a16="http://schemas.microsoft.com/office/drawing/2014/main" val="20005"/>
                    </a:ext>
                  </a:extLst>
                </a:gridCol>
                <a:gridCol w="989894">
                  <a:extLst>
                    <a:ext uri="{9D8B030D-6E8A-4147-A177-3AD203B41FA5}">
                      <a16:colId xmlns="" xmlns:a16="http://schemas.microsoft.com/office/drawing/2014/main" val="20007"/>
                    </a:ext>
                  </a:extLst>
                </a:gridCol>
                <a:gridCol w="670513">
                  <a:extLst>
                    <a:ext uri="{9D8B030D-6E8A-4147-A177-3AD203B41FA5}">
                      <a16:colId xmlns="" xmlns:a16="http://schemas.microsoft.com/office/drawing/2014/main" val="20008"/>
                    </a:ext>
                  </a:extLst>
                </a:gridCol>
                <a:gridCol w="851323">
                  <a:extLst>
                    <a:ext uri="{9D8B030D-6E8A-4147-A177-3AD203B41FA5}">
                      <a16:colId xmlns="" xmlns:a16="http://schemas.microsoft.com/office/drawing/2014/main"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문서종류</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최종결재일시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보동</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지출결의서</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교통비 지출서 </a:t>
                      </a:r>
                      <a:r>
                        <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결재진행</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2023-05-06</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126" name="Header"/>
          <p:cNvSpPr txBox="1"/>
          <p:nvPr/>
        </p:nvSpPr>
        <p:spPr>
          <a:xfrm>
            <a:off x="2381896" y="3057870"/>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결재내역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27" name="Drop-Down Box" descr="&lt;SmartSettings&gt;&lt;SmartResize enabled=&quot;True&quot; minWidth=&quot;18&quot; minHeight=&quot;7&quot; /&gt;&lt;/SmartSettings&gt;"/>
          <p:cNvGrpSpPr/>
          <p:nvPr>
            <p:custDataLst>
              <p:tags r:id="rId4"/>
            </p:custDataLst>
          </p:nvPr>
        </p:nvGrpSpPr>
        <p:grpSpPr>
          <a:xfrm>
            <a:off x="9499863" y="3993075"/>
            <a:ext cx="1044000" cy="216000"/>
            <a:chOff x="595686" y="1272601"/>
            <a:chExt cx="1431169" cy="180000"/>
          </a:xfrm>
          <a:solidFill>
            <a:srgbClr val="FFFFFF"/>
          </a:solidFill>
        </p:grpSpPr>
        <p:sp>
          <p:nvSpPr>
            <p:cNvPr id="128"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29"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50" name="표 149"/>
          <p:cNvGraphicFramePr>
            <a:graphicFrameLocks noGrp="1"/>
          </p:cNvGraphicFramePr>
          <p:nvPr>
            <p:extLst>
              <p:ext uri="{D42A27DB-BD31-4B8C-83A1-F6EECF244321}">
                <p14:modId xmlns:p14="http://schemas.microsoft.com/office/powerpoint/2010/main" val="3050759701"/>
              </p:ext>
            </p:extLst>
          </p:nvPr>
        </p:nvGraphicFramePr>
        <p:xfrm>
          <a:off x="2391505" y="8072083"/>
          <a:ext cx="8149912" cy="842184"/>
        </p:xfrm>
        <a:graphic>
          <a:graphicData uri="http://schemas.openxmlformats.org/drawingml/2006/table">
            <a:tbl>
              <a:tblPr firstRow="1" bandRow="1"/>
              <a:tblGrid>
                <a:gridCol w="557730">
                  <a:extLst>
                    <a:ext uri="{9D8B030D-6E8A-4147-A177-3AD203B41FA5}">
                      <a16:colId xmlns="" xmlns:a16="http://schemas.microsoft.com/office/drawing/2014/main" val="20001"/>
                    </a:ext>
                  </a:extLst>
                </a:gridCol>
                <a:gridCol w="1012871">
                  <a:extLst>
                    <a:ext uri="{9D8B030D-6E8A-4147-A177-3AD203B41FA5}">
                      <a16:colId xmlns="" xmlns:a16="http://schemas.microsoft.com/office/drawing/2014/main" val="20002"/>
                    </a:ext>
                  </a:extLst>
                </a:gridCol>
                <a:gridCol w="892902">
                  <a:extLst>
                    <a:ext uri="{9D8B030D-6E8A-4147-A177-3AD203B41FA5}">
                      <a16:colId xmlns="" xmlns:a16="http://schemas.microsoft.com/office/drawing/2014/main" val="20007"/>
                    </a:ext>
                  </a:extLst>
                </a:gridCol>
                <a:gridCol w="1887498">
                  <a:extLst>
                    <a:ext uri="{9D8B030D-6E8A-4147-A177-3AD203B41FA5}">
                      <a16:colId xmlns="" xmlns:a16="http://schemas.microsoft.com/office/drawing/2014/main" val="20003"/>
                    </a:ext>
                  </a:extLst>
                </a:gridCol>
                <a:gridCol w="731268">
                  <a:extLst>
                    <a:ext uri="{9D8B030D-6E8A-4147-A177-3AD203B41FA5}">
                      <a16:colId xmlns="" xmlns:a16="http://schemas.microsoft.com/office/drawing/2014/main" val="20004"/>
                    </a:ext>
                  </a:extLst>
                </a:gridCol>
                <a:gridCol w="806297">
                  <a:extLst>
                    <a:ext uri="{9D8B030D-6E8A-4147-A177-3AD203B41FA5}">
                      <a16:colId xmlns="" xmlns:a16="http://schemas.microsoft.com/office/drawing/2014/main" val="20005"/>
                    </a:ext>
                  </a:extLst>
                </a:gridCol>
                <a:gridCol w="746127">
                  <a:extLst>
                    <a:ext uri="{9D8B030D-6E8A-4147-A177-3AD203B41FA5}">
                      <a16:colId xmlns="" xmlns:a16="http://schemas.microsoft.com/office/drawing/2014/main" val="20006"/>
                    </a:ext>
                  </a:extLst>
                </a:gridCol>
                <a:gridCol w="746127">
                  <a:extLst>
                    <a:ext uri="{9D8B030D-6E8A-4147-A177-3AD203B41FA5}">
                      <a16:colId xmlns="" xmlns:a16="http://schemas.microsoft.com/office/drawing/2014/main" val="20008"/>
                    </a:ext>
                  </a:extLst>
                </a:gridCol>
                <a:gridCol w="769092">
                  <a:extLst>
                    <a:ext uri="{9D8B030D-6E8A-4147-A177-3AD203B41FA5}">
                      <a16:colId xmlns="" xmlns:a16="http://schemas.microsoft.com/office/drawing/2014/main" val="20009"/>
                    </a:ext>
                  </a:extLst>
                </a:gridCol>
              </a:tblGrid>
              <a:tr h="207704">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중요도</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문서종류</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문서번호</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a:ea typeface="나눔고딕"/>
                          <a:cs typeface="Segoe UI"/>
                        </a:rPr>
                        <a:t>제목</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상신자</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상신일시</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최종결재자</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상태</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a:ea typeface="나눔고딕"/>
                          <a:cs typeface="Segoe UI"/>
                        </a:rPr>
                        <a:t>공개여부</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a:ea typeface="나눔고딕"/>
                          <a:cs typeface="Segoe UI"/>
                        </a:rPr>
                        <a:t>보동</a:t>
                      </a:r>
                      <a:endParaRPr lang="en-US" sz="800" b="0" u="none"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a:ea typeface="나눔고딕"/>
                          <a:cs typeface="Segoe UI"/>
                        </a:rPr>
                        <a:t>지출결의서</a:t>
                      </a:r>
                      <a:endParaRPr lang="en-US" sz="800" b="0" u="sng"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a:ea typeface="나눔고딕"/>
                          <a:cs typeface="Segoe UI"/>
                        </a:rPr>
                        <a:t>10</a:t>
                      </a:r>
                      <a:r>
                        <a:rPr lang="ko-KR" altLang="en-US" sz="800" b="0" noProof="1">
                          <a:solidFill>
                            <a:srgbClr val="5F5F5F"/>
                          </a:solidFill>
                          <a:latin typeface="나눔고딕"/>
                          <a:ea typeface="나눔고딕"/>
                          <a:cs typeface="Segoe UI"/>
                        </a:rPr>
                        <a:t>월 교통비 지출서 </a:t>
                      </a:r>
                      <a:r>
                        <a:rPr lang="en-US" altLang="ko-KR" sz="800" b="0" noProof="1">
                          <a:solidFill>
                            <a:srgbClr val="FF0000"/>
                          </a:solidFill>
                          <a:latin typeface="나눔고딕"/>
                          <a:ea typeface="나눔고딕"/>
                          <a:cs typeface="Segoe UI"/>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홍길동</a:t>
                      </a:r>
                      <a:endParaRPr lang="en-US" altLang="ko-KR" sz="800" b="0" noProof="1">
                        <a:solidFill>
                          <a:srgbClr val="5F5F5F"/>
                        </a:solidFill>
                        <a:latin typeface="나눔고딕"/>
                        <a:ea typeface="나눔고딕"/>
                        <a:cs typeface="Segoe UI"/>
                      </a:endParaRPr>
                    </a:p>
                    <a:p>
                      <a:pPr algn="ctr"/>
                      <a:r>
                        <a:rPr lang="en-US" altLang="ko-KR" sz="800" b="0" noProof="1">
                          <a:solidFill>
                            <a:srgbClr val="5F5F5F"/>
                          </a:solidFill>
                          <a:latin typeface="나눔고딕"/>
                          <a:ea typeface="나눔고딕"/>
                          <a:cs typeface="Segoe UI"/>
                        </a:rPr>
                        <a:t>(</a:t>
                      </a:r>
                      <a:r>
                        <a:rPr lang="ko-KR" altLang="en-US" sz="800" b="0" noProof="1">
                          <a:solidFill>
                            <a:srgbClr val="5F5F5F"/>
                          </a:solidFill>
                          <a:latin typeface="나눔고딕"/>
                          <a:ea typeface="나눔고딕"/>
                          <a:cs typeface="Segoe UI"/>
                        </a:rPr>
                        <a:t>개발</a:t>
                      </a:r>
                      <a:r>
                        <a:rPr lang="en-US" altLang="ko-KR" sz="800" b="0" noProof="1">
                          <a:solidFill>
                            <a:srgbClr val="5F5F5F"/>
                          </a:solidFill>
                          <a:latin typeface="나눔고딕"/>
                          <a:ea typeface="나눔고딕"/>
                          <a:cs typeface="Segoe UI"/>
                        </a:rPr>
                        <a:t>1</a:t>
                      </a:r>
                      <a:r>
                        <a:rPr lang="ko-KR" altLang="en-US" sz="800" b="0" noProof="1">
                          <a:solidFill>
                            <a:srgbClr val="5F5F5F"/>
                          </a:solidFill>
                          <a:latin typeface="나눔고딕"/>
                          <a:ea typeface="나눔고딕"/>
                          <a:cs typeface="Segoe UI"/>
                        </a:rPr>
                        <a:t>팀</a:t>
                      </a:r>
                      <a:r>
                        <a:rPr lang="en-US" altLang="ko-KR" sz="800" b="0" noProof="1">
                          <a:solidFill>
                            <a:srgbClr val="5F5F5F"/>
                          </a:solidFill>
                          <a:latin typeface="나눔고딕"/>
                          <a:ea typeface="나눔고딕"/>
                          <a:cs typeface="Segoe UI"/>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2022-04-01</a:t>
                      </a:r>
                    </a:p>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a:ea typeface="나눔고딕"/>
                          <a:cs typeface="Segoe UI"/>
                        </a:rPr>
                        <a:t>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홍길동</a:t>
                      </a:r>
                      <a:endParaRPr lang="en-US" altLang="ko-KR" sz="800" b="0" noProof="1">
                        <a:solidFill>
                          <a:srgbClr val="5F5F5F"/>
                        </a:solidFill>
                        <a:latin typeface="나눔고딕"/>
                        <a:ea typeface="나눔고딕"/>
                        <a:cs typeface="Segoe UI"/>
                      </a:endParaRPr>
                    </a:p>
                    <a:p>
                      <a:pPr algn="ctr"/>
                      <a:r>
                        <a:rPr lang="en-US" altLang="ko-KR" sz="800" b="0" noProof="1">
                          <a:solidFill>
                            <a:srgbClr val="5F5F5F"/>
                          </a:solidFill>
                          <a:latin typeface="나눔고딕"/>
                          <a:ea typeface="나눔고딕"/>
                          <a:cs typeface="Segoe UI"/>
                        </a:rPr>
                        <a:t>(</a:t>
                      </a:r>
                      <a:r>
                        <a:rPr lang="ko-KR" altLang="en-US" sz="800" b="0" noProof="1">
                          <a:solidFill>
                            <a:srgbClr val="5F5F5F"/>
                          </a:solidFill>
                          <a:latin typeface="나눔고딕"/>
                          <a:ea typeface="나눔고딕"/>
                          <a:cs typeface="Segoe UI"/>
                        </a:rPr>
                        <a:t>개발</a:t>
                      </a:r>
                      <a:r>
                        <a:rPr lang="en-US" altLang="ko-KR" sz="800" b="0" noProof="1">
                          <a:solidFill>
                            <a:srgbClr val="5F5F5F"/>
                          </a:solidFill>
                          <a:latin typeface="나눔고딕"/>
                          <a:ea typeface="나눔고딕"/>
                          <a:cs typeface="Segoe UI"/>
                        </a:rPr>
                        <a:t>1</a:t>
                      </a:r>
                      <a:r>
                        <a:rPr lang="ko-KR" altLang="en-US" sz="800" b="0" noProof="1">
                          <a:solidFill>
                            <a:srgbClr val="5F5F5F"/>
                          </a:solidFill>
                          <a:latin typeface="나눔고딕"/>
                          <a:ea typeface="나눔고딕"/>
                          <a:cs typeface="Segoe UI"/>
                        </a:rPr>
                        <a:t>팀</a:t>
                      </a:r>
                      <a:r>
                        <a:rPr lang="en-US" altLang="ko-KR" sz="800" b="0" noProof="1">
                          <a:solidFill>
                            <a:srgbClr val="5F5F5F"/>
                          </a:solidFill>
                          <a:latin typeface="나눔고딕"/>
                          <a:ea typeface="나눔고딕"/>
                          <a:cs typeface="Segoe UI"/>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확인</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공개</a:t>
                      </a:r>
                      <a:endParaRPr lang="en-US" altLang="ko-KR" sz="800" b="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a:ea typeface="나눔고딕"/>
                          <a:cs typeface="Segoe UI"/>
                        </a:rPr>
                        <a:t>접수</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151" name="Header"/>
          <p:cNvSpPr txBox="1"/>
          <p:nvPr/>
        </p:nvSpPr>
        <p:spPr>
          <a:xfrm>
            <a:off x="2381896" y="6855401"/>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수신참조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grpSp>
        <p:nvGrpSpPr>
          <p:cNvPr id="152" name="Drop-Down Box" descr="&lt;SmartSettings&gt;&lt;SmartResize enabled=&quot;True&quot; minWidth=&quot;18&quot; minHeight=&quot;7&quot; /&gt;&lt;/SmartSettings&gt;"/>
          <p:cNvGrpSpPr/>
          <p:nvPr>
            <p:custDataLst>
              <p:tags r:id="rId5"/>
            </p:custDataLst>
          </p:nvPr>
        </p:nvGrpSpPr>
        <p:grpSpPr>
          <a:xfrm>
            <a:off x="9499863" y="7780905"/>
            <a:ext cx="1044000" cy="216000"/>
            <a:chOff x="595686" y="1272601"/>
            <a:chExt cx="1431169" cy="180000"/>
          </a:xfrm>
          <a:solidFill>
            <a:srgbClr val="FFFFFF"/>
          </a:solidFill>
        </p:grpSpPr>
        <p:sp>
          <p:nvSpPr>
            <p:cNvPr id="153" name="Text Box"/>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50</a:t>
              </a:r>
              <a:r>
                <a:rPr lang="ko-KR" altLang="en-US" sz="900">
                  <a:solidFill>
                    <a:srgbClr val="5F5F5F"/>
                  </a:solidFill>
                  <a:latin typeface="Segoe UI" panose="020B0502040204020203" pitchFamily="34" charset="0"/>
                  <a:cs typeface="Segoe UI" panose="020B0502040204020203" pitchFamily="34" charset="0"/>
                </a:rPr>
                <a:t>줄 보기</a:t>
              </a:r>
              <a:endParaRPr lang="en-US" sz="90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5" name="직사각형 174"/>
          <p:cNvSpPr/>
          <p:nvPr/>
        </p:nvSpPr>
        <p:spPr>
          <a:xfrm>
            <a:off x="10293893" y="2251641"/>
            <a:ext cx="2353580" cy="11441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직전 결재자가 후결처리 했을 시 </a:t>
            </a:r>
            <a:r>
              <a:rPr lang="ko-KR" altLang="en-US" sz="1400" err="1"/>
              <a:t>상신자와</a:t>
            </a:r>
            <a:r>
              <a:rPr lang="ko-KR" altLang="en-US" sz="1400"/>
              <a:t> </a:t>
            </a:r>
            <a:r>
              <a:rPr lang="ko-KR" altLang="en-US" sz="1400" err="1"/>
              <a:t>결재자는</a:t>
            </a:r>
            <a:r>
              <a:rPr lang="ko-KR" altLang="en-US" sz="1400"/>
              <a:t> 결재완료처리</a:t>
            </a:r>
            <a:r>
              <a:rPr lang="en-US" altLang="ko-KR" sz="1400"/>
              <a:t>, </a:t>
            </a:r>
            <a:r>
              <a:rPr lang="ko-KR" altLang="en-US" sz="1400"/>
              <a:t>후결자는 수신 결재함에 후결표시하고</a:t>
            </a:r>
            <a:endParaRPr lang="en-US" altLang="ko-KR" sz="1400"/>
          </a:p>
          <a:p>
            <a:pPr algn="ctr"/>
            <a:r>
              <a:rPr lang="ko-KR" altLang="en-US" sz="1400"/>
              <a:t>이후 승인 진행</a:t>
            </a:r>
            <a:endParaRPr lang="en-US" altLang="ko-KR" sz="1400"/>
          </a:p>
        </p:txBody>
      </p:sp>
      <p:sp>
        <p:nvSpPr>
          <p:cNvPr id="176" name="직사각형 175"/>
          <p:cNvSpPr/>
          <p:nvPr/>
        </p:nvSpPr>
        <p:spPr>
          <a:xfrm>
            <a:off x="9239988" y="6398071"/>
            <a:ext cx="3300880" cy="7774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결재진행 시 참조되었으면 참조</a:t>
            </a:r>
            <a:r>
              <a:rPr lang="en-US" altLang="ko-KR" sz="1400"/>
              <a:t>, </a:t>
            </a:r>
          </a:p>
          <a:p>
            <a:pPr algn="ctr"/>
            <a:r>
              <a:rPr lang="ko-KR" altLang="en-US" sz="1400"/>
              <a:t>결재 완료 후 전달받았을 시 전달 표기</a:t>
            </a:r>
            <a:endParaRPr lang="en-US" altLang="ko-KR" sz="1400"/>
          </a:p>
          <a:p>
            <a:pPr algn="ctr"/>
            <a:r>
              <a:rPr lang="ko-KR" altLang="en-US" sz="1400"/>
              <a:t>전달자와 </a:t>
            </a:r>
            <a:r>
              <a:rPr lang="ko-KR" altLang="en-US" sz="1400" err="1"/>
              <a:t>전달일시</a:t>
            </a:r>
            <a:r>
              <a:rPr lang="ko-KR" altLang="en-US" sz="1400"/>
              <a:t> </a:t>
            </a:r>
            <a:r>
              <a:rPr lang="ko-KR" altLang="en-US" sz="1400" err="1"/>
              <a:t>표기해야할까</a:t>
            </a:r>
            <a:r>
              <a:rPr lang="en-US" altLang="ko-KR" sz="1400"/>
              <a:t>?</a:t>
            </a:r>
          </a:p>
        </p:txBody>
      </p:sp>
      <p:grpSp>
        <p:nvGrpSpPr>
          <p:cNvPr id="34"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 xmlns:a16="http://schemas.microsoft.com/office/drawing/2014/main" id="{4490E029-03ED-9494-2CAF-EFA599F8B8FE}"/>
              </a:ext>
            </a:extLst>
          </p:cNvPr>
          <p:cNvGrpSpPr/>
          <p:nvPr/>
        </p:nvGrpSpPr>
        <p:grpSpPr>
          <a:xfrm>
            <a:off x="6018657" y="7336530"/>
            <a:ext cx="1193032" cy="198017"/>
            <a:chOff x="2946303" y="1762571"/>
            <a:chExt cx="1587925" cy="297739"/>
          </a:xfrm>
          <a:solidFill>
            <a:srgbClr val="FFFFFF"/>
          </a:solidFill>
        </p:grpSpPr>
        <p:sp>
          <p:nvSpPr>
            <p:cNvPr id="31" name="Segment">
              <a:extLst>
                <a:ext uri="{FF2B5EF4-FFF2-40B4-BE49-F238E27FC236}">
                  <a16:creationId xmlns="" xmlns:a16="http://schemas.microsoft.com/office/drawing/2014/main" id="{0B80FEA5-44F2-DD3F-9B04-48D86230AF86}"/>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32" name="Segment">
              <a:extLst>
                <a:ext uri="{FF2B5EF4-FFF2-40B4-BE49-F238E27FC236}">
                  <a16:creationId xmlns="" xmlns:a16="http://schemas.microsoft.com/office/drawing/2014/main" id="{75538360-8F9C-039B-1ADC-55392E508B61}"/>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33" name="Segment">
              <a:extLst>
                <a:ext uri="{FF2B5EF4-FFF2-40B4-BE49-F238E27FC236}">
                  <a16:creationId xmlns="" xmlns:a16="http://schemas.microsoft.com/office/drawing/2014/main" id="{96F64BB2-5433-7B21-662D-58790E7ACD35}"/>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45" name="그룹 44">
            <a:extLst>
              <a:ext uri="{FF2B5EF4-FFF2-40B4-BE49-F238E27FC236}">
                <a16:creationId xmlns="" xmlns:a16="http://schemas.microsoft.com/office/drawing/2014/main" id="{B0CB1847-129F-AA59-DCEA-92584B97A862}"/>
              </a:ext>
            </a:extLst>
          </p:cNvPr>
          <p:cNvGrpSpPr/>
          <p:nvPr/>
        </p:nvGrpSpPr>
        <p:grpSpPr>
          <a:xfrm>
            <a:off x="7284598" y="7279657"/>
            <a:ext cx="2090061" cy="290553"/>
            <a:chOff x="8142478" y="1468946"/>
            <a:chExt cx="1894915" cy="320088"/>
          </a:xfrm>
        </p:grpSpPr>
        <p:grpSp>
          <p:nvGrpSpPr>
            <p:cNvPr id="36" name="Date Field" descr="&lt;SmartSettings&gt;&lt;SmartResize enabled=&quot;True&quot; minWidth=&quot;20&quot; minHeight=&quot;13&quot; /&gt;&lt;/SmartSettings&gt;">
              <a:extLst>
                <a:ext uri="{FF2B5EF4-FFF2-40B4-BE49-F238E27FC236}">
                  <a16:creationId xmlns="" xmlns:a16="http://schemas.microsoft.com/office/drawing/2014/main" id="{7D727380-CA4D-1987-3407-FAE61D342585}"/>
                </a:ext>
              </a:extLst>
            </p:cNvPr>
            <p:cNvGrpSpPr/>
            <p:nvPr>
              <p:custDataLst>
                <p:tags r:id="rId18"/>
              </p:custDataLst>
            </p:nvPr>
          </p:nvGrpSpPr>
          <p:grpSpPr>
            <a:xfrm>
              <a:off x="8142478" y="1531860"/>
              <a:ext cx="855493" cy="241092"/>
              <a:chOff x="928688" y="1261242"/>
              <a:chExt cx="1035146" cy="241092"/>
            </a:xfrm>
          </p:grpSpPr>
          <p:sp>
            <p:nvSpPr>
              <p:cNvPr id="41" name="Text Box">
                <a:extLst>
                  <a:ext uri="{FF2B5EF4-FFF2-40B4-BE49-F238E27FC236}">
                    <a16:creationId xmlns="" xmlns:a16="http://schemas.microsoft.com/office/drawing/2014/main" id="{2606B8B2-9B64-2840-C486-EC61EE04B31D}"/>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44"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77DCE299-7309-965F-AFF7-435C66E78250}"/>
                  </a:ext>
                </a:extLst>
              </p:cNvPr>
              <p:cNvSpPr>
                <a:spLocks noEditPoints="1"/>
              </p:cNvSpPr>
              <p:nvPr>
                <p:custDataLst>
                  <p:tags r:id="rId21"/>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7" name="Date Field" descr="&lt;SmartSettings&gt;&lt;SmartResize enabled=&quot;True&quot; minWidth=&quot;20&quot; minHeight=&quot;13&quot; /&gt;&lt;/SmartSettings&gt;">
              <a:extLst>
                <a:ext uri="{FF2B5EF4-FFF2-40B4-BE49-F238E27FC236}">
                  <a16:creationId xmlns="" xmlns:a16="http://schemas.microsoft.com/office/drawing/2014/main" id="{A0AC80D0-83E0-6325-D850-73C654D8A464}"/>
                </a:ext>
              </a:extLst>
            </p:cNvPr>
            <p:cNvGrpSpPr/>
            <p:nvPr>
              <p:custDataLst>
                <p:tags r:id="rId19"/>
              </p:custDataLst>
            </p:nvPr>
          </p:nvGrpSpPr>
          <p:grpSpPr>
            <a:xfrm>
              <a:off x="9181900" y="1531860"/>
              <a:ext cx="855493" cy="241092"/>
              <a:chOff x="928688" y="1261242"/>
              <a:chExt cx="1035146" cy="241092"/>
            </a:xfrm>
          </p:grpSpPr>
          <p:sp>
            <p:nvSpPr>
              <p:cNvPr id="39" name="Text Box">
                <a:extLst>
                  <a:ext uri="{FF2B5EF4-FFF2-40B4-BE49-F238E27FC236}">
                    <a16:creationId xmlns="" xmlns:a16="http://schemas.microsoft.com/office/drawing/2014/main" id="{652E45C8-B5D3-B734-23DE-309315E5E2B3}"/>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40"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146EE4E2-001D-B548-F4CB-2701140C4EBF}"/>
                  </a:ext>
                </a:extLst>
              </p:cNvPr>
              <p:cNvSpPr>
                <a:spLocks noEditPoints="1"/>
              </p:cNvSpPr>
              <p:nvPr>
                <p:custDataLst>
                  <p:tags r:id="rId20"/>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8" name="Header">
              <a:extLst>
                <a:ext uri="{FF2B5EF4-FFF2-40B4-BE49-F238E27FC236}">
                  <a16:creationId xmlns="" xmlns:a16="http://schemas.microsoft.com/office/drawing/2014/main" id="{B23E7105-887E-A502-A609-81ECB335ACC7}"/>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47" name="Text Box">
            <a:extLst>
              <a:ext uri="{FF2B5EF4-FFF2-40B4-BE49-F238E27FC236}">
                <a16:creationId xmlns="" xmlns:a16="http://schemas.microsoft.com/office/drawing/2014/main" id="{06959362-B4B4-0F41-EA6C-1C4FA3D327C1}"/>
              </a:ext>
            </a:extLst>
          </p:cNvPr>
          <p:cNvSpPr/>
          <p:nvPr/>
        </p:nvSpPr>
        <p:spPr>
          <a:xfrm>
            <a:off x="4291104" y="7299460"/>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56" name="Drop-Down Box" descr="&lt;SmartSettings&gt;&lt;SmartResize enabled=&quot;True&quot; minWidth=&quot;18&quot; minHeight=&quot;7&quot; /&gt;&lt;/SmartSettings&gt;">
            <a:extLst>
              <a:ext uri="{FF2B5EF4-FFF2-40B4-BE49-F238E27FC236}">
                <a16:creationId xmlns="" xmlns:a16="http://schemas.microsoft.com/office/drawing/2014/main" id="{8C9D6612-DBBF-C315-727A-DB28223F42E1}"/>
              </a:ext>
            </a:extLst>
          </p:cNvPr>
          <p:cNvGrpSpPr/>
          <p:nvPr>
            <p:custDataLst>
              <p:tags r:id="rId6"/>
            </p:custDataLst>
          </p:nvPr>
        </p:nvGrpSpPr>
        <p:grpSpPr>
          <a:xfrm>
            <a:off x="3222377" y="7328004"/>
            <a:ext cx="1044000" cy="216000"/>
            <a:chOff x="595686" y="1272601"/>
            <a:chExt cx="1431169" cy="180000"/>
          </a:xfrm>
          <a:solidFill>
            <a:srgbClr val="FFFFFF"/>
          </a:solidFill>
        </p:grpSpPr>
        <p:sp>
          <p:nvSpPr>
            <p:cNvPr id="51" name="Text Box">
              <a:extLst>
                <a:ext uri="{FF2B5EF4-FFF2-40B4-BE49-F238E27FC236}">
                  <a16:creationId xmlns="" xmlns:a16="http://schemas.microsoft.com/office/drawing/2014/main" id="{038DD341-2371-7C17-D1D2-D2DAB198FC03}"/>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071558AC-969B-0BEB-53D9-0123FEDB2C25}"/>
                </a:ext>
              </a:extLst>
            </p:cNvPr>
            <p:cNvSpPr>
              <a:spLocks noChangeAspect="1"/>
            </p:cNvSpPr>
            <p:nvPr>
              <p:custDataLst>
                <p:tags r:id="rId17"/>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64" name="Drop-Down Box" descr="&lt;SmartSettings&gt;&lt;SmartResize enabled=&quot;True&quot; minWidth=&quot;18&quot; minHeight=&quot;7&quot; /&gt;&lt;/SmartSettings&gt;">
            <a:extLst>
              <a:ext uri="{FF2B5EF4-FFF2-40B4-BE49-F238E27FC236}">
                <a16:creationId xmlns="" xmlns:a16="http://schemas.microsoft.com/office/drawing/2014/main" id="{773049EF-6F7D-E3C3-FF05-61C6921CB9CA}"/>
              </a:ext>
            </a:extLst>
          </p:cNvPr>
          <p:cNvGrpSpPr/>
          <p:nvPr>
            <p:custDataLst>
              <p:tags r:id="rId7"/>
            </p:custDataLst>
          </p:nvPr>
        </p:nvGrpSpPr>
        <p:grpSpPr>
          <a:xfrm>
            <a:off x="2438386" y="7331389"/>
            <a:ext cx="720000" cy="211204"/>
            <a:chOff x="595686" y="1289599"/>
            <a:chExt cx="987010" cy="176003"/>
          </a:xfrm>
          <a:solidFill>
            <a:srgbClr val="FFFFFF"/>
          </a:solidFill>
        </p:grpSpPr>
        <p:sp>
          <p:nvSpPr>
            <p:cNvPr id="62" name="Text Box">
              <a:extLst>
                <a:ext uri="{FF2B5EF4-FFF2-40B4-BE49-F238E27FC236}">
                  <a16:creationId xmlns="" xmlns:a16="http://schemas.microsoft.com/office/drawing/2014/main" id="{A643FEA6-8DC1-CE44-2501-E2F3F2EB145F}"/>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63"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0C0A7D97-5D6D-423F-DC61-257CCB57B9FE}"/>
                </a:ext>
              </a:extLst>
            </p:cNvPr>
            <p:cNvSpPr>
              <a:spLocks noChangeAspect="1"/>
            </p:cNvSpPr>
            <p:nvPr>
              <p:custDataLst>
                <p:tags r:id="rId16"/>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6" name="Button">
            <a:extLst>
              <a:ext uri="{FF2B5EF4-FFF2-40B4-BE49-F238E27FC236}">
                <a16:creationId xmlns="" xmlns:a16="http://schemas.microsoft.com/office/drawing/2014/main" id="{C53ADC78-A0BE-D803-21AD-E8733C5F53CF}"/>
              </a:ext>
            </a:extLst>
          </p:cNvPr>
          <p:cNvSpPr>
            <a:spLocks/>
          </p:cNvSpPr>
          <p:nvPr/>
        </p:nvSpPr>
        <p:spPr bwMode="auto">
          <a:xfrm>
            <a:off x="9428854" y="7335710"/>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68" name="Button">
            <a:extLst>
              <a:ext uri="{FF2B5EF4-FFF2-40B4-BE49-F238E27FC236}">
                <a16:creationId xmlns="" xmlns:a16="http://schemas.microsoft.com/office/drawing/2014/main" id="{6FE6848E-DC7B-9767-1835-969FD240F963}"/>
              </a:ext>
            </a:extLst>
          </p:cNvPr>
          <p:cNvSpPr>
            <a:spLocks/>
          </p:cNvSpPr>
          <p:nvPr/>
        </p:nvSpPr>
        <p:spPr bwMode="auto">
          <a:xfrm>
            <a:off x="9988273" y="7322701"/>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grpSp>
        <p:nvGrpSpPr>
          <p:cNvPr id="73"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a:extLst>
              <a:ext uri="{FF2B5EF4-FFF2-40B4-BE49-F238E27FC236}">
                <a16:creationId xmlns="" xmlns:a16="http://schemas.microsoft.com/office/drawing/2014/main" id="{D70695E4-CAF1-AEA1-18AD-BAABC113C50B}"/>
              </a:ext>
            </a:extLst>
          </p:cNvPr>
          <p:cNvGrpSpPr/>
          <p:nvPr/>
        </p:nvGrpSpPr>
        <p:grpSpPr>
          <a:xfrm>
            <a:off x="5992639" y="3628750"/>
            <a:ext cx="1193032" cy="198017"/>
            <a:chOff x="2946303" y="1762571"/>
            <a:chExt cx="1587925" cy="297739"/>
          </a:xfrm>
          <a:solidFill>
            <a:srgbClr val="FFFFFF"/>
          </a:solidFill>
        </p:grpSpPr>
        <p:sp>
          <p:nvSpPr>
            <p:cNvPr id="70" name="Segment">
              <a:extLst>
                <a:ext uri="{FF2B5EF4-FFF2-40B4-BE49-F238E27FC236}">
                  <a16:creationId xmlns="" xmlns:a16="http://schemas.microsoft.com/office/drawing/2014/main" id="{033DC968-7519-8E5A-DFFB-3E8F084DB1D9}"/>
                </a:ext>
              </a:extLst>
            </p:cNvPr>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71" name="Segment">
              <a:extLst>
                <a:ext uri="{FF2B5EF4-FFF2-40B4-BE49-F238E27FC236}">
                  <a16:creationId xmlns="" xmlns:a16="http://schemas.microsoft.com/office/drawing/2014/main" id="{2CC1284A-C563-60BC-BA94-A1A2219EA53A}"/>
                </a:ext>
              </a:extLst>
            </p:cNvPr>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72" name="Segment">
              <a:extLst>
                <a:ext uri="{FF2B5EF4-FFF2-40B4-BE49-F238E27FC236}">
                  <a16:creationId xmlns="" xmlns:a16="http://schemas.microsoft.com/office/drawing/2014/main" id="{1EA47363-4B03-FC0B-09D6-39E81F0CDF1C}"/>
                </a:ext>
              </a:extLst>
            </p:cNvPr>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86" name="그룹 85">
            <a:extLst>
              <a:ext uri="{FF2B5EF4-FFF2-40B4-BE49-F238E27FC236}">
                <a16:creationId xmlns="" xmlns:a16="http://schemas.microsoft.com/office/drawing/2014/main" id="{25533F29-E2B2-D28E-5E21-34FFEB59505C}"/>
              </a:ext>
            </a:extLst>
          </p:cNvPr>
          <p:cNvGrpSpPr/>
          <p:nvPr/>
        </p:nvGrpSpPr>
        <p:grpSpPr>
          <a:xfrm>
            <a:off x="7258578" y="3571876"/>
            <a:ext cx="2090061" cy="290553"/>
            <a:chOff x="8142478" y="1468946"/>
            <a:chExt cx="1894915" cy="320088"/>
          </a:xfrm>
        </p:grpSpPr>
        <p:grpSp>
          <p:nvGrpSpPr>
            <p:cNvPr id="75" name="Date Field" descr="&lt;SmartSettings&gt;&lt;SmartResize enabled=&quot;True&quot; minWidth=&quot;20&quot; minHeight=&quot;13&quot; /&gt;&lt;/SmartSettings&gt;">
              <a:extLst>
                <a:ext uri="{FF2B5EF4-FFF2-40B4-BE49-F238E27FC236}">
                  <a16:creationId xmlns="" xmlns:a16="http://schemas.microsoft.com/office/drawing/2014/main" id="{4B2FB968-03B8-7E36-4BEB-0F0A9358FDC5}"/>
                </a:ext>
              </a:extLst>
            </p:cNvPr>
            <p:cNvGrpSpPr/>
            <p:nvPr>
              <p:custDataLst>
                <p:tags r:id="rId12"/>
              </p:custDataLst>
            </p:nvPr>
          </p:nvGrpSpPr>
          <p:grpSpPr>
            <a:xfrm>
              <a:off x="8142478" y="1531860"/>
              <a:ext cx="855493" cy="241092"/>
              <a:chOff x="928688" y="1261242"/>
              <a:chExt cx="1035146" cy="241092"/>
            </a:xfrm>
          </p:grpSpPr>
          <p:sp>
            <p:nvSpPr>
              <p:cNvPr id="82" name="Text Box">
                <a:extLst>
                  <a:ext uri="{FF2B5EF4-FFF2-40B4-BE49-F238E27FC236}">
                    <a16:creationId xmlns="" xmlns:a16="http://schemas.microsoft.com/office/drawing/2014/main" id="{949EE61D-30F4-903D-8261-4AB33E62AE0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85"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1F33125F-44BD-220B-25B4-8179D9227E1A}"/>
                  </a:ext>
                </a:extLst>
              </p:cNvPr>
              <p:cNvSpPr>
                <a:spLocks noEditPoints="1"/>
              </p:cNvSpPr>
              <p:nvPr>
                <p:custDataLst>
                  <p:tags r:id="rId15"/>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6" name="Date Field" descr="&lt;SmartSettings&gt;&lt;SmartResize enabled=&quot;True&quot; minWidth=&quot;20&quot; minHeight=&quot;13&quot; /&gt;&lt;/SmartSettings&gt;">
              <a:extLst>
                <a:ext uri="{FF2B5EF4-FFF2-40B4-BE49-F238E27FC236}">
                  <a16:creationId xmlns="" xmlns:a16="http://schemas.microsoft.com/office/drawing/2014/main" id="{92BF9EE1-B3FE-CFDD-AD9C-4773530F414D}"/>
                </a:ext>
              </a:extLst>
            </p:cNvPr>
            <p:cNvGrpSpPr/>
            <p:nvPr>
              <p:custDataLst>
                <p:tags r:id="rId13"/>
              </p:custDataLst>
            </p:nvPr>
          </p:nvGrpSpPr>
          <p:grpSpPr>
            <a:xfrm>
              <a:off x="9181900" y="1531860"/>
              <a:ext cx="855493" cy="241092"/>
              <a:chOff x="928688" y="1261242"/>
              <a:chExt cx="1035146" cy="241092"/>
            </a:xfrm>
          </p:grpSpPr>
          <p:sp>
            <p:nvSpPr>
              <p:cNvPr id="78" name="Text Box">
                <a:extLst>
                  <a:ext uri="{FF2B5EF4-FFF2-40B4-BE49-F238E27FC236}">
                    <a16:creationId xmlns="" xmlns:a16="http://schemas.microsoft.com/office/drawing/2014/main" id="{A8BB42EB-4CF9-961A-70D9-0A3CD3F2AF71}"/>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79"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AE04EB10-2393-C3E2-B091-AF082EAF3441}"/>
                  </a:ext>
                </a:extLst>
              </p:cNvPr>
              <p:cNvSpPr>
                <a:spLocks noEditPoints="1"/>
              </p:cNvSpPr>
              <p:nvPr>
                <p:custDataLst>
                  <p:tags r:id="rId14"/>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77" name="Header">
              <a:extLst>
                <a:ext uri="{FF2B5EF4-FFF2-40B4-BE49-F238E27FC236}">
                  <a16:creationId xmlns="" xmlns:a16="http://schemas.microsoft.com/office/drawing/2014/main" id="{1C078C3B-C89D-176D-F082-51BAD286F61C}"/>
                </a:ext>
              </a:extLst>
            </p:cNvP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95" name="Text Box">
            <a:extLst>
              <a:ext uri="{FF2B5EF4-FFF2-40B4-BE49-F238E27FC236}">
                <a16:creationId xmlns="" xmlns:a16="http://schemas.microsoft.com/office/drawing/2014/main" id="{82B58AC2-E5E6-F419-4E41-B0193BC6AD01}"/>
              </a:ext>
            </a:extLst>
          </p:cNvPr>
          <p:cNvSpPr/>
          <p:nvPr/>
        </p:nvSpPr>
        <p:spPr>
          <a:xfrm>
            <a:off x="4265084" y="3591680"/>
            <a:ext cx="1662651"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grpSp>
        <p:nvGrpSpPr>
          <p:cNvPr id="99" name="Drop-Down Box" descr="&lt;SmartSettings&gt;&lt;SmartResize enabled=&quot;True&quot; minWidth=&quot;18&quot; minHeight=&quot;7&quot; /&gt;&lt;/SmartSettings&gt;">
            <a:extLst>
              <a:ext uri="{FF2B5EF4-FFF2-40B4-BE49-F238E27FC236}">
                <a16:creationId xmlns="" xmlns:a16="http://schemas.microsoft.com/office/drawing/2014/main" id="{B6C5E194-7D6D-7A66-B58A-2D8AB5532EC0}"/>
              </a:ext>
            </a:extLst>
          </p:cNvPr>
          <p:cNvGrpSpPr/>
          <p:nvPr>
            <p:custDataLst>
              <p:tags r:id="rId8"/>
            </p:custDataLst>
          </p:nvPr>
        </p:nvGrpSpPr>
        <p:grpSpPr>
          <a:xfrm>
            <a:off x="3196357" y="3620224"/>
            <a:ext cx="1044000" cy="216000"/>
            <a:chOff x="595686" y="1272601"/>
            <a:chExt cx="1431169" cy="180000"/>
          </a:xfrm>
          <a:solidFill>
            <a:srgbClr val="FFFFFF"/>
          </a:solidFill>
        </p:grpSpPr>
        <p:sp>
          <p:nvSpPr>
            <p:cNvPr id="97" name="Text Box">
              <a:extLst>
                <a:ext uri="{FF2B5EF4-FFF2-40B4-BE49-F238E27FC236}">
                  <a16:creationId xmlns="" xmlns:a16="http://schemas.microsoft.com/office/drawing/2014/main" id="{72BC221C-3020-5F18-01C1-43B27701CC8E}"/>
                </a:ext>
              </a:extLst>
            </p:cNvPr>
            <p:cNvSpPr/>
            <p:nvPr/>
          </p:nvSpPr>
          <p:spPr>
            <a:xfrm>
              <a:off x="595686" y="1272601"/>
              <a:ext cx="1431169"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결재양식 선택</a:t>
              </a:r>
              <a:endParaRPr lang="en-US" sz="900">
                <a:solidFill>
                  <a:srgbClr val="5F5F5F"/>
                </a:solidFill>
                <a:latin typeface="Segoe UI" panose="020B0502040204020203" pitchFamily="34" charset="0"/>
                <a:cs typeface="Segoe UI" panose="020B0502040204020203" pitchFamily="34" charset="0"/>
              </a:endParaRPr>
            </a:p>
          </p:txBody>
        </p:sp>
        <p:sp>
          <p:nvSpPr>
            <p:cNvPr id="98"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D49C170A-BE8D-020F-62F1-7CF6D7B8139B}"/>
                </a:ext>
              </a:extLst>
            </p:cNvPr>
            <p:cNvSpPr>
              <a:spLocks noChangeAspect="1"/>
            </p:cNvSpPr>
            <p:nvPr>
              <p:custDataLst>
                <p:tags r:id="rId11"/>
              </p:custDataLst>
            </p:nvPr>
          </p:nvSpPr>
          <p:spPr bwMode="auto">
            <a:xfrm flipH="1">
              <a:off x="1802300"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6" name="Drop-Down Box" descr="&lt;SmartSettings&gt;&lt;SmartResize enabled=&quot;True&quot; minWidth=&quot;18&quot; minHeight=&quot;7&quot; /&gt;&lt;/SmartSettings&gt;">
            <a:extLst>
              <a:ext uri="{FF2B5EF4-FFF2-40B4-BE49-F238E27FC236}">
                <a16:creationId xmlns="" xmlns:a16="http://schemas.microsoft.com/office/drawing/2014/main" id="{EFC34878-E8EE-FF76-8051-70D9609978DB}"/>
              </a:ext>
            </a:extLst>
          </p:cNvPr>
          <p:cNvGrpSpPr/>
          <p:nvPr>
            <p:custDataLst>
              <p:tags r:id="rId9"/>
            </p:custDataLst>
          </p:nvPr>
        </p:nvGrpSpPr>
        <p:grpSpPr>
          <a:xfrm>
            <a:off x="2412367" y="3623608"/>
            <a:ext cx="720000" cy="211204"/>
            <a:chOff x="595686" y="1289599"/>
            <a:chExt cx="987010" cy="176003"/>
          </a:xfrm>
          <a:solidFill>
            <a:srgbClr val="FFFFFF"/>
          </a:solidFill>
        </p:grpSpPr>
        <p:sp>
          <p:nvSpPr>
            <p:cNvPr id="101" name="Text Box">
              <a:extLst>
                <a:ext uri="{FF2B5EF4-FFF2-40B4-BE49-F238E27FC236}">
                  <a16:creationId xmlns="" xmlns:a16="http://schemas.microsoft.com/office/drawing/2014/main" id="{6E103B99-52ED-1453-BF9A-910A930CD044}"/>
                </a:ext>
              </a:extLst>
            </p:cNvPr>
            <p:cNvSpPr/>
            <p:nvPr/>
          </p:nvSpPr>
          <p:spPr>
            <a:xfrm>
              <a:off x="595686" y="1289599"/>
              <a:ext cx="987010" cy="17600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중요도</a:t>
              </a:r>
              <a:endParaRPr lang="en-US" sz="900">
                <a:solidFill>
                  <a:srgbClr val="5F5F5F"/>
                </a:solidFill>
                <a:latin typeface="Segoe UI" panose="020B0502040204020203" pitchFamily="34" charset="0"/>
                <a:cs typeface="Segoe UI" panose="020B0502040204020203" pitchFamily="34" charset="0"/>
              </a:endParaRPr>
            </a:p>
          </p:txBody>
        </p:sp>
        <p:sp>
          <p:nvSpPr>
            <p:cNvPr id="105"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8285D23D-94DA-9010-19D1-36B877119983}"/>
                </a:ext>
              </a:extLst>
            </p:cNvPr>
            <p:cNvSpPr>
              <a:spLocks noChangeAspect="1"/>
            </p:cNvSpPr>
            <p:nvPr>
              <p:custDataLst>
                <p:tags r:id="rId10"/>
              </p:custDataLst>
            </p:nvPr>
          </p:nvSpPr>
          <p:spPr bwMode="auto">
            <a:xfrm flipH="1">
              <a:off x="1342142" y="1361825"/>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8" name="Button">
            <a:extLst>
              <a:ext uri="{FF2B5EF4-FFF2-40B4-BE49-F238E27FC236}">
                <a16:creationId xmlns="" xmlns:a16="http://schemas.microsoft.com/office/drawing/2014/main" id="{1757859A-6427-2D30-C0AA-39870F23E142}"/>
              </a:ext>
            </a:extLst>
          </p:cNvPr>
          <p:cNvSpPr>
            <a:spLocks/>
          </p:cNvSpPr>
          <p:nvPr/>
        </p:nvSpPr>
        <p:spPr bwMode="auto">
          <a:xfrm>
            <a:off x="9402835" y="3627930"/>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11" name="Button">
            <a:extLst>
              <a:ext uri="{FF2B5EF4-FFF2-40B4-BE49-F238E27FC236}">
                <a16:creationId xmlns="" xmlns:a16="http://schemas.microsoft.com/office/drawing/2014/main" id="{537D57EA-83C7-A6BB-91CE-C6631DC9140A}"/>
              </a:ext>
            </a:extLst>
          </p:cNvPr>
          <p:cNvSpPr>
            <a:spLocks/>
          </p:cNvSpPr>
          <p:nvPr/>
        </p:nvSpPr>
        <p:spPr bwMode="auto">
          <a:xfrm>
            <a:off x="9962254" y="3614921"/>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
        <p:nvSpPr>
          <p:cNvPr id="113" name="Button">
            <a:extLst>
              <a:ext uri="{FF2B5EF4-FFF2-40B4-BE49-F238E27FC236}">
                <a16:creationId xmlns="" xmlns:a16="http://schemas.microsoft.com/office/drawing/2014/main" id="{646793A6-335A-AF10-BA37-73EBA453A64E}"/>
              </a:ext>
            </a:extLst>
          </p:cNvPr>
          <p:cNvSpPr>
            <a:spLocks/>
          </p:cNvSpPr>
          <p:nvPr/>
        </p:nvSpPr>
        <p:spPr bwMode="auto">
          <a:xfrm>
            <a:off x="6501659" y="1182096"/>
            <a:ext cx="479218"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14" name="Button">
            <a:extLst>
              <a:ext uri="{FF2B5EF4-FFF2-40B4-BE49-F238E27FC236}">
                <a16:creationId xmlns="" xmlns:a16="http://schemas.microsoft.com/office/drawing/2014/main" id="{5A27710F-63F9-2774-4B58-AF9D5F025B5D}"/>
              </a:ext>
            </a:extLst>
          </p:cNvPr>
          <p:cNvSpPr>
            <a:spLocks/>
          </p:cNvSpPr>
          <p:nvPr/>
        </p:nvSpPr>
        <p:spPr bwMode="auto">
          <a:xfrm>
            <a:off x="7061078" y="1169087"/>
            <a:ext cx="596305"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a:ea typeface="맑은 고딕"/>
                <a:cs typeface="Segoe UI"/>
              </a:rPr>
              <a:t>초기화</a:t>
            </a:r>
            <a:endParaRPr lang="ko-KR" altLang="en-US" sz="800">
              <a:solidFill>
                <a:srgbClr val="5F5F5F"/>
              </a:solidFill>
              <a:latin typeface="Segoe UI" panose="020B0502040204020203" pitchFamily="34" charset="0"/>
              <a:ea typeface="맑은 고딕"/>
              <a:cs typeface="Segoe UI" panose="020B0502040204020203" pitchFamily="34" charset="0"/>
            </a:endParaRPr>
          </a:p>
        </p:txBody>
      </p:sp>
    </p:spTree>
    <p:extLst>
      <p:ext uri="{BB962C8B-B14F-4D97-AF65-F5344CB8AC3E}">
        <p14:creationId xmlns:p14="http://schemas.microsoft.com/office/powerpoint/2010/main" val="279154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그림 136"/>
          <p:cNvPicPr>
            <a:picLocks noChangeAspect="1"/>
          </p:cNvPicPr>
          <p:nvPr/>
        </p:nvPicPr>
        <p:blipFill rotWithShape="1">
          <a:blip r:embed="rId4"/>
          <a:srcRect l="4541" t="58056" r="4523" b="-1"/>
          <a:stretch/>
        </p:blipFill>
        <p:spPr>
          <a:xfrm>
            <a:off x="8497005" y="4893049"/>
            <a:ext cx="2124819" cy="2593432"/>
          </a:xfrm>
          <a:prstGeom prst="rect">
            <a:avLst/>
          </a:prstGeom>
        </p:spPr>
      </p:pic>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결재대기 상세보기</a:t>
            </a:r>
          </a:p>
        </p:txBody>
      </p:sp>
      <p:sp>
        <p:nvSpPr>
          <p:cNvPr id="86" name="텍스트 개체 틀 85"/>
          <p:cNvSpPr>
            <a:spLocks noGrp="1"/>
          </p:cNvSpPr>
          <p:nvPr>
            <p:ph type="body" sz="quarter" idx="14"/>
          </p:nvPr>
        </p:nvSpPr>
        <p:spPr/>
        <p:txBody>
          <a:bodyPr/>
          <a:lstStyle/>
          <a:p>
            <a:r>
              <a:rPr lang="ko-KR" altLang="en-US"/>
              <a:t>전자결재 진행</a:t>
            </a:r>
          </a:p>
        </p:txBody>
      </p:sp>
      <p:sp>
        <p:nvSpPr>
          <p:cNvPr id="87" name="텍스트 개체 틀 86"/>
          <p:cNvSpPr>
            <a:spLocks noGrp="1"/>
          </p:cNvSpPr>
          <p:nvPr>
            <p:ph type="body" sz="quarter" idx="16"/>
          </p:nvPr>
        </p:nvSpPr>
        <p:spPr/>
        <p:txBody>
          <a:bodyPr/>
          <a:lstStyle/>
          <a:p>
            <a:r>
              <a:rPr lang="ko-KR" altLang="en-US"/>
              <a:t>전자결재 </a:t>
            </a:r>
            <a:r>
              <a:rPr lang="en-US" altLang="ko-KR"/>
              <a:t>&gt; </a:t>
            </a:r>
            <a:r>
              <a:rPr lang="ko-KR" altLang="en-US"/>
              <a:t>결재 수신함 </a:t>
            </a:r>
            <a:r>
              <a:rPr lang="en-US" altLang="ko-KR"/>
              <a:t>&gt; </a:t>
            </a:r>
            <a:r>
              <a:rPr lang="ko-KR" altLang="en-US"/>
              <a:t>결재대기 </a:t>
            </a:r>
            <a:r>
              <a:rPr lang="en-US" altLang="ko-KR"/>
              <a:t>&gt; </a:t>
            </a:r>
            <a:r>
              <a:rPr lang="ko-KR" altLang="en-US"/>
              <a:t>상세보기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82" name="TextBox 81"/>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44"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결재대기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218" name="Title Bar" descr="&lt;SmartSettings&gt;&lt;SmartResize anchorLeft=&quot;Absolute&quot; anchorTop=&quot;Absolute&quot; anchorRight=&quot;Absolute&quot; anchorBottom=&quot;None&quot; /&gt;&lt;/SmartSettings&gt;"/>
          <p:cNvSpPr/>
          <p:nvPr>
            <p:custDataLst>
              <p:tags r:id="rId1"/>
            </p:custDataLst>
          </p:nvPr>
        </p:nvSpPr>
        <p:spPr>
          <a:xfrm>
            <a:off x="2396626" y="1196024"/>
            <a:ext cx="8240818" cy="3142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226" name="Button"/>
          <p:cNvSpPr>
            <a:spLocks/>
          </p:cNvSpPr>
          <p:nvPr/>
        </p:nvSpPr>
        <p:spPr bwMode="auto">
          <a:xfrm>
            <a:off x="8822083"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227" name="Button"/>
          <p:cNvSpPr>
            <a:spLocks/>
          </p:cNvSpPr>
          <p:nvPr/>
        </p:nvSpPr>
        <p:spPr bwMode="auto">
          <a:xfrm>
            <a:off x="9262378"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전결</a:t>
            </a:r>
            <a:endParaRPr lang="en-US" sz="800">
              <a:solidFill>
                <a:srgbClr val="5F5F5F"/>
              </a:solidFill>
              <a:latin typeface="Segoe UI" panose="020B0502040204020203" pitchFamily="34" charset="0"/>
              <a:cs typeface="Segoe UI" panose="020B0502040204020203" pitchFamily="34" charset="0"/>
            </a:endParaRPr>
          </a:p>
        </p:txBody>
      </p:sp>
      <p:sp>
        <p:nvSpPr>
          <p:cNvPr id="344" name="Header"/>
          <p:cNvSpPr txBox="1"/>
          <p:nvPr/>
        </p:nvSpPr>
        <p:spPr>
          <a:xfrm>
            <a:off x="7099030" y="1236799"/>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결재자</a:t>
            </a:r>
            <a:endParaRPr lang="en-US" sz="1000">
              <a:solidFill>
                <a:srgbClr val="FF0000"/>
              </a:solidFill>
              <a:latin typeface="Segoe UI" panose="020B0502040204020203" pitchFamily="34" charset="0"/>
              <a:cs typeface="Segoe UI" panose="020B0502040204020203" pitchFamily="34" charset="0"/>
            </a:endParaRPr>
          </a:p>
        </p:txBody>
      </p:sp>
      <p:sp>
        <p:nvSpPr>
          <p:cNvPr id="7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74"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75"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7"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1" name="직사각형 80"/>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88"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384229" y="1597560"/>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결재라인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p:cNvSpPr/>
          <p:nvPr/>
        </p:nvSpPr>
        <p:spPr>
          <a:xfrm>
            <a:off x="8488692" y="1852158"/>
            <a:ext cx="2016000" cy="201449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p:cNvGrpSpPr/>
          <p:nvPr/>
        </p:nvGrpSpPr>
        <p:grpSpPr>
          <a:xfrm>
            <a:off x="8581717" y="1920194"/>
            <a:ext cx="1878566" cy="1900279"/>
            <a:chOff x="8581717" y="2135184"/>
            <a:chExt cx="1878566" cy="1443085"/>
          </a:xfrm>
        </p:grpSpPr>
        <p:sp>
          <p:nvSpPr>
            <p:cNvPr id="102" name="직사각형 101"/>
            <p:cNvSpPr/>
            <p:nvPr/>
          </p:nvSpPr>
          <p:spPr>
            <a:xfrm>
              <a:off x="8581717" y="2135184"/>
              <a:ext cx="1847646" cy="497589"/>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p:cNvSpPr/>
            <p:nvPr/>
          </p:nvSpPr>
          <p:spPr>
            <a:xfrm>
              <a:off x="8810019" y="2141939"/>
              <a:ext cx="1626210" cy="455769"/>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 </a:t>
              </a:r>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ko-KR" altLang="en-US"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10:00:13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상신</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p:txBody>
        </p:sp>
        <p:sp>
          <p:nvSpPr>
            <p:cNvPr id="104" name="직사각형 103"/>
            <p:cNvSpPr/>
            <p:nvPr/>
          </p:nvSpPr>
          <p:spPr>
            <a:xfrm>
              <a:off x="8620431" y="2203494"/>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5" name="직사각형 104"/>
            <p:cNvSpPr/>
            <p:nvPr/>
          </p:nvSpPr>
          <p:spPr>
            <a:xfrm>
              <a:off x="8591617" y="2668358"/>
              <a:ext cx="1847646" cy="533335"/>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p:cNvSpPr/>
            <p:nvPr/>
          </p:nvSpPr>
          <p:spPr>
            <a:xfrm>
              <a:off x="8819919" y="2675112"/>
              <a:ext cx="1640364" cy="642751"/>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 </a:t>
              </a:r>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10:40:13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승인</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7" name="직사각형 106"/>
            <p:cNvSpPr/>
            <p:nvPr/>
          </p:nvSpPr>
          <p:spPr>
            <a:xfrm>
              <a:off x="8630331" y="2736668"/>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8601517" y="322714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p:cNvSpPr/>
            <p:nvPr/>
          </p:nvSpPr>
          <p:spPr>
            <a:xfrm>
              <a:off x="8829819" y="3297026"/>
              <a:ext cx="1596760" cy="28047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latin typeface="나눔고딕" panose="020D0604000000000000" pitchFamily="50" charset="-127"/>
                  <a:ea typeface="나눔고딕" panose="020D0604000000000000" pitchFamily="50" charset="-127"/>
                  <a:cs typeface="Segoe UI" panose="020B0502040204020203" pitchFamily="34" charset="0"/>
                </a:rPr>
                <a:t>2022-02-10 11:00:13 </a:t>
              </a:r>
              <a:r>
                <a:rPr lang="ko-KR" altLang="en-US" sz="900">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0" name="직사각형 109"/>
            <p:cNvSpPr/>
            <p:nvPr/>
          </p:nvSpPr>
          <p:spPr>
            <a:xfrm>
              <a:off x="8640231" y="3311082"/>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11" name="그룹 110"/>
          <p:cNvGrpSpPr/>
          <p:nvPr/>
        </p:nvGrpSpPr>
        <p:grpSpPr>
          <a:xfrm>
            <a:off x="8374579" y="3877248"/>
            <a:ext cx="2143231" cy="536461"/>
            <a:chOff x="8180550" y="3648214"/>
            <a:chExt cx="2143231" cy="536461"/>
          </a:xfrm>
        </p:grpSpPr>
        <p:sp>
          <p:nvSpPr>
            <p:cNvPr id="112" name="직사각형 111"/>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1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4" name="Button"/>
            <p:cNvSpPr>
              <a:spLocks/>
            </p:cNvSpPr>
            <p:nvPr/>
          </p:nvSpPr>
          <p:spPr bwMode="auto">
            <a:xfrm>
              <a:off x="9879279" y="3963260"/>
              <a:ext cx="44450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pic>
        <p:nvPicPr>
          <p:cNvPr id="126" name="그림 125"/>
          <p:cNvPicPr>
            <a:picLocks noChangeAspect="1"/>
          </p:cNvPicPr>
          <p:nvPr/>
        </p:nvPicPr>
        <p:blipFill>
          <a:blip r:embed="rId5"/>
          <a:stretch>
            <a:fillRect/>
          </a:stretch>
        </p:blipFill>
        <p:spPr>
          <a:xfrm>
            <a:off x="8533774" y="4491663"/>
            <a:ext cx="1886933" cy="327386"/>
          </a:xfrm>
          <a:prstGeom prst="rect">
            <a:avLst/>
          </a:prstGeom>
        </p:spPr>
      </p:pic>
      <p:graphicFrame>
        <p:nvGraphicFramePr>
          <p:cNvPr id="131" name="표 130"/>
          <p:cNvGraphicFramePr>
            <a:graphicFrameLocks noGrp="1"/>
          </p:cNvGraphicFramePr>
          <p:nvPr>
            <p:extLst>
              <p:ext uri="{D42A27DB-BD31-4B8C-83A1-F6EECF244321}">
                <p14:modId xmlns:p14="http://schemas.microsoft.com/office/powerpoint/2010/main" val="604692201"/>
              </p:ext>
            </p:extLst>
          </p:nvPr>
        </p:nvGraphicFramePr>
        <p:xfrm>
          <a:off x="2427235" y="3417914"/>
          <a:ext cx="5925933" cy="3187985"/>
        </p:xfrm>
        <a:graphic>
          <a:graphicData uri="http://schemas.openxmlformats.org/drawingml/2006/table">
            <a:tbl>
              <a:tblPr firstRow="1" bandRow="1"/>
              <a:tblGrid>
                <a:gridCol w="876242">
                  <a:extLst>
                    <a:ext uri="{9D8B030D-6E8A-4147-A177-3AD203B41FA5}">
                      <a16:colId xmlns="" xmlns:a16="http://schemas.microsoft.com/office/drawing/2014/main" val="20001"/>
                    </a:ext>
                  </a:extLst>
                </a:gridCol>
                <a:gridCol w="5049691">
                  <a:extLst>
                    <a:ext uri="{9D8B030D-6E8A-4147-A177-3AD203B41FA5}">
                      <a16:colId xmlns="" xmlns:a16="http://schemas.microsoft.com/office/drawing/2014/main"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1838500">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bl>
          </a:graphicData>
        </a:graphic>
      </p:graphicFrame>
      <p:sp>
        <p:nvSpPr>
          <p:cNvPr id="132" name="Header"/>
          <p:cNvSpPr txBox="1"/>
          <p:nvPr/>
        </p:nvSpPr>
        <p:spPr>
          <a:xfrm>
            <a:off x="3108388" y="2690533"/>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133" name="표 132"/>
          <p:cNvGraphicFramePr>
            <a:graphicFrameLocks noGrp="1"/>
          </p:cNvGraphicFramePr>
          <p:nvPr>
            <p:extLst>
              <p:ext uri="{D42A27DB-BD31-4B8C-83A1-F6EECF244321}">
                <p14:modId xmlns:p14="http://schemas.microsoft.com/office/powerpoint/2010/main" val="1561753979"/>
              </p:ext>
            </p:extLst>
          </p:nvPr>
        </p:nvGraphicFramePr>
        <p:xfrm>
          <a:off x="5849503" y="2422706"/>
          <a:ext cx="2499054" cy="963416"/>
        </p:xfrm>
        <a:graphic>
          <a:graphicData uri="http://schemas.openxmlformats.org/drawingml/2006/table">
            <a:tbl>
              <a:tblPr firstRow="1" bandRow="1"/>
              <a:tblGrid>
                <a:gridCol w="276708">
                  <a:extLst>
                    <a:ext uri="{9D8B030D-6E8A-4147-A177-3AD203B41FA5}">
                      <a16:colId xmlns="" xmlns:a16="http://schemas.microsoft.com/office/drawing/2014/main" val="20001"/>
                    </a:ext>
                  </a:extLst>
                </a:gridCol>
                <a:gridCol w="740782">
                  <a:extLst>
                    <a:ext uri="{9D8B030D-6E8A-4147-A177-3AD203B41FA5}">
                      <a16:colId xmlns="" xmlns:a16="http://schemas.microsoft.com/office/drawing/2014/main" val="20004"/>
                    </a:ext>
                  </a:extLst>
                </a:gridCol>
                <a:gridCol w="740782">
                  <a:extLst>
                    <a:ext uri="{9D8B030D-6E8A-4147-A177-3AD203B41FA5}">
                      <a16:colId xmlns="" xmlns:a16="http://schemas.microsoft.com/office/drawing/2014/main" val="20002"/>
                    </a:ext>
                  </a:extLst>
                </a:gridCol>
                <a:gridCol w="740782">
                  <a:extLst>
                    <a:ext uri="{9D8B030D-6E8A-4147-A177-3AD203B41FA5}">
                      <a16:colId xmlns="" xmlns:a16="http://schemas.microsoft.com/office/drawing/2014/main"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 xmlns:a16="http://schemas.microsoft.com/office/drawing/2014/main"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pic>
        <p:nvPicPr>
          <p:cNvPr id="134" name="그림 133"/>
          <p:cNvPicPr>
            <a:picLocks noChangeAspect="1"/>
          </p:cNvPicPr>
          <p:nvPr/>
        </p:nvPicPr>
        <p:blipFill>
          <a:blip r:embed="rId6"/>
          <a:stretch>
            <a:fillRect/>
          </a:stretch>
        </p:blipFill>
        <p:spPr>
          <a:xfrm>
            <a:off x="6276241" y="2734910"/>
            <a:ext cx="377384" cy="370877"/>
          </a:xfrm>
          <a:prstGeom prst="rect">
            <a:avLst/>
          </a:prstGeom>
        </p:spPr>
      </p:pic>
      <p:sp>
        <p:nvSpPr>
          <p:cNvPr id="142" name="Button"/>
          <p:cNvSpPr>
            <a:spLocks/>
          </p:cNvSpPr>
          <p:nvPr/>
        </p:nvSpPr>
        <p:spPr bwMode="auto">
          <a:xfrm>
            <a:off x="2452271" y="12316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146" name="Header"/>
          <p:cNvSpPr txBox="1"/>
          <p:nvPr/>
        </p:nvSpPr>
        <p:spPr>
          <a:xfrm>
            <a:off x="2391845" y="1631448"/>
            <a:ext cx="302993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a:solidFill>
                  <a:srgbClr val="5F5F5F"/>
                </a:solidFill>
                <a:latin typeface="Segoe UI" panose="020B0502040204020203" pitchFamily="34" charset="0"/>
                <a:cs typeface="Segoe UI" panose="020B0502040204020203" pitchFamily="34" charset="0"/>
              </a:rPr>
              <a:t>2023-03-02 ~ 2023-03-08 </a:t>
            </a:r>
            <a:r>
              <a:rPr lang="ko-KR" altLang="en-US" sz="1100" b="1">
                <a:solidFill>
                  <a:srgbClr val="5F5F5F"/>
                </a:solidFill>
                <a:latin typeface="Segoe UI" panose="020B0502040204020203" pitchFamily="34" charset="0"/>
                <a:cs typeface="Segoe UI" panose="020B0502040204020203" pitchFamily="34" charset="0"/>
              </a:rPr>
              <a:t>휴가신청서 </a:t>
            </a:r>
            <a:r>
              <a:rPr lang="en-US" altLang="ko-KR" sz="1100" b="1">
                <a:solidFill>
                  <a:srgbClr val="5F5F5F"/>
                </a:solidFill>
                <a:latin typeface="Segoe UI" panose="020B0502040204020203" pitchFamily="34" charset="0"/>
                <a:cs typeface="Segoe UI" panose="020B0502040204020203" pitchFamily="34" charset="0"/>
              </a:rPr>
              <a:t>(</a:t>
            </a:r>
            <a:r>
              <a:rPr lang="ko-KR" altLang="en-US" sz="1100" b="1">
                <a:solidFill>
                  <a:srgbClr val="5F5F5F"/>
                </a:solidFill>
                <a:latin typeface="Segoe UI" panose="020B0502040204020203" pitchFamily="34" charset="0"/>
                <a:cs typeface="Segoe UI" panose="020B0502040204020203" pitchFamily="34" charset="0"/>
              </a:rPr>
              <a:t>제목</a:t>
            </a:r>
            <a:r>
              <a:rPr lang="en-US" altLang="ko-KR" sz="1100" b="1">
                <a:solidFill>
                  <a:srgbClr val="5F5F5F"/>
                </a:solidFill>
                <a:latin typeface="Segoe UI" panose="020B0502040204020203" pitchFamily="34" charset="0"/>
                <a:cs typeface="Segoe UI" panose="020B0502040204020203" pitchFamily="34" charset="0"/>
              </a:rPr>
              <a:t>)</a:t>
            </a:r>
            <a:endParaRPr lang="en-US" sz="1050" b="1">
              <a:solidFill>
                <a:srgbClr val="5F5F5F"/>
              </a:solidFill>
              <a:latin typeface="Segoe UI" panose="020B0502040204020203" pitchFamily="34" charset="0"/>
              <a:cs typeface="Segoe UI" panose="020B0502040204020203" pitchFamily="34" charset="0"/>
            </a:endParaRPr>
          </a:p>
        </p:txBody>
      </p:sp>
      <p:cxnSp>
        <p:nvCxnSpPr>
          <p:cNvPr id="72" name="꺾인 연결선 71"/>
          <p:cNvCxnSpPr>
            <a:stCxn id="226" idx="2"/>
            <a:endCxn id="314" idx="0"/>
          </p:cNvCxnSpPr>
          <p:nvPr/>
        </p:nvCxnSpPr>
        <p:spPr>
          <a:xfrm rot="16200000" flipH="1">
            <a:off x="8831804" y="1648878"/>
            <a:ext cx="3101565" cy="2719844"/>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cxnSp>
        <p:nvCxnSpPr>
          <p:cNvPr id="5" name="꺾인 연결선 4"/>
          <p:cNvCxnSpPr>
            <a:stCxn id="227" idx="2"/>
            <a:endCxn id="314" idx="0"/>
          </p:cNvCxnSpPr>
          <p:nvPr/>
        </p:nvCxnSpPr>
        <p:spPr>
          <a:xfrm rot="16200000" flipH="1">
            <a:off x="9051951" y="1869025"/>
            <a:ext cx="3101565" cy="2279549"/>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51" name="Button"/>
          <p:cNvSpPr>
            <a:spLocks/>
          </p:cNvSpPr>
          <p:nvPr/>
        </p:nvSpPr>
        <p:spPr bwMode="auto">
          <a:xfrm>
            <a:off x="10148709" y="123259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153" name="Button"/>
          <p:cNvSpPr>
            <a:spLocks/>
          </p:cNvSpPr>
          <p:nvPr/>
        </p:nvSpPr>
        <p:spPr bwMode="auto">
          <a:xfrm>
            <a:off x="8401356"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승인</a:t>
            </a:r>
            <a:endParaRPr lang="en-US" sz="800">
              <a:solidFill>
                <a:srgbClr val="5F5F5F"/>
              </a:solidFill>
              <a:latin typeface="Segoe UI" panose="020B0502040204020203" pitchFamily="34" charset="0"/>
              <a:cs typeface="Segoe UI" panose="020B0502040204020203" pitchFamily="34" charset="0"/>
            </a:endParaRPr>
          </a:p>
        </p:txBody>
      </p:sp>
      <p:cxnSp>
        <p:nvCxnSpPr>
          <p:cNvPr id="154" name="꺾인 연결선 153"/>
          <p:cNvCxnSpPr>
            <a:stCxn id="153" idx="2"/>
            <a:endCxn id="314" idx="0"/>
          </p:cNvCxnSpPr>
          <p:nvPr/>
        </p:nvCxnSpPr>
        <p:spPr>
          <a:xfrm rot="16200000" flipH="1">
            <a:off x="8621440" y="1438514"/>
            <a:ext cx="3101565" cy="3140571"/>
          </a:xfrm>
          <a:prstGeom prst="bentConnector3">
            <a:avLst>
              <a:gd name="adj1" fmla="val 7302"/>
            </a:avLst>
          </a:prstGeom>
          <a:ln w="28575">
            <a:tailEnd type="triangle"/>
          </a:ln>
        </p:spPr>
        <p:style>
          <a:lnRef idx="2">
            <a:schemeClr val="accent5"/>
          </a:lnRef>
          <a:fillRef idx="0">
            <a:schemeClr val="accent5"/>
          </a:fillRef>
          <a:effectRef idx="1">
            <a:schemeClr val="accent5"/>
          </a:effectRef>
          <a:fontRef idx="minor">
            <a:schemeClr val="tx1"/>
          </a:fontRef>
        </p:style>
      </p:cxnSp>
      <p:cxnSp>
        <p:nvCxnSpPr>
          <p:cNvPr id="160" name="Line"/>
          <p:cNvCxnSpPr>
            <a:cxnSpLocks/>
          </p:cNvCxnSpPr>
          <p:nvPr/>
        </p:nvCxnSpPr>
        <p:spPr bwMode="auto">
          <a:xfrm>
            <a:off x="2439062" y="1911866"/>
            <a:ext cx="590949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6" name="Button"/>
          <p:cNvSpPr>
            <a:spLocks/>
          </p:cNvSpPr>
          <p:nvPr/>
        </p:nvSpPr>
        <p:spPr bwMode="auto">
          <a:xfrm>
            <a:off x="9703813" y="123215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rgbClr val="5F5F5F"/>
                </a:solidFill>
                <a:latin typeface="Segoe UI" panose="020B0502040204020203" pitchFamily="34" charset="0"/>
                <a:cs typeface="Segoe UI" panose="020B0502040204020203" pitchFamily="34" charset="0"/>
              </a:rPr>
              <a:t>후결</a:t>
            </a:r>
            <a:endParaRPr lang="en-US" sz="800">
              <a:solidFill>
                <a:srgbClr val="5F5F5F"/>
              </a:solidFill>
              <a:latin typeface="Segoe UI" panose="020B0502040204020203" pitchFamily="34" charset="0"/>
              <a:cs typeface="Segoe UI" panose="020B0502040204020203" pitchFamily="34" charset="0"/>
            </a:endParaRPr>
          </a:p>
        </p:txBody>
      </p:sp>
      <p:cxnSp>
        <p:nvCxnSpPr>
          <p:cNvPr id="170" name="꺾인 연결선 169"/>
          <p:cNvCxnSpPr>
            <a:stCxn id="166" idx="2"/>
            <a:endCxn id="314" idx="0"/>
          </p:cNvCxnSpPr>
          <p:nvPr/>
        </p:nvCxnSpPr>
        <p:spPr>
          <a:xfrm rot="16200000" flipH="1">
            <a:off x="9272669" y="2089743"/>
            <a:ext cx="3101565" cy="1838114"/>
          </a:xfrm>
          <a:prstGeom prst="bentConnector3">
            <a:avLst>
              <a:gd name="adj1" fmla="val 7641"/>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29" name="직사각형 128"/>
          <p:cNvSpPr/>
          <p:nvPr/>
        </p:nvSpPr>
        <p:spPr>
          <a:xfrm>
            <a:off x="8508731" y="4169752"/>
            <a:ext cx="2064289" cy="2784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43" name="직선 화살표 연결선 17"/>
          <p:cNvCxnSpPr>
            <a:stCxn id="126" idx="2"/>
            <a:endCxn id="152" idx="0"/>
          </p:cNvCxnSpPr>
          <p:nvPr/>
        </p:nvCxnSpPr>
        <p:spPr>
          <a:xfrm>
            <a:off x="9477241" y="4819049"/>
            <a:ext cx="1822527" cy="26920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7"/>
          <p:cNvCxnSpPr>
            <a:endCxn id="152" idx="0"/>
          </p:cNvCxnSpPr>
          <p:nvPr/>
        </p:nvCxnSpPr>
        <p:spPr>
          <a:xfrm>
            <a:off x="10370176" y="6519228"/>
            <a:ext cx="929592" cy="9918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Text Area"/>
          <p:cNvSpPr/>
          <p:nvPr/>
        </p:nvSpPr>
        <p:spPr>
          <a:xfrm>
            <a:off x="8863890" y="2120971"/>
            <a:ext cx="1435161" cy="2412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빠른 결재 부탁드려요</a:t>
            </a:r>
            <a:endParaRPr lang="en-US" sz="900" noProof="1">
              <a:solidFill>
                <a:srgbClr val="5F5F5F"/>
              </a:solidFill>
              <a:latin typeface="Segoe UI" panose="020B0502040204020203" pitchFamily="34" charset="0"/>
              <a:cs typeface="Segoe UI" panose="020B0502040204020203" pitchFamily="34" charset="0"/>
            </a:endParaRPr>
          </a:p>
        </p:txBody>
      </p:sp>
      <p:sp>
        <p:nvSpPr>
          <p:cNvPr id="135" name="직사각형 134"/>
          <p:cNvSpPr/>
          <p:nvPr/>
        </p:nvSpPr>
        <p:spPr>
          <a:xfrm>
            <a:off x="8497004" y="6283474"/>
            <a:ext cx="1920026" cy="588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Text Area"/>
          <p:cNvSpPr/>
          <p:nvPr/>
        </p:nvSpPr>
        <p:spPr>
          <a:xfrm>
            <a:off x="8863890" y="2878062"/>
            <a:ext cx="1435161" cy="2412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승인합니다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18" name="그룹 17"/>
          <p:cNvGrpSpPr/>
          <p:nvPr/>
        </p:nvGrpSpPr>
        <p:grpSpPr>
          <a:xfrm>
            <a:off x="10765660" y="4559583"/>
            <a:ext cx="1953695" cy="1673852"/>
            <a:chOff x="10388600" y="3742307"/>
            <a:chExt cx="2413000" cy="1673852"/>
          </a:xfrm>
        </p:grpSpPr>
        <p:grpSp>
          <p:nvGrpSpPr>
            <p:cNvPr id="311"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2"/>
              </p:custDataLst>
            </p:nvPr>
          </p:nvGrpSpPr>
          <p:grpSpPr>
            <a:xfrm>
              <a:off x="10388600" y="3742307"/>
              <a:ext cx="2413000" cy="1673852"/>
              <a:chOff x="595686" y="1261242"/>
              <a:chExt cx="3222246" cy="1806080"/>
            </a:xfrm>
          </p:grpSpPr>
          <p:sp>
            <p:nvSpPr>
              <p:cNvPr id="312" name="Window Body"/>
              <p:cNvSpPr/>
              <p:nvPr/>
            </p:nvSpPr>
            <p:spPr>
              <a:xfrm>
                <a:off x="595686" y="1498986"/>
                <a:ext cx="3222246" cy="156833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4" name="Title Bar"/>
              <p:cNvSpPr/>
              <p:nvPr/>
            </p:nvSpPr>
            <p:spPr>
              <a:xfrm>
                <a:off x="595686" y="1261242"/>
                <a:ext cx="3222246"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승인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반려 처리</a:t>
                </a:r>
                <a:endParaRPr lang="en-US" sz="900">
                  <a:solidFill>
                    <a:srgbClr val="5F5F5F"/>
                  </a:solidFill>
                  <a:latin typeface="Segoe UI" panose="020B0502040204020203" pitchFamily="34" charset="0"/>
                  <a:cs typeface="Segoe UI" panose="020B0502040204020203" pitchFamily="34" charset="0"/>
                </a:endParaRPr>
              </a:p>
            </p:txBody>
          </p:sp>
          <p:sp>
            <p:nvSpPr>
              <p:cNvPr id="315" name="Close Button"/>
              <p:cNvSpPr>
                <a:spLocks noEditPoints="1"/>
              </p:cNvSpPr>
              <p:nvPr/>
            </p:nvSpPr>
            <p:spPr bwMode="auto">
              <a:xfrm>
                <a:off x="360704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16" name="Icons"/>
              <p:cNvGrpSpPr/>
              <p:nvPr/>
            </p:nvGrpSpPr>
            <p:grpSpPr>
              <a:xfrm>
                <a:off x="773534" y="1669713"/>
                <a:ext cx="457200" cy="396875"/>
                <a:chOff x="773534" y="1669713"/>
                <a:chExt cx="457200" cy="396875"/>
              </a:xfrm>
            </p:grpSpPr>
            <p:sp>
              <p:nvSpPr>
                <p:cNvPr id="32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2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2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7" name="Buttons"/>
              <p:cNvGrpSpPr/>
              <p:nvPr/>
            </p:nvGrpSpPr>
            <p:grpSpPr>
              <a:xfrm>
                <a:off x="1264538" y="2688110"/>
                <a:ext cx="2324576" cy="240384"/>
                <a:chOff x="1264538" y="2688110"/>
                <a:chExt cx="2324576" cy="240384"/>
              </a:xfrm>
            </p:grpSpPr>
            <p:sp>
              <p:nvSpPr>
                <p:cNvPr id="318" name="Button 1"/>
                <p:cNvSpPr>
                  <a:spLocks/>
                </p:cNvSpPr>
                <p:nvPr/>
              </p:nvSpPr>
              <p:spPr bwMode="auto">
                <a:xfrm>
                  <a:off x="1264538" y="2688110"/>
                  <a:ext cx="1421257"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승인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반려</a:t>
                  </a:r>
                  <a:endParaRPr lang="en-US" sz="900">
                    <a:solidFill>
                      <a:srgbClr val="5F5F5F"/>
                    </a:solidFill>
                    <a:effectLst/>
                    <a:latin typeface="Segoe UI" panose="020B0502040204020203" pitchFamily="34" charset="0"/>
                    <a:cs typeface="Segoe UI" panose="020B0502040204020203" pitchFamily="34" charset="0"/>
                  </a:endParaRPr>
                </a:p>
              </p:txBody>
            </p:sp>
            <p:sp>
              <p:nvSpPr>
                <p:cNvPr id="319" name="Button 2"/>
                <p:cNvSpPr>
                  <a:spLocks/>
                </p:cNvSpPr>
                <p:nvPr/>
              </p:nvSpPr>
              <p:spPr bwMode="auto">
                <a:xfrm>
                  <a:off x="2786850" y="2688110"/>
                  <a:ext cx="802264"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325" name="Text Area"/>
            <p:cNvSpPr/>
            <p:nvPr/>
          </p:nvSpPr>
          <p:spPr>
            <a:xfrm>
              <a:off x="10484696" y="4388157"/>
              <a:ext cx="2176219" cy="60248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의견을 작성해 주세요</a:t>
              </a:r>
              <a:r>
                <a:rPr lang="en-US" altLang="ko-KR" sz="900" noProof="1">
                  <a:solidFill>
                    <a:srgbClr val="5F5F5F"/>
                  </a:solidFill>
                  <a:latin typeface="Segoe UI" panose="020B0502040204020203" pitchFamily="34" charset="0"/>
                  <a:cs typeface="Segoe UI" panose="020B0502040204020203" pitchFamily="34" charset="0"/>
                </a:rPr>
                <a:t>.</a:t>
              </a:r>
            </a:p>
            <a:p>
              <a:r>
                <a:rPr lang="en-US" sz="900" noProof="1">
                  <a:solidFill>
                    <a:srgbClr val="5F5F5F"/>
                  </a:solidFill>
                  <a:latin typeface="Segoe UI" panose="020B0502040204020203" pitchFamily="34" charset="0"/>
                  <a:cs typeface="Segoe UI" panose="020B0502040204020203" pitchFamily="34" charset="0"/>
                </a:rPr>
                <a:t>Or</a:t>
              </a:r>
            </a:p>
            <a:p>
              <a:r>
                <a:rPr lang="ko-KR" altLang="en-US" sz="900" noProof="1">
                  <a:solidFill>
                    <a:srgbClr val="5F5F5F"/>
                  </a:solidFill>
                  <a:latin typeface="Segoe UI" panose="020B0502040204020203" pitchFamily="34" charset="0"/>
                  <a:cs typeface="Segoe UI" panose="020B0502040204020203" pitchFamily="34" charset="0"/>
                </a:rPr>
                <a:t>반려 사유를 작성해 주세요</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326" name="Header"/>
            <p:cNvSpPr txBox="1"/>
            <p:nvPr/>
          </p:nvSpPr>
          <p:spPr>
            <a:xfrm>
              <a:off x="10419514" y="4094975"/>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결재의견</a:t>
              </a:r>
              <a:endParaRPr lang="en-US" sz="1100">
                <a:solidFill>
                  <a:srgbClr val="5F5F5F"/>
                </a:solidFill>
                <a:latin typeface="Segoe UI" panose="020B0502040204020203" pitchFamily="34" charset="0"/>
                <a:cs typeface="Segoe UI" panose="020B0502040204020203" pitchFamily="34" charset="0"/>
              </a:endParaRPr>
            </a:p>
          </p:txBody>
        </p:sp>
      </p:grpSp>
      <p:cxnSp>
        <p:nvCxnSpPr>
          <p:cNvPr id="130" name="꺾인 연결선 129"/>
          <p:cNvCxnSpPr>
            <a:stCxn id="318" idx="1"/>
            <a:endCxn id="136" idx="3"/>
          </p:cNvCxnSpPr>
          <p:nvPr/>
        </p:nvCxnSpPr>
        <p:spPr>
          <a:xfrm rot="10800000">
            <a:off x="10299051" y="2998697"/>
            <a:ext cx="872144" cy="2994682"/>
          </a:xfrm>
          <a:prstGeom prst="bentConnector3">
            <a:avLst>
              <a:gd name="adj1" fmla="val 69282"/>
            </a:avLst>
          </a:prstGeom>
          <a:ln w="28575">
            <a:tailEnd type="triangle"/>
          </a:ln>
        </p:spPr>
        <p:style>
          <a:lnRef idx="2">
            <a:schemeClr val="accent5"/>
          </a:lnRef>
          <a:fillRef idx="0">
            <a:schemeClr val="accent5"/>
          </a:fillRef>
          <a:effectRef idx="1">
            <a:schemeClr val="accent5"/>
          </a:effectRef>
          <a:fontRef idx="minor">
            <a:schemeClr val="tx1"/>
          </a:fontRef>
        </p:style>
      </p:cxnSp>
      <p:sp>
        <p:nvSpPr>
          <p:cNvPr id="138" name="직사각형 137"/>
          <p:cNvSpPr/>
          <p:nvPr/>
        </p:nvSpPr>
        <p:spPr>
          <a:xfrm>
            <a:off x="8481112" y="728725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TextBox 138"/>
          <p:cNvSpPr txBox="1"/>
          <p:nvPr/>
        </p:nvSpPr>
        <p:spPr>
          <a:xfrm>
            <a:off x="8547614" y="7534061"/>
            <a:ext cx="1934887" cy="1367436"/>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152" name="직사각형 151"/>
          <p:cNvSpPr/>
          <p:nvPr/>
        </p:nvSpPr>
        <p:spPr>
          <a:xfrm>
            <a:off x="9964396" y="7511071"/>
            <a:ext cx="2670744" cy="5311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중간 결재 시 추가 및  변경 가능</a:t>
            </a:r>
          </a:p>
        </p:txBody>
      </p:sp>
      <p:sp>
        <p:nvSpPr>
          <p:cNvPr id="89" name="Header"/>
          <p:cNvSpPr txBox="1"/>
          <p:nvPr/>
        </p:nvSpPr>
        <p:spPr>
          <a:xfrm>
            <a:off x="2407698" y="687473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90" name="그림 89"/>
          <p:cNvPicPr>
            <a:picLocks noChangeAspect="1"/>
          </p:cNvPicPr>
          <p:nvPr/>
        </p:nvPicPr>
        <p:blipFill rotWithShape="1">
          <a:blip r:embed="rId7"/>
          <a:srcRect l="14514" t="77281" r="38922"/>
          <a:stretch/>
        </p:blipFill>
        <p:spPr>
          <a:xfrm>
            <a:off x="2430685" y="7157915"/>
            <a:ext cx="5960961" cy="1590541"/>
          </a:xfrm>
          <a:prstGeom prst="rect">
            <a:avLst/>
          </a:prstGeom>
        </p:spPr>
      </p:pic>
    </p:spTree>
    <p:extLst>
      <p:ext uri="{BB962C8B-B14F-4D97-AF65-F5344CB8AC3E}">
        <p14:creationId xmlns:p14="http://schemas.microsoft.com/office/powerpoint/2010/main" val="4024388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Bar" descr="&lt;SmartSettings&gt;&lt;SmartResize anchorLeft=&quot;Absolute&quot; anchorTop=&quot;Absolute&quot; anchorRight=&quot;Absolute&quot; anchorBottom=&quot;None&quot; /&gt;&lt;/SmartSettings&gt;"/>
          <p:cNvSpPr/>
          <p:nvPr>
            <p:custDataLst>
              <p:tags r:id="rId1"/>
            </p:custDataLst>
          </p:nvPr>
        </p:nvSpPr>
        <p:spPr>
          <a:xfrm>
            <a:off x="2396626" y="1196024"/>
            <a:ext cx="8240818" cy="3142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2" name="텍스트 개체 틀 1"/>
          <p:cNvSpPr>
            <a:spLocks noGrp="1"/>
          </p:cNvSpPr>
          <p:nvPr>
            <p:ph type="body" sz="quarter" idx="11"/>
          </p:nvPr>
        </p:nvSpPr>
        <p:spPr/>
        <p:txBody>
          <a:bodyPr/>
          <a:lstStyle/>
          <a:p>
            <a:endParaRPr lang="ko-KR" altLang="en-US"/>
          </a:p>
        </p:txBody>
      </p:sp>
      <p:sp>
        <p:nvSpPr>
          <p:cNvPr id="3" name="텍스트 개체 틀 2"/>
          <p:cNvSpPr>
            <a:spLocks noGrp="1"/>
          </p:cNvSpPr>
          <p:nvPr>
            <p:ph type="body" sz="quarter" idx="12"/>
          </p:nvPr>
        </p:nvSpPr>
        <p:spPr/>
        <p:txBody>
          <a:bodyPr/>
          <a:lstStyle/>
          <a:p>
            <a:endParaRPr lang="ko-KR" altLang="en-US"/>
          </a:p>
        </p:txBody>
      </p:sp>
      <p:sp>
        <p:nvSpPr>
          <p:cNvPr id="4" name="텍스트 개체 틀 3"/>
          <p:cNvSpPr>
            <a:spLocks noGrp="1"/>
          </p:cNvSpPr>
          <p:nvPr>
            <p:ph type="body" sz="quarter" idx="14"/>
          </p:nvPr>
        </p:nvSpPr>
        <p:spPr/>
        <p:txBody>
          <a:bodyPr/>
          <a:lstStyle/>
          <a:p>
            <a:endParaRPr lang="ko-KR" altLang="en-US"/>
          </a:p>
        </p:txBody>
      </p:sp>
      <p:sp>
        <p:nvSpPr>
          <p:cNvPr id="5" name="텍스트 개체 틀 4"/>
          <p:cNvSpPr>
            <a:spLocks noGrp="1"/>
          </p:cNvSpPr>
          <p:nvPr>
            <p:ph type="body" sz="quarter" idx="16"/>
          </p:nvPr>
        </p:nvSpPr>
        <p:spPr/>
        <p:txBody>
          <a:bodyPr/>
          <a:lstStyle/>
          <a:p>
            <a:endParaRPr lang="ko-KR" altLang="en-US"/>
          </a:p>
        </p:txBody>
      </p:sp>
      <p:sp>
        <p:nvSpPr>
          <p:cNvPr id="47" name="Button"/>
          <p:cNvSpPr>
            <a:spLocks/>
          </p:cNvSpPr>
          <p:nvPr/>
        </p:nvSpPr>
        <p:spPr bwMode="auto">
          <a:xfrm>
            <a:off x="2445645" y="123177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8384229" y="1597560"/>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결재라인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p:cNvSpPr/>
          <p:nvPr/>
        </p:nvSpPr>
        <p:spPr>
          <a:xfrm>
            <a:off x="8488692" y="1852159"/>
            <a:ext cx="2016000" cy="162371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0" name="그룹 129"/>
          <p:cNvGrpSpPr/>
          <p:nvPr/>
        </p:nvGrpSpPr>
        <p:grpSpPr>
          <a:xfrm>
            <a:off x="8581717" y="1920195"/>
            <a:ext cx="1878566" cy="1489235"/>
            <a:chOff x="8581717" y="2135184"/>
            <a:chExt cx="1878566" cy="1130935"/>
          </a:xfrm>
        </p:grpSpPr>
        <p:sp>
          <p:nvSpPr>
            <p:cNvPr id="65" name="직사각형 64"/>
            <p:cNvSpPr/>
            <p:nvPr/>
          </p:nvSpPr>
          <p:spPr>
            <a:xfrm>
              <a:off x="8581717" y="2135184"/>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p:cNvSpPr/>
            <p:nvPr/>
          </p:nvSpPr>
          <p:spPr>
            <a:xfrm>
              <a:off x="8810019" y="2141939"/>
              <a:ext cx="1626210" cy="362278"/>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10:00:13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상신</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p:txBody>
        </p:sp>
        <p:sp>
          <p:nvSpPr>
            <p:cNvPr id="67" name="직사각형 66"/>
            <p:cNvSpPr/>
            <p:nvPr/>
          </p:nvSpPr>
          <p:spPr>
            <a:xfrm>
              <a:off x="8620431" y="2203494"/>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p:cNvSpPr/>
            <p:nvPr/>
          </p:nvSpPr>
          <p:spPr>
            <a:xfrm>
              <a:off x="8591617" y="2525090"/>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8819919" y="2531845"/>
              <a:ext cx="1640364" cy="455769"/>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800">
                  <a:latin typeface="나눔고딕" panose="020D0604000000000000" pitchFamily="50" charset="-127"/>
                  <a:ea typeface="나눔고딕" panose="020D0604000000000000" pitchFamily="50" charset="-127"/>
                  <a:cs typeface="Segoe UI" panose="020B0502040204020203" pitchFamily="34" charset="0"/>
                </a:rPr>
                <a:t>2022-02-10 10:40:13 </a:t>
              </a:r>
              <a:r>
                <a:rPr lang="ko-KR" altLang="en-US" sz="800">
                  <a:latin typeface="나눔고딕" panose="020D0604000000000000" pitchFamily="50" charset="-127"/>
                  <a:ea typeface="나눔고딕" panose="020D0604000000000000" pitchFamily="50" charset="-127"/>
                  <a:cs typeface="Segoe UI" panose="020B0502040204020203" pitchFamily="34" charset="0"/>
                </a:rPr>
                <a:t>승인</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p>
            <a:p>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2" name="직사각형 71"/>
            <p:cNvSpPr/>
            <p:nvPr/>
          </p:nvSpPr>
          <p:spPr>
            <a:xfrm>
              <a:off x="8630331" y="2593400"/>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직사각형 74"/>
            <p:cNvSpPr/>
            <p:nvPr/>
          </p:nvSpPr>
          <p:spPr>
            <a:xfrm>
              <a:off x="8601517" y="29149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p:cNvSpPr/>
            <p:nvPr/>
          </p:nvSpPr>
          <p:spPr>
            <a:xfrm>
              <a:off x="8829819" y="2969248"/>
              <a:ext cx="1596760" cy="28047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latin typeface="나눔고딕" panose="020D0604000000000000" pitchFamily="50" charset="-127"/>
                  <a:ea typeface="나눔고딕" panose="020D0604000000000000" pitchFamily="50" charset="-127"/>
                  <a:cs typeface="Segoe UI" panose="020B0502040204020203" pitchFamily="34" charset="0"/>
                </a:rPr>
                <a:t>2022-02-10 11:00:13 </a:t>
              </a:r>
              <a:r>
                <a:rPr lang="ko-KR" altLang="en-US" sz="900">
                  <a:latin typeface="나눔고딕" panose="020D0604000000000000" pitchFamily="50" charset="-127"/>
                  <a:ea typeface="나눔고딕" panose="020D0604000000000000" pitchFamily="50" charset="-127"/>
                  <a:cs typeface="Segoe UI" panose="020B0502040204020203" pitchFamily="34" charset="0"/>
                </a:rPr>
                <a:t>전결</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7" name="직사각형 76"/>
            <p:cNvSpPr/>
            <p:nvPr/>
          </p:nvSpPr>
          <p:spPr>
            <a:xfrm>
              <a:off x="8640231" y="29833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③</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97" name="직사각형 96"/>
          <p:cNvSpPr/>
          <p:nvPr/>
        </p:nvSpPr>
        <p:spPr>
          <a:xfrm>
            <a:off x="8374579" y="36019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121" name="표 120"/>
          <p:cNvGraphicFramePr>
            <a:graphicFrameLocks noGrp="1"/>
          </p:cNvGraphicFramePr>
          <p:nvPr/>
        </p:nvGraphicFramePr>
        <p:xfrm>
          <a:off x="2427235" y="3371616"/>
          <a:ext cx="5925933" cy="2159485"/>
        </p:xfrm>
        <a:graphic>
          <a:graphicData uri="http://schemas.openxmlformats.org/drawingml/2006/table">
            <a:tbl>
              <a:tblPr firstRow="1" bandRow="1"/>
              <a:tblGrid>
                <a:gridCol w="876242">
                  <a:extLst>
                    <a:ext uri="{9D8B030D-6E8A-4147-A177-3AD203B41FA5}">
                      <a16:colId xmlns="" xmlns:a16="http://schemas.microsoft.com/office/drawing/2014/main" val="20001"/>
                    </a:ext>
                  </a:extLst>
                </a:gridCol>
                <a:gridCol w="5049691">
                  <a:extLst>
                    <a:ext uri="{9D8B030D-6E8A-4147-A177-3AD203B41FA5}">
                      <a16:colId xmlns="" xmlns:a16="http://schemas.microsoft.com/office/drawing/2014/main" val="20004"/>
                    </a:ext>
                  </a:extLst>
                </a:gridCol>
              </a:tblGrid>
              <a:tr h="269897">
                <a:tc>
                  <a:txBody>
                    <a:bodyPr/>
                    <a:lstStyle/>
                    <a:p>
                      <a:pPr marL="0" marR="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문서번호</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9057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휴가구분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연차</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2023-03-02 ~ 2023-03-08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269897">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신청 사유</a:t>
                      </a: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하기휴가</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269897">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자택</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810000">
                <a:tc gridSpan="2">
                  <a:txBody>
                    <a:bodyPr/>
                    <a:lstStyle/>
                    <a:p>
                      <a:pPr algn="ctr"/>
                      <a:r>
                        <a:rPr lang="ko-KR" altLang="en-US" sz="900">
                          <a:latin typeface="나눔고딕" panose="020D0604000000000000" pitchFamily="50" charset="-127"/>
                          <a:ea typeface="나눔고딕" panose="020D0604000000000000" pitchFamily="50" charset="-127"/>
                        </a:rPr>
                        <a:t>상기와 같이 휴가를 신청합니다</a:t>
                      </a:r>
                      <a:r>
                        <a:rPr lang="en-US" altLang="ko-KR" sz="900">
                          <a:latin typeface="나눔고딕" panose="020D0604000000000000" pitchFamily="50" charset="-127"/>
                          <a:ea typeface="나눔고딕" panose="020D0604000000000000" pitchFamily="50" charset="-127"/>
                        </a:rPr>
                        <a:t>.</a:t>
                      </a:r>
                    </a:p>
                    <a:p>
                      <a:pPr algn="ctr"/>
                      <a:endParaRPr lang="en-US" altLang="ko-KR" sz="900">
                        <a:latin typeface="나눔고딕" panose="020D0604000000000000" pitchFamily="50" charset="-127"/>
                        <a:ea typeface="나눔고딕" panose="020D0604000000000000" pitchFamily="50" charset="-127"/>
                      </a:endParaRPr>
                    </a:p>
                    <a:p>
                      <a:pPr algn="ctr"/>
                      <a:r>
                        <a:rPr lang="en-US" altLang="ko-KR" sz="900">
                          <a:latin typeface="나눔고딕" panose="020D0604000000000000" pitchFamily="50" charset="-127"/>
                          <a:ea typeface="나눔고딕" panose="020D0604000000000000" pitchFamily="50" charset="-127"/>
                        </a:rPr>
                        <a:t>2023</a:t>
                      </a:r>
                      <a:r>
                        <a:rPr lang="ko-KR" altLang="en-US" sz="900">
                          <a:latin typeface="나눔고딕" panose="020D0604000000000000" pitchFamily="50" charset="-127"/>
                          <a:ea typeface="나눔고딕" panose="020D0604000000000000" pitchFamily="50" charset="-127"/>
                        </a:rPr>
                        <a:t>년 </a:t>
                      </a:r>
                      <a:r>
                        <a:rPr lang="en-US" altLang="ko-KR" sz="900">
                          <a:latin typeface="나눔고딕" panose="020D0604000000000000" pitchFamily="50" charset="-127"/>
                          <a:ea typeface="나눔고딕" panose="020D0604000000000000" pitchFamily="50" charset="-127"/>
                        </a:rPr>
                        <a:t>3</a:t>
                      </a:r>
                      <a:r>
                        <a:rPr lang="ko-KR" altLang="en-US" sz="900">
                          <a:latin typeface="나눔고딕" panose="020D0604000000000000" pitchFamily="50" charset="-127"/>
                          <a:ea typeface="나눔고딕" panose="020D0604000000000000" pitchFamily="50" charset="-127"/>
                        </a:rPr>
                        <a:t>월 </a:t>
                      </a:r>
                      <a:r>
                        <a:rPr lang="en-US" altLang="ko-KR" sz="900">
                          <a:latin typeface="나눔고딕" panose="020D0604000000000000" pitchFamily="50" charset="-127"/>
                          <a:ea typeface="나눔고딕" panose="020D0604000000000000" pitchFamily="50" charset="-127"/>
                        </a:rPr>
                        <a:t>20</a:t>
                      </a:r>
                      <a:r>
                        <a:rPr lang="ko-KR" altLang="en-US" sz="900">
                          <a:latin typeface="나눔고딕" panose="020D0604000000000000" pitchFamily="50" charset="-127"/>
                          <a:ea typeface="나눔고딕" panose="020D0604000000000000" pitchFamily="50" charset="-127"/>
                        </a:rPr>
                        <a:t>일</a:t>
                      </a:r>
                      <a:endParaRPr lang="en-US" altLang="ko-KR" sz="900">
                        <a:latin typeface="나눔고딕" panose="020D0604000000000000" pitchFamily="50" charset="-127"/>
                        <a:ea typeface="나눔고딕" panose="020D0604000000000000" pitchFamily="50" charset="-127"/>
                      </a:endParaRPr>
                    </a:p>
                    <a:p>
                      <a:pPr algn="ctr"/>
                      <a:endParaRPr lang="en-US" altLang="ko-KR" sz="900">
                        <a:latin typeface="나눔고딕" panose="020D0604000000000000" pitchFamily="50" charset="-127"/>
                        <a:ea typeface="나눔고딕" panose="020D0604000000000000" pitchFamily="50" charset="-127"/>
                      </a:endParaRPr>
                    </a:p>
                    <a:p>
                      <a:pPr algn="r"/>
                      <a:r>
                        <a:rPr lang="ko-KR" altLang="en-US" sz="900">
                          <a:latin typeface="나눔고딕" panose="020D0604000000000000" pitchFamily="50" charset="-127"/>
                          <a:ea typeface="나눔고딕" panose="020D0604000000000000" pitchFamily="50" charset="-127"/>
                        </a:rPr>
                        <a:t>신청인 </a:t>
                      </a:r>
                      <a:r>
                        <a:rPr lang="en-US" altLang="ko-KR" sz="900">
                          <a:latin typeface="나눔고딕" panose="020D0604000000000000" pitchFamily="50" charset="-127"/>
                          <a:ea typeface="나눔고딕" panose="020D0604000000000000" pitchFamily="50" charset="-127"/>
                        </a:rPr>
                        <a:t>: </a:t>
                      </a:r>
                      <a:r>
                        <a:rPr lang="ko-KR" altLang="en-US" sz="900">
                          <a:latin typeface="나눔고딕" panose="020D0604000000000000" pitchFamily="50" charset="-127"/>
                          <a:ea typeface="나눔고딕" panose="020D0604000000000000" pitchFamily="50" charset="-127"/>
                        </a:rPr>
                        <a:t>홍 길 동 </a:t>
                      </a:r>
                      <a:r>
                        <a:rPr lang="en-US" altLang="ko-KR" sz="900">
                          <a:latin typeface="나눔고딕" panose="020D0604000000000000" pitchFamily="50" charset="-127"/>
                          <a:ea typeface="나눔고딕" panose="020D0604000000000000" pitchFamily="50" charset="-127"/>
                        </a:rPr>
                        <a:t>(</a:t>
                      </a:r>
                      <a:r>
                        <a:rPr lang="ko-KR" altLang="en-US" sz="900">
                          <a:latin typeface="나눔고딕" panose="020D0604000000000000" pitchFamily="50" charset="-127"/>
                          <a:ea typeface="나눔고딕" panose="020D0604000000000000" pitchFamily="50" charset="-127"/>
                        </a:rPr>
                        <a:t>인</a:t>
                      </a:r>
                      <a:r>
                        <a:rPr lang="en-US" altLang="ko-KR" sz="900">
                          <a:latin typeface="나눔고딕" panose="020D0604000000000000" pitchFamily="50" charset="-127"/>
                          <a:ea typeface="나눔고딕" panose="020D0604000000000000" pitchFamily="50" charset="-127"/>
                        </a:rPr>
                        <a:t>)</a:t>
                      </a:r>
                      <a:endParaRPr lang="ko-KR" altLang="en-US" sz="9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bl>
          </a:graphicData>
        </a:graphic>
      </p:graphicFrame>
      <p:sp>
        <p:nvSpPr>
          <p:cNvPr id="122" name="Header"/>
          <p:cNvSpPr txBox="1"/>
          <p:nvPr/>
        </p:nvSpPr>
        <p:spPr>
          <a:xfrm>
            <a:off x="3108388" y="2644235"/>
            <a:ext cx="117365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b="1">
                <a:solidFill>
                  <a:srgbClr val="5F5F5F"/>
                </a:solidFill>
                <a:latin typeface="Segoe UI" panose="020B0502040204020203" pitchFamily="34" charset="0"/>
                <a:cs typeface="Segoe UI" panose="020B0502040204020203" pitchFamily="34" charset="0"/>
              </a:rPr>
              <a:t>휴가신청서</a:t>
            </a:r>
            <a:endParaRPr lang="en-US" sz="1400" b="1">
              <a:solidFill>
                <a:srgbClr val="5F5F5F"/>
              </a:solidFill>
              <a:latin typeface="Segoe UI" panose="020B0502040204020203" pitchFamily="34" charset="0"/>
              <a:cs typeface="Segoe UI" panose="020B0502040204020203" pitchFamily="34" charset="0"/>
            </a:endParaRPr>
          </a:p>
        </p:txBody>
      </p:sp>
      <p:graphicFrame>
        <p:nvGraphicFramePr>
          <p:cNvPr id="123" name="표 122"/>
          <p:cNvGraphicFramePr>
            <a:graphicFrameLocks noGrp="1"/>
          </p:cNvGraphicFramePr>
          <p:nvPr>
            <p:extLst>
              <p:ext uri="{D42A27DB-BD31-4B8C-83A1-F6EECF244321}">
                <p14:modId xmlns:p14="http://schemas.microsoft.com/office/powerpoint/2010/main" val="2884708978"/>
              </p:ext>
            </p:extLst>
          </p:nvPr>
        </p:nvGraphicFramePr>
        <p:xfrm>
          <a:off x="5849503" y="2376408"/>
          <a:ext cx="2499054" cy="963416"/>
        </p:xfrm>
        <a:graphic>
          <a:graphicData uri="http://schemas.openxmlformats.org/drawingml/2006/table">
            <a:tbl>
              <a:tblPr firstRow="1" bandRow="1"/>
              <a:tblGrid>
                <a:gridCol w="276708">
                  <a:extLst>
                    <a:ext uri="{9D8B030D-6E8A-4147-A177-3AD203B41FA5}">
                      <a16:colId xmlns="" xmlns:a16="http://schemas.microsoft.com/office/drawing/2014/main" val="20001"/>
                    </a:ext>
                  </a:extLst>
                </a:gridCol>
                <a:gridCol w="740782">
                  <a:extLst>
                    <a:ext uri="{9D8B030D-6E8A-4147-A177-3AD203B41FA5}">
                      <a16:colId xmlns="" xmlns:a16="http://schemas.microsoft.com/office/drawing/2014/main" val="20004"/>
                    </a:ext>
                  </a:extLst>
                </a:gridCol>
                <a:gridCol w="740782">
                  <a:extLst>
                    <a:ext uri="{9D8B030D-6E8A-4147-A177-3AD203B41FA5}">
                      <a16:colId xmlns="" xmlns:a16="http://schemas.microsoft.com/office/drawing/2014/main" val="20002"/>
                    </a:ext>
                  </a:extLst>
                </a:gridCol>
                <a:gridCol w="740782">
                  <a:extLst>
                    <a:ext uri="{9D8B030D-6E8A-4147-A177-3AD203B41FA5}">
                      <a16:colId xmlns="" xmlns:a16="http://schemas.microsoft.com/office/drawing/2014/main" val="20003"/>
                    </a:ext>
                  </a:extLst>
                </a:gridCol>
              </a:tblGrid>
              <a:tr h="0">
                <a:tc rowSpan="3">
                  <a:txBody>
                    <a:bodyPr/>
                    <a:lstStyle/>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재</a:t>
                      </a:r>
                      <a:endParaRPr 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결재</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b="1" kern="12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 xmlns:a16="http://schemas.microsoft.com/office/drawing/2014/main" val="10000"/>
                  </a:ext>
                </a:extLst>
              </a:tr>
              <a:tr h="468000">
                <a:tc vMerge="1">
                  <a:txBody>
                    <a:bodyPr/>
                    <a:lstStyle/>
                    <a:p>
                      <a:pPr latinLnBrk="1"/>
                      <a:endParaRPr lang="ko-KR" altLang="en-US"/>
                    </a:p>
                  </a:txBody>
                  <a:tcPr/>
                </a:tc>
                <a:tc>
                  <a:txBody>
                    <a:bodyPr/>
                    <a:lstStyle/>
                    <a:p>
                      <a:pPr latinLnBrk="1"/>
                      <a:endParaRPr lang="ko-KR" altLang="en-US" sz="9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900"/>
                        <a:t>대기</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vMerge="1">
                  <a:txBody>
                    <a:bodyPr/>
                    <a:lstStyle/>
                    <a:p>
                      <a:pPr latinLnBrk="1"/>
                      <a:endParaRPr lang="ko-KR" altLang="en-US"/>
                    </a:p>
                  </a:txBody>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22-02-12</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noProof="1">
                          <a:solidFill>
                            <a:sysClr val="windowText" lastClr="000000"/>
                          </a:solidFill>
                          <a:latin typeface="나눔고딕" panose="020D0604000000000000" pitchFamily="50" charset="-127"/>
                          <a:ea typeface="나눔고딕" panose="020D0604000000000000" pitchFamily="50" charset="-127"/>
                          <a:cs typeface="Segoe UI" panose="020B0502040204020203" pitchFamily="34" charset="0"/>
                        </a:rPr>
                        <a:t>22-02-15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pic>
        <p:nvPicPr>
          <p:cNvPr id="124" name="그림 123"/>
          <p:cNvPicPr>
            <a:picLocks noChangeAspect="1"/>
          </p:cNvPicPr>
          <p:nvPr/>
        </p:nvPicPr>
        <p:blipFill>
          <a:blip r:embed="rId3"/>
          <a:stretch>
            <a:fillRect/>
          </a:stretch>
        </p:blipFill>
        <p:spPr>
          <a:xfrm>
            <a:off x="6276241" y="2688612"/>
            <a:ext cx="377384" cy="370877"/>
          </a:xfrm>
          <a:prstGeom prst="rect">
            <a:avLst/>
          </a:prstGeom>
        </p:spPr>
      </p:pic>
      <p:sp>
        <p:nvSpPr>
          <p:cNvPr id="125" name="Header"/>
          <p:cNvSpPr txBox="1"/>
          <p:nvPr/>
        </p:nvSpPr>
        <p:spPr>
          <a:xfrm>
            <a:off x="2407698" y="571250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381896" y="672234"/>
            <a:ext cx="272696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결재내역</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수신참조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결재 수신함</a:t>
            </a:r>
            <a:endParaRPr lang="en-US" sz="1400">
              <a:solidFill>
                <a:srgbClr val="5F5F5F"/>
              </a:solidFill>
              <a:latin typeface="Segoe UI" panose="020B0502040204020203" pitchFamily="34" charset="0"/>
              <a:cs typeface="Segoe UI" panose="020B0502040204020203" pitchFamily="34" charset="0"/>
            </a:endParaRPr>
          </a:p>
        </p:txBody>
      </p:sp>
      <p:sp>
        <p:nvSpPr>
          <p:cNvPr id="138"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139"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40" name="TextBox 139"/>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141" name="TextBox 14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144" name="TextBox 143"/>
          <p:cNvSpPr txBox="1"/>
          <p:nvPr/>
        </p:nvSpPr>
        <p:spPr>
          <a:xfrm>
            <a:off x="868650" y="1667857"/>
            <a:ext cx="600785" cy="430887"/>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145"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146"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b="1">
                <a:solidFill>
                  <a:srgbClr val="FF0000"/>
                </a:solidFill>
                <a:latin typeface="Segoe UI" panose="020B0502040204020203" pitchFamily="34" charset="0"/>
                <a:cs typeface="Segoe UI" panose="020B0502040204020203" pitchFamily="34" charset="0"/>
              </a:rPr>
              <a:t>결재 수신함</a:t>
            </a:r>
            <a:endParaRPr lang="en-US" sz="1050" b="1">
              <a:solidFill>
                <a:srgbClr val="FF0000"/>
              </a:solidFill>
              <a:latin typeface="Segoe UI" panose="020B0502040204020203" pitchFamily="34" charset="0"/>
              <a:cs typeface="Segoe UI" panose="020B0502040204020203" pitchFamily="34" charset="0"/>
            </a:endParaRPr>
          </a:p>
        </p:txBody>
      </p:sp>
      <p:cxnSp>
        <p:nvCxnSpPr>
          <p:cNvPr id="147"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8"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9" name="직사각형 148"/>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0" name="직사각형 149"/>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1"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52"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4" name="Button"/>
          <p:cNvSpPr>
            <a:spLocks/>
          </p:cNvSpPr>
          <p:nvPr/>
        </p:nvSpPr>
        <p:spPr bwMode="auto">
          <a:xfrm>
            <a:off x="10148709" y="123775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endParaRPr lang="en-US" sz="800">
              <a:solidFill>
                <a:srgbClr val="5F5F5F"/>
              </a:solidFill>
              <a:latin typeface="Segoe UI" panose="020B0502040204020203" pitchFamily="34" charset="0"/>
              <a:cs typeface="Segoe UI" panose="020B0502040204020203" pitchFamily="34" charset="0"/>
            </a:endParaRPr>
          </a:p>
        </p:txBody>
      </p:sp>
      <p:sp>
        <p:nvSpPr>
          <p:cNvPr id="98" name="Header"/>
          <p:cNvSpPr txBox="1"/>
          <p:nvPr/>
        </p:nvSpPr>
        <p:spPr>
          <a:xfrm>
            <a:off x="2391845" y="1631448"/>
            <a:ext cx="302993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a:solidFill>
                  <a:srgbClr val="5F5F5F"/>
                </a:solidFill>
                <a:latin typeface="Segoe UI" panose="020B0502040204020203" pitchFamily="34" charset="0"/>
                <a:cs typeface="Segoe UI" panose="020B0502040204020203" pitchFamily="34" charset="0"/>
              </a:rPr>
              <a:t>2023-03-02 ~ 2023-03-08 </a:t>
            </a:r>
            <a:r>
              <a:rPr lang="ko-KR" altLang="en-US" sz="1100" b="1">
                <a:solidFill>
                  <a:srgbClr val="5F5F5F"/>
                </a:solidFill>
                <a:latin typeface="Segoe UI" panose="020B0502040204020203" pitchFamily="34" charset="0"/>
                <a:cs typeface="Segoe UI" panose="020B0502040204020203" pitchFamily="34" charset="0"/>
              </a:rPr>
              <a:t>휴가신청서 </a:t>
            </a:r>
            <a:r>
              <a:rPr lang="en-US" altLang="ko-KR" sz="1100" b="1">
                <a:solidFill>
                  <a:srgbClr val="5F5F5F"/>
                </a:solidFill>
                <a:latin typeface="Segoe UI" panose="020B0502040204020203" pitchFamily="34" charset="0"/>
                <a:cs typeface="Segoe UI" panose="020B0502040204020203" pitchFamily="34" charset="0"/>
              </a:rPr>
              <a:t>(</a:t>
            </a:r>
            <a:r>
              <a:rPr lang="ko-KR" altLang="en-US" sz="1100" b="1">
                <a:solidFill>
                  <a:srgbClr val="5F5F5F"/>
                </a:solidFill>
                <a:latin typeface="Segoe UI" panose="020B0502040204020203" pitchFamily="34" charset="0"/>
                <a:cs typeface="Segoe UI" panose="020B0502040204020203" pitchFamily="34" charset="0"/>
              </a:rPr>
              <a:t>제목</a:t>
            </a:r>
            <a:r>
              <a:rPr lang="en-US" altLang="ko-KR" sz="1100" b="1">
                <a:solidFill>
                  <a:srgbClr val="5F5F5F"/>
                </a:solidFill>
                <a:latin typeface="Segoe UI" panose="020B0502040204020203" pitchFamily="34" charset="0"/>
                <a:cs typeface="Segoe UI" panose="020B0502040204020203" pitchFamily="34" charset="0"/>
              </a:rPr>
              <a:t>)</a:t>
            </a:r>
            <a:endParaRPr lang="en-US" sz="1050" b="1">
              <a:solidFill>
                <a:srgbClr val="5F5F5F"/>
              </a:solidFill>
              <a:latin typeface="Segoe UI" panose="020B0502040204020203" pitchFamily="34" charset="0"/>
              <a:cs typeface="Segoe UI" panose="020B0502040204020203" pitchFamily="34" charset="0"/>
            </a:endParaRPr>
          </a:p>
        </p:txBody>
      </p:sp>
      <p:cxnSp>
        <p:nvCxnSpPr>
          <p:cNvPr id="101" name="Line"/>
          <p:cNvCxnSpPr>
            <a:cxnSpLocks/>
          </p:cNvCxnSpPr>
          <p:nvPr/>
        </p:nvCxnSpPr>
        <p:spPr bwMode="auto">
          <a:xfrm>
            <a:off x="2439062" y="1911866"/>
            <a:ext cx="590949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03" name="Placeholder User">
            <a:extLst>
              <a:ext uri="{FF2B5EF4-FFF2-40B4-BE49-F238E27FC236}">
                <a16:creationId xmlns="" xmlns:a16="http://schemas.microsoft.com/office/drawing/2014/main" id="{E71808BA-DB59-561B-FF77-E6D2413F1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2745" y="3892175"/>
            <a:ext cx="193495" cy="193495"/>
          </a:xfrm>
          <a:prstGeom prst="ellipse">
            <a:avLst/>
          </a:prstGeom>
        </p:spPr>
      </p:pic>
      <p:sp>
        <p:nvSpPr>
          <p:cNvPr id="104" name="Header">
            <a:extLst>
              <a:ext uri="{FF2B5EF4-FFF2-40B4-BE49-F238E27FC236}">
                <a16:creationId xmlns="" xmlns:a16="http://schemas.microsoft.com/office/drawing/2014/main" id="{CFF3BB72-D86D-5495-D48C-D9148C1B253C}"/>
              </a:ext>
            </a:extLst>
          </p:cNvPr>
          <p:cNvSpPr txBox="1"/>
          <p:nvPr/>
        </p:nvSpPr>
        <p:spPr>
          <a:xfrm>
            <a:off x="8771520" y="3887971"/>
            <a:ext cx="43627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김</a:t>
            </a:r>
            <a:r>
              <a:rPr lang="en-US" altLang="ko-KR" sz="900">
                <a:solidFill>
                  <a:srgbClr val="5F5F5F"/>
                </a:solidFill>
                <a:latin typeface="Segoe UI" panose="020B0502040204020203" pitchFamily="34" charset="0"/>
                <a:cs typeface="Segoe UI" panose="020B0502040204020203" pitchFamily="34" charset="0"/>
              </a:rPr>
              <a:t>OO</a:t>
            </a:r>
            <a:endParaRPr lang="en-US" sz="900">
              <a:solidFill>
                <a:srgbClr val="5F5F5F"/>
              </a:solidFill>
              <a:latin typeface="Segoe UI" panose="020B0502040204020203" pitchFamily="34" charset="0"/>
              <a:cs typeface="Segoe UI" panose="020B0502040204020203" pitchFamily="34" charset="0"/>
            </a:endParaRPr>
          </a:p>
        </p:txBody>
      </p:sp>
      <p:pic>
        <p:nvPicPr>
          <p:cNvPr id="95" name="그림 94"/>
          <p:cNvPicPr>
            <a:picLocks noChangeAspect="1"/>
          </p:cNvPicPr>
          <p:nvPr/>
        </p:nvPicPr>
        <p:blipFill rotWithShape="1">
          <a:blip r:embed="rId5"/>
          <a:srcRect l="14514" t="77281" r="38922"/>
          <a:stretch/>
        </p:blipFill>
        <p:spPr>
          <a:xfrm>
            <a:off x="2430685" y="5995687"/>
            <a:ext cx="5960961" cy="1590541"/>
          </a:xfrm>
          <a:prstGeom prst="rect">
            <a:avLst/>
          </a:prstGeom>
        </p:spPr>
      </p:pic>
      <p:sp>
        <p:nvSpPr>
          <p:cNvPr id="85" name="직사각형 84"/>
          <p:cNvSpPr/>
          <p:nvPr/>
        </p:nvSpPr>
        <p:spPr>
          <a:xfrm>
            <a:off x="2600148" y="7531542"/>
            <a:ext cx="2718086" cy="6068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t>
            </a:r>
            <a:r>
              <a:rPr lang="ko-KR" altLang="en-US" sz="1600" err="1"/>
              <a:t>멘션</a:t>
            </a:r>
            <a:r>
              <a:rPr lang="en-US" altLang="ko-KR" sz="1600"/>
              <a:t>, </a:t>
            </a:r>
            <a:r>
              <a:rPr lang="ko-KR" altLang="en-US" sz="1600"/>
              <a:t>파일첨부  기능 적용</a:t>
            </a:r>
          </a:p>
        </p:txBody>
      </p:sp>
      <p:pic>
        <p:nvPicPr>
          <p:cNvPr id="82" name="그림 81"/>
          <p:cNvPicPr>
            <a:picLocks noChangeAspect="1"/>
          </p:cNvPicPr>
          <p:nvPr/>
        </p:nvPicPr>
        <p:blipFill rotWithShape="1">
          <a:blip r:embed="rId6"/>
          <a:srcRect l="4541" t="58056" r="4523" b="-1"/>
          <a:stretch/>
        </p:blipFill>
        <p:spPr>
          <a:xfrm>
            <a:off x="8434282" y="4197525"/>
            <a:ext cx="2124819" cy="2593432"/>
          </a:xfrm>
          <a:prstGeom prst="rect">
            <a:avLst/>
          </a:prstGeom>
        </p:spPr>
      </p:pic>
      <p:sp>
        <p:nvSpPr>
          <p:cNvPr id="83" name="직사각형 82"/>
          <p:cNvSpPr/>
          <p:nvPr/>
        </p:nvSpPr>
        <p:spPr>
          <a:xfrm>
            <a:off x="8481112" y="728725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활동</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84" name="TextBox 83"/>
          <p:cNvSpPr txBox="1"/>
          <p:nvPr/>
        </p:nvSpPr>
        <p:spPr>
          <a:xfrm>
            <a:off x="8547614" y="7534061"/>
            <a:ext cx="1934887" cy="1367436"/>
          </a:xfrm>
          <a:prstGeom prst="rect">
            <a:avLst/>
          </a:prstGeom>
          <a:noFill/>
          <a:ln>
            <a:solidFill>
              <a:srgbClr val="808080"/>
            </a:solidFill>
          </a:ln>
        </p:spPr>
        <p:txBody>
          <a:bodyPr wrap="square" rtlCol="0">
            <a:normAutofit/>
          </a:bodyPr>
          <a:lstStyle/>
          <a:p>
            <a:pPr marL="171450" indent="-171450">
              <a:buFont typeface="Arial" panose="020B0604020202020204" pitchFamily="34" charset="0"/>
              <a:buChar char="•"/>
            </a:pPr>
            <a:r>
              <a:rPr lang="ko-KR" altLang="en-US" sz="800"/>
              <a:t>박</a:t>
            </a:r>
            <a:r>
              <a:rPr lang="en-US" altLang="ko-KR" sz="800"/>
              <a:t>00</a:t>
            </a:r>
            <a:r>
              <a:rPr lang="ko-KR" altLang="en-US" sz="800"/>
              <a:t>님이 </a:t>
            </a:r>
            <a:r>
              <a:rPr lang="ko-KR" altLang="en-US" sz="800" err="1"/>
              <a:t>참조자에</a:t>
            </a:r>
            <a:r>
              <a:rPr lang="ko-KR" altLang="en-US" sz="800"/>
              <a:t> 유</a:t>
            </a:r>
            <a:r>
              <a:rPr lang="en-US" altLang="ko-KR" sz="800"/>
              <a:t>00</a:t>
            </a:r>
            <a:r>
              <a:rPr lang="ko-KR" altLang="en-US" sz="800"/>
              <a:t>님을 추가하였습니다</a:t>
            </a:r>
            <a:r>
              <a:rPr lang="en-US" altLang="ko-KR" sz="800"/>
              <a:t>. (2023-05-06)</a:t>
            </a:r>
          </a:p>
        </p:txBody>
      </p:sp>
      <p:sp>
        <p:nvSpPr>
          <p:cNvPr id="53" name="Button"/>
          <p:cNvSpPr>
            <a:spLocks/>
          </p:cNvSpPr>
          <p:nvPr/>
        </p:nvSpPr>
        <p:spPr bwMode="auto">
          <a:xfrm>
            <a:off x="8793612" y="124775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확인</a:t>
            </a:r>
            <a:endParaRPr lang="en-US" sz="800">
              <a:solidFill>
                <a:srgbClr val="FF0000"/>
              </a:solidFill>
              <a:latin typeface="Segoe UI" panose="020B0502040204020203" pitchFamily="34" charset="0"/>
              <a:cs typeface="Segoe UI" panose="020B0502040204020203" pitchFamily="34" charset="0"/>
            </a:endParaRPr>
          </a:p>
        </p:txBody>
      </p:sp>
      <p:sp>
        <p:nvSpPr>
          <p:cNvPr id="54" name="Button"/>
          <p:cNvSpPr>
            <a:spLocks/>
          </p:cNvSpPr>
          <p:nvPr/>
        </p:nvSpPr>
        <p:spPr bwMode="auto">
          <a:xfrm>
            <a:off x="9263113" y="124775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접수</a:t>
            </a:r>
            <a:endParaRPr lang="en-US" sz="800">
              <a:solidFill>
                <a:srgbClr val="FF0000"/>
              </a:solidFill>
              <a:latin typeface="Segoe UI" panose="020B0502040204020203" pitchFamily="34" charset="0"/>
              <a:cs typeface="Segoe UI" panose="020B0502040204020203" pitchFamily="34" charset="0"/>
            </a:endParaRPr>
          </a:p>
        </p:txBody>
      </p:sp>
      <p:sp>
        <p:nvSpPr>
          <p:cNvPr id="55" name="Button"/>
          <p:cNvSpPr>
            <a:spLocks/>
          </p:cNvSpPr>
          <p:nvPr/>
        </p:nvSpPr>
        <p:spPr bwMode="auto">
          <a:xfrm>
            <a:off x="9706459" y="124022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FF0000"/>
                </a:solidFill>
                <a:latin typeface="Segoe UI" panose="020B0502040204020203" pitchFamily="34" charset="0"/>
                <a:cs typeface="Segoe UI" panose="020B0502040204020203" pitchFamily="34" charset="0"/>
              </a:rPr>
              <a:t>완료</a:t>
            </a:r>
            <a:endParaRPr lang="en-US" sz="800">
              <a:solidFill>
                <a:srgbClr val="FF0000"/>
              </a:solidFill>
              <a:latin typeface="Segoe UI" panose="020B0502040204020203" pitchFamily="34" charset="0"/>
              <a:cs typeface="Segoe UI" panose="020B0502040204020203" pitchFamily="34" charset="0"/>
            </a:endParaRPr>
          </a:p>
        </p:txBody>
      </p:sp>
      <p:sp>
        <p:nvSpPr>
          <p:cNvPr id="57" name="직사각형 56"/>
          <p:cNvSpPr/>
          <p:nvPr/>
        </p:nvSpPr>
        <p:spPr>
          <a:xfrm>
            <a:off x="8752905" y="1212955"/>
            <a:ext cx="1410118" cy="2784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Tree>
    <p:extLst>
      <p:ext uri="{BB962C8B-B14F-4D97-AF65-F5344CB8AC3E}">
        <p14:creationId xmlns:p14="http://schemas.microsoft.com/office/powerpoint/2010/main" val="981777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881544223"/>
              </p:ext>
            </p:extLst>
          </p:nvPr>
        </p:nvGraphicFramePr>
        <p:xfrm>
          <a:off x="1561863" y="1480993"/>
          <a:ext cx="8561199" cy="6379916"/>
        </p:xfrm>
        <a:graphic>
          <a:graphicData uri="http://schemas.openxmlformats.org/drawingml/2006/table">
            <a:tbl>
              <a:tblPr/>
              <a:tblGrid>
                <a:gridCol w="971185">
                  <a:extLst>
                    <a:ext uri="{9D8B030D-6E8A-4147-A177-3AD203B41FA5}">
                      <a16:colId xmlns="" xmlns:a16="http://schemas.microsoft.com/office/drawing/2014/main" val="20000"/>
                    </a:ext>
                  </a:extLst>
                </a:gridCol>
                <a:gridCol w="760057">
                  <a:extLst>
                    <a:ext uri="{9D8B030D-6E8A-4147-A177-3AD203B41FA5}">
                      <a16:colId xmlns="" xmlns:a16="http://schemas.microsoft.com/office/drawing/2014/main" val="20001"/>
                    </a:ext>
                  </a:extLst>
                </a:gridCol>
                <a:gridCol w="337804">
                  <a:extLst>
                    <a:ext uri="{9D8B030D-6E8A-4147-A177-3AD203B41FA5}">
                      <a16:colId xmlns="" xmlns:a16="http://schemas.microsoft.com/office/drawing/2014/main" val="20002"/>
                    </a:ext>
                  </a:extLst>
                </a:gridCol>
                <a:gridCol w="760057">
                  <a:extLst>
                    <a:ext uri="{9D8B030D-6E8A-4147-A177-3AD203B41FA5}">
                      <a16:colId xmlns="" xmlns:a16="http://schemas.microsoft.com/office/drawing/2014/main" val="20003"/>
                    </a:ext>
                  </a:extLst>
                </a:gridCol>
                <a:gridCol w="1590490">
                  <a:extLst>
                    <a:ext uri="{9D8B030D-6E8A-4147-A177-3AD203B41FA5}">
                      <a16:colId xmlns="" xmlns:a16="http://schemas.microsoft.com/office/drawing/2014/main" val="20004"/>
                    </a:ext>
                  </a:extLst>
                </a:gridCol>
                <a:gridCol w="1032802">
                  <a:extLst>
                    <a:ext uri="{9D8B030D-6E8A-4147-A177-3AD203B41FA5}">
                      <a16:colId xmlns="" xmlns:a16="http://schemas.microsoft.com/office/drawing/2014/main" val="20005"/>
                    </a:ext>
                  </a:extLst>
                </a:gridCol>
                <a:gridCol w="262110">
                  <a:extLst>
                    <a:ext uri="{9D8B030D-6E8A-4147-A177-3AD203B41FA5}">
                      <a16:colId xmlns="" xmlns:a16="http://schemas.microsoft.com/office/drawing/2014/main" val="20006"/>
                    </a:ext>
                  </a:extLst>
                </a:gridCol>
                <a:gridCol w="1083785">
                  <a:extLst>
                    <a:ext uri="{9D8B030D-6E8A-4147-A177-3AD203B41FA5}">
                      <a16:colId xmlns="" xmlns:a16="http://schemas.microsoft.com/office/drawing/2014/main" val="20007"/>
                    </a:ext>
                  </a:extLst>
                </a:gridCol>
                <a:gridCol w="783847">
                  <a:extLst>
                    <a:ext uri="{9D8B030D-6E8A-4147-A177-3AD203B41FA5}">
                      <a16:colId xmlns="" xmlns:a16="http://schemas.microsoft.com/office/drawing/2014/main" val="20008"/>
                    </a:ext>
                  </a:extLst>
                </a:gridCol>
                <a:gridCol w="979062">
                  <a:extLst>
                    <a:ext uri="{9D8B030D-6E8A-4147-A177-3AD203B41FA5}">
                      <a16:colId xmlns="" xmlns:a16="http://schemas.microsoft.com/office/drawing/2014/main" val="20009"/>
                    </a:ext>
                  </a:extLst>
                </a:gridCol>
              </a:tblGrid>
              <a:tr h="81682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2">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hMerge="1">
                  <a:txBody>
                    <a:bodyPr/>
                    <a:lstStyle/>
                    <a:p>
                      <a:pPr latinLnBrk="1"/>
                      <a:endParaRPr lang="ko-KR" altLang="en-US"/>
                    </a:p>
                  </a:txBody>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2">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hMerge="1">
                  <a:txBody>
                    <a:bodyPr/>
                    <a:lstStyle/>
                    <a:p>
                      <a:pPr latinLnBrk="1"/>
                      <a:endParaRPr lang="ko-KR" altLang="en-US"/>
                    </a:p>
                  </a:txBody>
                  <a:tcPr/>
                </a:tc>
                <a:extLst>
                  <a:ext uri="{0D108BD9-81ED-4DB2-BD59-A6C34878D82A}">
                    <a16:rowId xmlns="" xmlns:a16="http://schemas.microsoft.com/office/drawing/2014/main" val="10000"/>
                  </a:ext>
                </a:extLst>
              </a:tr>
              <a:tr h="28950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9">
                  <a:txBody>
                    <a:bodyPr/>
                    <a:lstStyle/>
                    <a:p>
                      <a:pPr algn="ctr" fontAlgn="ctr"/>
                      <a:r>
                        <a:rPr lang="ko-KR" altLang="en-US" sz="1400" b="1" i="0" u="none" strike="noStrike">
                          <a:solidFill>
                            <a:srgbClr val="4F81BD"/>
                          </a:solidFill>
                          <a:latin typeface="돋움"/>
                        </a:rPr>
                        <a:t>　</a:t>
                      </a:r>
                    </a:p>
                  </a:txBody>
                  <a:tcPr marL="0" marR="0" marT="0" marB="0" anchor="ctr">
                    <a:lnL>
                      <a:noFill/>
                    </a:lnL>
                    <a:lnR>
                      <a:noFill/>
                    </a:lnR>
                    <a:lnT>
                      <a:noFill/>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1"/>
                  </a:ext>
                </a:extLst>
              </a:tr>
              <a:tr h="227471">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구분</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ctr" fontAlgn="ctr"/>
                      <a:r>
                        <a:rPr lang="ko-KR" altLang="en-US" sz="1200" b="0" i="0" u="none" strike="noStrike">
                          <a:solidFill>
                            <a:srgbClr val="000000"/>
                          </a:solidFill>
                          <a:latin typeface="맑은 고딕"/>
                        </a:rPr>
                        <a:t>소속</a:t>
                      </a:r>
                      <a:r>
                        <a:rPr lang="en-US" altLang="ko-KR" sz="1200" b="0" i="0" u="none" strike="noStrike">
                          <a:solidFill>
                            <a:srgbClr val="000000"/>
                          </a:solidFill>
                          <a:latin typeface="맑은 고딕"/>
                        </a:rPr>
                        <a:t>/</a:t>
                      </a:r>
                      <a:r>
                        <a:rPr lang="ko-KR" altLang="en-US" sz="1200" b="0" i="0" u="none" strike="noStrike">
                          <a:solidFill>
                            <a:srgbClr val="000000"/>
                          </a:solidFill>
                          <a:latin typeface="맑은 고딕"/>
                        </a:rPr>
                        <a:t>직위</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성명</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일자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서명</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작성자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r>
                        <a:rPr lang="ko-KR" altLang="en-US" sz="1200" b="0" i="0" u="none" strike="noStrike">
                          <a:solidFill>
                            <a:srgbClr val="000000"/>
                          </a:solidFill>
                          <a:latin typeface="맑은 고딕"/>
                        </a:rPr>
                        <a:t>　</a:t>
                      </a:r>
                      <a:r>
                        <a:rPr lang="ko-KR" altLang="en-US" sz="1200" b="0" i="0" u="none" strike="noStrike" err="1">
                          <a:solidFill>
                            <a:srgbClr val="000000"/>
                          </a:solidFill>
                          <a:latin typeface="맑은 고딕"/>
                        </a:rPr>
                        <a:t>케이아이티밸리</a:t>
                      </a:r>
                      <a:r>
                        <a:rPr lang="ko-KR" altLang="en-US" sz="1200" b="0" i="0" u="none" strike="noStrike">
                          <a:solidFill>
                            <a:srgbClr val="000000"/>
                          </a:solidFill>
                          <a:latin typeface="맑은 고딕"/>
                        </a:rPr>
                        <a:t>㈜</a:t>
                      </a:r>
                      <a:r>
                        <a:rPr lang="en-US" altLang="ko-KR" sz="1200" b="0" i="0" u="none" strike="noStrike">
                          <a:solidFill>
                            <a:srgbClr val="000000"/>
                          </a:solidFill>
                          <a:latin typeface="맑은 고딕"/>
                        </a:rPr>
                        <a:t>/</a:t>
                      </a:r>
                      <a:r>
                        <a:rPr lang="ko-KR" altLang="en-US" sz="1200" b="0" i="0" u="none" strike="noStrike">
                          <a:solidFill>
                            <a:srgbClr val="000000"/>
                          </a:solidFill>
                          <a:latin typeface="맑은 고딕"/>
                        </a:rPr>
                        <a:t>전문위원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gridSpan="3">
                  <a:txBody>
                    <a:bodyPr/>
                    <a:lstStyle/>
                    <a:p>
                      <a:pPr algn="ctr" fontAlgn="ctr"/>
                      <a:r>
                        <a:rPr lang="en-US" altLang="ko-KR" sz="1200" b="0" i="0" u="none" strike="noStrike">
                          <a:solidFill>
                            <a:srgbClr val="000000"/>
                          </a:solidFill>
                          <a:latin typeface="맑은 고딕"/>
                        </a:rPr>
                        <a:t>2023-02-21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검토자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gridSpan="3">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no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검토자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latinLnBrk="1"/>
                      <a:endParaRPr lang="ko-KR" altLang="en-US"/>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gridSpan="2">
                  <a:txBody>
                    <a:bodyPr/>
                    <a:lstStyle/>
                    <a:p>
                      <a:pPr algn="ctr" fontAlgn="ctr"/>
                      <a:r>
                        <a:rPr lang="ko-KR" altLang="en-US" sz="1200" b="0" i="0" u="none" strike="noStrike">
                          <a:solidFill>
                            <a:srgbClr val="000000"/>
                          </a:solidFill>
                          <a:latin typeface="맑은 고딕"/>
                        </a:rPr>
                        <a:t>승인자</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gridSpan="2">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r h="237810">
                <a:tc>
                  <a:txBody>
                    <a:bodyPr/>
                    <a:lstStyle/>
                    <a:p>
                      <a:pPr algn="l" fontAlgn="b"/>
                      <a:r>
                        <a:rPr lang="ko-KR" altLang="en-US" sz="1200" b="0" i="0" u="none" strike="noStrike">
                          <a:solidFill>
                            <a:srgbClr val="000000"/>
                          </a:solidFill>
                          <a:latin typeface="맑은 고딕"/>
                        </a:rPr>
                        <a:t>　</a:t>
                      </a:r>
                      <a:endParaRPr lang="en-US" altLang="ko-KR" sz="1200" b="0" i="0" u="none" strike="noStrike">
                        <a:solidFill>
                          <a:srgbClr val="000000"/>
                        </a:solidFill>
                        <a:latin typeface="맑은 고딕"/>
                      </a:endParaRPr>
                    </a:p>
                    <a:p>
                      <a:pPr algn="l" fontAlgn="b"/>
                      <a:endParaRPr lang="ko-KR" altLang="en-US" sz="1200" b="0" i="0" u="none" strike="noStrike">
                        <a:solidFill>
                          <a:srgbClr val="000000"/>
                        </a:solidFill>
                        <a:latin typeface="맑은 고딕"/>
                      </a:endParaRPr>
                    </a:p>
                  </a:txBody>
                  <a:tcPr marL="0" marR="0" marT="0" marB="0" anchor="b">
                    <a:lnL>
                      <a:noFill/>
                    </a:lnL>
                    <a:lnR>
                      <a:noFill/>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gridSpan="3">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7"/>
                  </a:ext>
                </a:extLst>
              </a:tr>
              <a:tr h="289509">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gridSpan="9">
                  <a:txBody>
                    <a:bodyPr/>
                    <a:lstStyle/>
                    <a:p>
                      <a:pPr algn="ctr" fontAlgn="ctr"/>
                      <a:r>
                        <a:rPr lang="ko-KR" altLang="en-US" sz="1400" b="1" i="0" u="none" strike="noStrike">
                          <a:solidFill>
                            <a:srgbClr val="4F81BD"/>
                          </a:solidFill>
                          <a:latin typeface="돋움"/>
                        </a:rPr>
                        <a:t>　</a:t>
                      </a:r>
                    </a:p>
                  </a:txBody>
                  <a:tcPr marL="0" marR="0" marT="0" marB="0" anchor="ctr">
                    <a:lnL>
                      <a:noFill/>
                    </a:lnL>
                    <a:lnR>
                      <a:noFill/>
                    </a:lnR>
                    <a:lnT>
                      <a:noFill/>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r h="227471">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sz="1200" b="0" i="0" u="none" strike="noStrike">
                          <a:solidFill>
                            <a:srgbClr val="000000"/>
                          </a:solidFill>
                          <a:latin typeface="맑은 고딕"/>
                        </a:rPr>
                        <a:t>NO</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ko-KR" altLang="en-US" sz="1200" b="0" i="0" u="none" strike="noStrike">
                          <a:solidFill>
                            <a:srgbClr val="000000"/>
                          </a:solidFill>
                          <a:latin typeface="맑은 고딕"/>
                        </a:rPr>
                        <a:t>버전</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ko-KR" altLang="en-US" sz="1200" b="0" i="0" u="none" strike="noStrike">
                          <a:solidFill>
                            <a:srgbClr val="000000"/>
                          </a:solidFill>
                          <a:latin typeface="맑은 고딕"/>
                        </a:rPr>
                        <a:t>개정일</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작성자</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변경사유</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승인자</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190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09"/>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1</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en-US" altLang="ko-KR" sz="1200" b="0" i="0" u="none" strike="noStrike">
                          <a:solidFill>
                            <a:srgbClr val="000000"/>
                          </a:solidFill>
                          <a:latin typeface="맑은 고딕"/>
                        </a:rPr>
                        <a:t>1.0</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200" b="0" i="0" u="none" strike="noStrike">
                          <a:solidFill>
                            <a:srgbClr val="000000"/>
                          </a:solidFill>
                          <a:latin typeface="맑은 고딕"/>
                        </a:rPr>
                        <a:t>2023-02-21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최초작성</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0"/>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2</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en-US" altLang="ko-KR" sz="1200" b="0" i="0" u="none" strike="noStrike">
                          <a:solidFill>
                            <a:srgbClr val="000000"/>
                          </a:solidFill>
                          <a:latin typeface="맑은 고딕"/>
                        </a:rPr>
                        <a:t>1.4</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200" b="0" i="0" u="none" strike="noStrike">
                          <a:solidFill>
                            <a:srgbClr val="000000"/>
                          </a:solidFill>
                          <a:latin typeface="맑은 고딕"/>
                        </a:rPr>
                        <a:t>2023-03-21</a:t>
                      </a: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r>
                        <a:rPr lang="ko-KR" altLang="en-US" sz="1200" b="0" i="0" u="none" strike="noStrike">
                          <a:solidFill>
                            <a:srgbClr val="000000"/>
                          </a:solidFill>
                          <a:latin typeface="맑은 고딕"/>
                        </a:rPr>
                        <a:t>권기봉</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r>
                        <a:rPr lang="ko-KR" altLang="en-US" sz="1200" b="0" i="0" u="none" strike="noStrike">
                          <a:solidFill>
                            <a:srgbClr val="000000"/>
                          </a:solidFill>
                          <a:latin typeface="맑은 고딕"/>
                        </a:rPr>
                        <a:t>전자결재 항목 변경</a:t>
                      </a:r>
                      <a:r>
                        <a:rPr lang="en-US" altLang="ko-KR" sz="1200" b="0" i="0" u="none" strike="noStrike">
                          <a:solidFill>
                            <a:srgbClr val="000000"/>
                          </a:solidFill>
                          <a:latin typeface="맑은 고딕"/>
                        </a:rPr>
                        <a:t>, </a:t>
                      </a:r>
                      <a:r>
                        <a:rPr lang="ko-KR" altLang="en-US" sz="1200" b="0" i="0" u="none" strike="noStrike">
                          <a:solidFill>
                            <a:srgbClr val="000000"/>
                          </a:solidFill>
                          <a:latin typeface="맑은 고딕"/>
                        </a:rPr>
                        <a:t>프로젝트관리 변경</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1"/>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3</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2"/>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4</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3"/>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5</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4"/>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ctr" fontAlgn="ctr"/>
                      <a:r>
                        <a:rPr lang="en-US" altLang="ko-KR" sz="1200" b="0" i="0" u="none" strike="noStrike">
                          <a:solidFill>
                            <a:srgbClr val="000000"/>
                          </a:solidFill>
                          <a:latin typeface="맑은 고딕"/>
                        </a:rPr>
                        <a:t>6</a:t>
                      </a:r>
                      <a:endParaRPr lang="ko-KR" altLang="en-US" sz="1200" b="0" i="0" u="none" strike="noStrike">
                        <a:solidFill>
                          <a:srgbClr val="000000"/>
                        </a:solidFill>
                        <a:latin typeface="맑은 고딕"/>
                      </a:endParaRP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5"/>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2">
                  <a:txBody>
                    <a:bodyPr/>
                    <a:lstStyle/>
                    <a:p>
                      <a:pPr algn="ctr"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gridSpan="3">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6"/>
                  </a:ext>
                </a:extLst>
              </a:tr>
              <a:tr h="310189">
                <a:tc>
                  <a:txBody>
                    <a:bodyPr/>
                    <a:lstStyle/>
                    <a:p>
                      <a:pPr algn="l" fontAlgn="b"/>
                      <a:r>
                        <a:rPr lang="ko-KR" altLang="en-US" sz="1200" b="0" i="0" u="none" strike="noStrike">
                          <a:solidFill>
                            <a:srgbClr val="000000"/>
                          </a:solidFill>
                          <a:latin typeface="맑은 고딕"/>
                        </a:rPr>
                        <a:t>　</a:t>
                      </a:r>
                    </a:p>
                  </a:txBody>
                  <a:tcPr marL="0" marR="0" marT="0" marB="0" anchor="b">
                    <a:lnL>
                      <a:noFill/>
                    </a:lnL>
                    <a:lnR w="1905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190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2">
                  <a:txBody>
                    <a:bodyPr/>
                    <a:lstStyle/>
                    <a:p>
                      <a:pPr algn="ctr"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gridSpan="3">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hMerge="1">
                  <a:txBody>
                    <a:bodyPr/>
                    <a:lstStyle/>
                    <a:p>
                      <a:pPr algn="l" fontAlgn="ctr"/>
                      <a:endParaRPr lang="ko-KR" altLang="en-US" sz="1200" b="0" i="0" u="none" strike="noStrike">
                        <a:solidFill>
                          <a:srgbClr val="000000"/>
                        </a:solidFill>
                        <a:latin typeface="맑은 고딕"/>
                      </a:endParaRP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tc>
                  <a:txBody>
                    <a:bodyPr/>
                    <a:lstStyle/>
                    <a:p>
                      <a:pPr algn="l" fontAlgn="ctr"/>
                      <a:r>
                        <a:rPr lang="ko-KR" altLang="en-US" sz="1200" b="0" i="0" u="none" strike="noStrike">
                          <a:solidFill>
                            <a:srgbClr val="000000"/>
                          </a:solidFill>
                          <a:latin typeface="맑은 고딕"/>
                        </a:rPr>
                        <a:t>　</a:t>
                      </a:r>
                    </a:p>
                  </a:txBody>
                  <a:tcPr marL="0" marR="0" marT="0" marB="0" anchor="ctr">
                    <a:lnL w="6350" cap="flat" cmpd="sng" algn="ctr">
                      <a:solidFill>
                        <a:srgbClr val="4F81BD"/>
                      </a:solidFill>
                      <a:prstDash val="solid"/>
                      <a:round/>
                      <a:headEnd type="none" w="med" len="med"/>
                      <a:tailEnd type="none" w="med" len="med"/>
                    </a:lnL>
                    <a:lnR w="190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solidFill>
                      <a:srgbClr val="FFFFFF"/>
                    </a:solidFill>
                  </a:tcPr>
                </a:tc>
                <a:extLst>
                  <a:ext uri="{0D108BD9-81ED-4DB2-BD59-A6C34878D82A}">
                    <a16:rowId xmlns="" xmlns:a16="http://schemas.microsoft.com/office/drawing/2014/main" val="10017"/>
                  </a:ext>
                </a:extLst>
              </a:tr>
              <a:tr h="237810">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a:noFill/>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gridSpan="3">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hMerge="1">
                  <a:txBody>
                    <a:bodyPr/>
                    <a:lstStyle/>
                    <a:p>
                      <a:pPr algn="l" fontAlgn="b"/>
                      <a:endParaRPr lang="ko-KR" altLang="en-US" sz="1200" b="0" i="0" u="none" strike="noStrike">
                        <a:solidFill>
                          <a:srgbClr val="000000"/>
                        </a:solidFill>
                        <a:latin typeface="맑은 고딕"/>
                      </a:endParaRP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tc>
                  <a:txBody>
                    <a:bodyPr/>
                    <a:lstStyle/>
                    <a:p>
                      <a:pPr algn="l" fontAlgn="b"/>
                      <a:r>
                        <a:rPr lang="ko-KR" altLang="en-US" sz="1200" b="0" i="0" u="none" strike="noStrike">
                          <a:solidFill>
                            <a:srgbClr val="000000"/>
                          </a:solidFill>
                          <a:latin typeface="맑은 고딕"/>
                        </a:rPr>
                        <a:t>　</a:t>
                      </a:r>
                    </a:p>
                  </a:txBody>
                  <a:tcPr marL="0" marR="0" marT="0" marB="0" anchor="b">
                    <a:lnL>
                      <a:noFill/>
                    </a:lnL>
                    <a:lnR>
                      <a:noFill/>
                    </a:lnR>
                    <a:lnT w="19050" cap="flat" cmpd="sng" algn="ctr">
                      <a:solidFill>
                        <a:srgbClr val="4F81B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18"/>
                  </a:ext>
                </a:extLst>
              </a:tr>
            </a:tbl>
          </a:graphicData>
        </a:graphic>
      </p:graphicFrame>
      <p:sp>
        <p:nvSpPr>
          <p:cNvPr id="5" name="양쪽 모서리가 둥근 사각형 4"/>
          <p:cNvSpPr/>
          <p:nvPr/>
        </p:nvSpPr>
        <p:spPr bwMode="auto">
          <a:xfrm>
            <a:off x="2524900" y="2215868"/>
            <a:ext cx="1735602" cy="369277"/>
          </a:xfrm>
          <a:prstGeom prst="round2SameRect">
            <a:avLst>
              <a:gd name="adj1" fmla="val 34314"/>
              <a:gd name="adj2" fmla="val 0"/>
            </a:avLst>
          </a:prstGeom>
          <a:solidFill>
            <a:schemeClr val="accent1"/>
          </a:solidFill>
          <a:ln w="9525" cap="flat" cmpd="sng" algn="ctr">
            <a:noFill/>
            <a:prstDash val="solid"/>
            <a:round/>
            <a:headEnd type="none" w="med" len="med"/>
            <a:tailEnd type="none" w="med" len="med"/>
          </a:ln>
          <a:effectLst/>
        </p:spPr>
        <p:txBody>
          <a:bodyPr wrap="square" lIns="51175" tIns="0" rIns="51175" bIns="23262" rtlCol="0" anchor="b"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680" b="1">
                <a:solidFill>
                  <a:schemeClr val="bg1"/>
                </a:solidFill>
              </a:rPr>
              <a:t>승인내역</a:t>
            </a:r>
          </a:p>
        </p:txBody>
      </p:sp>
      <p:sp>
        <p:nvSpPr>
          <p:cNvPr id="6" name="양쪽 모서리가 둥근 사각형 5"/>
          <p:cNvSpPr/>
          <p:nvPr/>
        </p:nvSpPr>
        <p:spPr bwMode="auto">
          <a:xfrm>
            <a:off x="2524900" y="4467728"/>
            <a:ext cx="1735602" cy="381586"/>
          </a:xfrm>
          <a:prstGeom prst="round2SameRect">
            <a:avLst>
              <a:gd name="adj1" fmla="val 34314"/>
              <a:gd name="adj2" fmla="val 0"/>
            </a:avLst>
          </a:prstGeom>
          <a:solidFill>
            <a:schemeClr val="accent1"/>
          </a:solidFill>
          <a:ln w="9525" cap="flat" cmpd="sng" algn="ctr">
            <a:noFill/>
            <a:prstDash val="solid"/>
            <a:round/>
            <a:headEnd type="none" w="med" len="med"/>
            <a:tailEnd type="none" w="med" len="med"/>
          </a:ln>
          <a:effectLst/>
        </p:spPr>
        <p:txBody>
          <a:bodyPr wrap="square" lIns="51175" tIns="0" rIns="51175" bIns="23262" rtlCol="0" anchor="b"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ko-KR" altLang="en-US" sz="1680" b="1">
                <a:solidFill>
                  <a:schemeClr val="bg1"/>
                </a:solidFill>
              </a:rPr>
              <a:t>개정이력</a:t>
            </a:r>
          </a:p>
        </p:txBody>
      </p:sp>
    </p:spTree>
    <p:extLst>
      <p:ext uri="{BB962C8B-B14F-4D97-AF65-F5344CB8AC3E}">
        <p14:creationId xmlns:p14="http://schemas.microsoft.com/office/powerpoint/2010/main" val="29059480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planMonth</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a:t>
            </a:r>
            <a:r>
              <a:rPr lang="en-US" altLang="ko-KR"/>
              <a:t>(</a:t>
            </a:r>
            <a:r>
              <a:rPr lang="ko-KR" altLang="en-US"/>
              <a:t>월간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월간 일정 현황을 제공한다</a:t>
            </a:r>
            <a:r>
              <a:rPr lang="en-US" altLang="ko-KR" dirty="0">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dirty="0">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dirty="0" smtClean="0">
                <a:latin typeface="나눔고딕" panose="020D0604000000000000" pitchFamily="50" charset="-127"/>
                <a:ea typeface="나눔고딕" panose="020D0604000000000000" pitchFamily="50" charset="-127"/>
              </a:rPr>
              <a:t>팝업</a:t>
            </a: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수정 </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일정추가화면 공유</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수정은 참여자 누구나 가능하며 수정 시 참여자 전체에게 수정된 일정 알림과 수락여부를 다시 묻는다</a:t>
            </a:r>
            <a:r>
              <a:rPr lang="en-US" altLang="ko-KR" dirty="0" smtClean="0">
                <a:latin typeface="나눔고딕" panose="020D0604000000000000" pitchFamily="50" charset="-127"/>
                <a:ea typeface="나눔고딕" panose="020D0604000000000000" pitchFamily="50" charset="-127"/>
              </a:rPr>
              <a:t>.</a:t>
            </a:r>
          </a:p>
          <a:p>
            <a:pPr>
              <a:lnSpc>
                <a:spcPts val="1551"/>
              </a:lnSpc>
              <a:spcBef>
                <a:spcPts val="0"/>
              </a:spcBef>
              <a:spcAft>
                <a:spcPts val="388"/>
              </a:spcAft>
            </a:pP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복제 </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일정추가화면 공유</a:t>
            </a:r>
            <a:r>
              <a:rPr lang="en-US" altLang="ko-KR" dirty="0" smtClean="0">
                <a:latin typeface="나눔고딕" panose="020D0604000000000000" pitchFamily="50" charset="-127"/>
                <a:ea typeface="나눔고딕" panose="020D0604000000000000" pitchFamily="50" charset="-127"/>
              </a:rPr>
              <a:t>,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수정처럼 </a:t>
            </a:r>
            <a:r>
              <a:rPr lang="en-US" altLang="ko-KR" dirty="0" smtClean="0">
                <a:latin typeface="나눔고딕" panose="020D0604000000000000" pitchFamily="50" charset="-127"/>
                <a:ea typeface="나눔고딕" panose="020D0604000000000000" pitchFamily="50" charset="-127"/>
              </a:rPr>
              <a:t>input</a:t>
            </a:r>
            <a:r>
              <a:rPr lang="ko-KR" altLang="en-US" dirty="0" smtClean="0">
                <a:latin typeface="나눔고딕" panose="020D0604000000000000" pitchFamily="50" charset="-127"/>
                <a:ea typeface="나눔고딕" panose="020D0604000000000000" pitchFamily="50" charset="-127"/>
              </a:rPr>
              <a:t>값을 가져가지만 </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추가 시</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새로운 일정으로 등록됨</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일정삭제 </a:t>
            </a:r>
            <a:r>
              <a:rPr lang="en-US" altLang="ko-KR" dirty="0" smtClean="0">
                <a:latin typeface="나눔고딕" panose="020D0604000000000000" pitchFamily="50" charset="-127"/>
                <a:ea typeface="나눔고딕" panose="020D0604000000000000" pitchFamily="50" charset="-127"/>
              </a:rPr>
              <a:t>:</a:t>
            </a:r>
          </a:p>
          <a:p>
            <a:pPr>
              <a:lnSpc>
                <a:spcPts val="1551"/>
              </a:lnSpc>
              <a:spcBef>
                <a:spcPts val="0"/>
              </a:spcBef>
              <a:spcAft>
                <a:spcPts val="388"/>
              </a:spcAft>
            </a:pPr>
            <a:r>
              <a:rPr lang="en-US" altLang="ko-KR" dirty="0">
                <a:latin typeface="나눔고딕" panose="020D0604000000000000" pitchFamily="50" charset="-127"/>
                <a:ea typeface="나눔고딕" panose="020D0604000000000000" pitchFamily="50" charset="-127"/>
              </a:rPr>
              <a:t> </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본인일정은 바로 삭제</a:t>
            </a:r>
            <a:r>
              <a:rPr lang="en-US" altLang="ko-KR" dirty="0" smtClean="0">
                <a:latin typeface="나눔고딕" panose="020D0604000000000000" pitchFamily="50" charset="-127"/>
                <a:ea typeface="나눔고딕" panose="020D0604000000000000" pitchFamily="50" charset="-127"/>
              </a:rPr>
              <a:t>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본인이 만들고 타인을 초대한 일정이면</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초대된 사람에게 알림 후 삭제됨</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 </a:t>
            </a:r>
            <a:r>
              <a:rPr lang="ko-KR" altLang="en-US" dirty="0" smtClean="0">
                <a:latin typeface="나눔고딕" panose="020D0604000000000000" pitchFamily="50" charset="-127"/>
                <a:ea typeface="나눔고딕" panose="020D0604000000000000" pitchFamily="50" charset="-127"/>
              </a:rPr>
              <a:t>초대된 일정이면 다른 참여자들에게는 불참으로 표기되고 본인 일정에서 만 삭제됨</a:t>
            </a:r>
            <a:endParaRPr lang="en-US" altLang="ko-KR" dirty="0" smtClean="0">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dirty="0" smtClean="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dirty="0">
                <a:latin typeface="나눔고딕" panose="020D0604000000000000" pitchFamily="50" charset="-127"/>
                <a:ea typeface="나눔고딕" panose="020D0604000000000000" pitchFamily="50" charset="-127"/>
              </a:rPr>
              <a:t>:</a:t>
            </a: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업무관련 일정이면 수락 시  업무로 이관됨</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r>
              <a:rPr lang="ko-KR" altLang="en-US" dirty="0" smtClean="0">
                <a:latin typeface="나눔고딕" panose="020D0604000000000000" pitchFamily="50" charset="-127"/>
                <a:ea typeface="나눔고딕" panose="020D0604000000000000" pitchFamily="50" charset="-127"/>
              </a:rPr>
              <a:t>업무와 연관된 일정내용 수정 시 연동</a:t>
            </a:r>
            <a:r>
              <a:rPr lang="en-US" altLang="ko-KR" dirty="0" smtClean="0">
                <a:latin typeface="나눔고딕" panose="020D0604000000000000" pitchFamily="50" charset="-127"/>
                <a:ea typeface="나눔고딕" panose="020D0604000000000000" pitchFamily="50" charset="-127"/>
              </a:rPr>
              <a:t/>
            </a:r>
            <a:br>
              <a:rPr lang="en-US" altLang="ko-KR" dirty="0" smtClean="0">
                <a:latin typeface="나눔고딕" panose="020D0604000000000000" pitchFamily="50" charset="-127"/>
                <a:ea typeface="나눔고딕" panose="020D0604000000000000" pitchFamily="50" charset="-127"/>
              </a:rPr>
            </a:br>
            <a:r>
              <a:rPr lang="en-US" altLang="ko-KR" dirty="0" smtClean="0">
                <a:latin typeface="나눔고딕" panose="020D0604000000000000" pitchFamily="50" charset="-127"/>
                <a:ea typeface="나눔고딕" panose="020D0604000000000000" pitchFamily="50" charset="-127"/>
              </a:rPr>
              <a:t> </a:t>
            </a:r>
            <a:endParaRPr lang="en-US" altLang="ko-KR" dirty="0">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75"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7" name="그림 176"/>
          <p:cNvPicPr>
            <a:picLocks noChangeAspect="1"/>
          </p:cNvPicPr>
          <p:nvPr/>
        </p:nvPicPr>
        <p:blipFill rotWithShape="1">
          <a:blip r:embed="rId19"/>
          <a:srcRect l="13041" t="25882" r="85148" b="70478"/>
          <a:stretch/>
        </p:blipFill>
        <p:spPr>
          <a:xfrm>
            <a:off x="1732638" y="6052745"/>
            <a:ext cx="255461" cy="252654"/>
          </a:xfrm>
          <a:prstGeom prst="rect">
            <a:avLst/>
          </a:prstGeom>
        </p:spPr>
      </p:pic>
      <p:pic>
        <p:nvPicPr>
          <p:cNvPr id="189" name="그림 188"/>
          <p:cNvPicPr>
            <a:picLocks noChangeAspect="1"/>
          </p:cNvPicPr>
          <p:nvPr/>
        </p:nvPicPr>
        <p:blipFill rotWithShape="1">
          <a:blip r:embed="rId19"/>
          <a:srcRect l="17073" t="16385" r="1171" b="12427"/>
          <a:stretch/>
        </p:blipFill>
        <p:spPr>
          <a:xfrm>
            <a:off x="2657858" y="2261227"/>
            <a:ext cx="7834037" cy="4191000"/>
          </a:xfrm>
          <a:prstGeom prst="rect">
            <a:avLst/>
          </a:prstGeom>
        </p:spPr>
      </p:pic>
      <p:sp>
        <p:nvSpPr>
          <p:cNvPr id="191" name="직사각형 190"/>
          <p:cNvSpPr/>
          <p:nvPr/>
        </p:nvSpPr>
        <p:spPr>
          <a:xfrm>
            <a:off x="2508280" y="1771141"/>
            <a:ext cx="1002662" cy="253916"/>
          </a:xfrm>
          <a:prstGeom prst="rect">
            <a:avLst/>
          </a:prstGeom>
        </p:spPr>
        <p:txBody>
          <a:bodyPr wrap="square">
            <a:spAutoFit/>
          </a:bodyPr>
          <a:lstStyle/>
          <a:p>
            <a:r>
              <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Button"/>
          <p:cNvSpPr>
            <a:spLocks/>
          </p:cNvSpPr>
          <p:nvPr/>
        </p:nvSpPr>
        <p:spPr bwMode="auto">
          <a:xfrm>
            <a:off x="3470861" y="176884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94" name="그림 193"/>
          <p:cNvPicPr>
            <a:picLocks noChangeAspect="1"/>
          </p:cNvPicPr>
          <p:nvPr/>
        </p:nvPicPr>
        <p:blipFill rotWithShape="1">
          <a:blip r:embed="rId19"/>
          <a:srcRect l="52165" t="11516" r="36361" b="84207"/>
          <a:stretch/>
        </p:blipFill>
        <p:spPr>
          <a:xfrm>
            <a:off x="5275109" y="1707260"/>
            <a:ext cx="1631145" cy="299130"/>
          </a:xfrm>
          <a:prstGeom prst="rect">
            <a:avLst/>
          </a:prstGeom>
        </p:spPr>
      </p:pic>
      <p:sp>
        <p:nvSpPr>
          <p:cNvPr id="195" name="Button"/>
          <p:cNvSpPr>
            <a:spLocks/>
          </p:cNvSpPr>
          <p:nvPr/>
        </p:nvSpPr>
        <p:spPr bwMode="auto">
          <a:xfrm>
            <a:off x="9058622"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473489"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888356"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303222" y="175730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8200922" y="2691498"/>
            <a:ext cx="1128944" cy="306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98" idx="0"/>
          </p:cNvCxnSpPr>
          <p:nvPr/>
        </p:nvCxnSpPr>
        <p:spPr>
          <a:xfrm flipH="1">
            <a:off x="5314638" y="2997748"/>
            <a:ext cx="3450756" cy="23750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50"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55"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6"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6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521244" y="3041528"/>
            <a:ext cx="740954" cy="1061830"/>
            <a:chOff x="595686" y="1261242"/>
            <a:chExt cx="740954" cy="1061830"/>
          </a:xfrm>
        </p:grpSpPr>
        <p:sp>
          <p:nvSpPr>
            <p:cNvPr id="6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6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6"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89"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0"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1"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92"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95"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1"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5"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01"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0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530987" y="4805866"/>
            <a:ext cx="1507189" cy="422464"/>
            <a:chOff x="595686" y="1261242"/>
            <a:chExt cx="1507189" cy="422464"/>
          </a:xfrm>
        </p:grpSpPr>
        <p:sp>
          <p:nvSpPr>
            <p:cNvPr id="103"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6"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0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9"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1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
            </p:custDataLst>
          </p:nvPr>
        </p:nvGrpSpPr>
        <p:grpSpPr>
          <a:xfrm>
            <a:off x="336988" y="2691498"/>
            <a:ext cx="773014" cy="212366"/>
            <a:chOff x="595686" y="1261242"/>
            <a:chExt cx="773014" cy="212366"/>
          </a:xfrm>
        </p:grpSpPr>
        <p:sp>
          <p:nvSpPr>
            <p:cNvPr id="12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0"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3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4"/>
            </p:custDataLst>
          </p:nvPr>
        </p:nvGrpSpPr>
        <p:grpSpPr>
          <a:xfrm>
            <a:off x="317283" y="4522847"/>
            <a:ext cx="1119262" cy="212366"/>
            <a:chOff x="595686" y="1261242"/>
            <a:chExt cx="1119262" cy="212366"/>
          </a:xfrm>
        </p:grpSpPr>
        <p:sp>
          <p:nvSpPr>
            <p:cNvPr id="13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0"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14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8" name="그림 7"/>
          <p:cNvPicPr>
            <a:picLocks noChangeAspect="1"/>
          </p:cNvPicPr>
          <p:nvPr/>
        </p:nvPicPr>
        <p:blipFill>
          <a:blip r:embed="rId20"/>
          <a:stretch>
            <a:fillRect/>
          </a:stretch>
        </p:blipFill>
        <p:spPr>
          <a:xfrm>
            <a:off x="295297" y="6417451"/>
            <a:ext cx="2048161" cy="676369"/>
          </a:xfrm>
          <a:prstGeom prst="rect">
            <a:avLst/>
          </a:prstGeom>
        </p:spPr>
      </p:pic>
      <p:grpSp>
        <p:nvGrpSpPr>
          <p:cNvPr id="19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336988" y="5520611"/>
            <a:ext cx="920490" cy="212366"/>
            <a:chOff x="595686" y="1261242"/>
            <a:chExt cx="920490" cy="212366"/>
          </a:xfrm>
        </p:grpSpPr>
        <p:sp>
          <p:nvSpPr>
            <p:cNvPr id="19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9"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210"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13"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4"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96"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6"/>
            </p:custDataLst>
          </p:nvPr>
        </p:nvGrpSpPr>
        <p:grpSpPr>
          <a:xfrm>
            <a:off x="2877272" y="5372795"/>
            <a:ext cx="4874731" cy="3397497"/>
            <a:chOff x="595687" y="1138161"/>
            <a:chExt cx="7413063" cy="1411461"/>
          </a:xfrm>
        </p:grpSpPr>
        <p:sp>
          <p:nvSpPr>
            <p:cNvPr id="97" name="Window Body" descr="&lt;SmartSettings&gt;&lt;SmartResize anchorLeft=&quot;Absolute&quot; anchorTop=&quot;Absolute&quot; anchorRight=&quot;Absolute&quot; anchorBottom=&quot;Absolute&quot; /&gt;&lt;/SmartSettings&gt;"/>
            <p:cNvSpPr/>
            <p:nvPr>
              <p:custDataLst>
                <p:tags r:id="rId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Title Bar" descr="&lt;SmartSettings&gt;&lt;SmartResize anchorLeft=&quot;Absolute&quot; anchorTop=&quot;Absolute&quot; anchorRight=&quot;Absolute&quot; anchorBottom=&quot;None&quot; /&gt;&lt;/SmartSettings&gt;"/>
            <p:cNvSpPr/>
            <p:nvPr>
              <p:custDataLst>
                <p:tags r:id="rId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99" name="Close Button" descr="&lt;SmartSettings&gt;&lt;SmartResize anchorLeft=&quot;None&quot; anchorTop=&quot;Absolute&quot; anchorRight=&quot;Absolute&quot; anchorBottom=&quot;None&quot; /&gt;&lt;/SmartSettings&gt;"/>
            <p:cNvSpPr>
              <a:spLocks noEditPoints="1"/>
            </p:cNvSpPr>
            <p:nvPr>
              <p:custDataLst>
                <p:tags r:id="rId9"/>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0" name="Icons"/>
            <p:cNvGrpSpPr/>
            <p:nvPr/>
          </p:nvGrpSpPr>
          <p:grpSpPr>
            <a:xfrm>
              <a:off x="772279" y="1430936"/>
              <a:ext cx="453970" cy="164879"/>
              <a:chOff x="772279" y="1430936"/>
              <a:chExt cx="453970" cy="164879"/>
            </a:xfrm>
          </p:grpSpPr>
          <p:sp>
            <p:nvSpPr>
              <p:cNvPr id="112"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3"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4"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11" name="Button 1" descr="&lt;SmartSettings&gt;&lt;SmartResize anchorLeft=&quot;None&quot; anchorTop=&quot;None&quot; anchorRight=&quot;Absolute&quot; anchorBottom=&quot;Absolute&quot; /&gt;&lt;/SmartSettings&gt;"/>
            <p:cNvSpPr>
              <a:spLocks/>
            </p:cNvSpPr>
            <p:nvPr>
              <p:custDataLst>
                <p:tags r:id="rId10"/>
              </p:custDataLst>
            </p:nvPr>
          </p:nvSpPr>
          <p:spPr bwMode="auto">
            <a:xfrm>
              <a:off x="7076660" y="2421594"/>
              <a:ext cx="658347"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a:solidFill>
                    <a:srgbClr val="5F5F5F"/>
                  </a:solidFill>
                  <a:latin typeface="Segoe UI" panose="020B0502040204020203" pitchFamily="34" charset="0"/>
                  <a:cs typeface="Segoe UI" panose="020B0502040204020203" pitchFamily="34" charset="0"/>
                </a:rPr>
                <a:t>닫기</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86" name="Button 1" descr="&lt;SmartSettings&gt;&lt;SmartResize anchorLeft=&quot;None&quot; anchorTop=&quot;None&quot; anchorRight=&quot;Absolute&quot; anchorBottom=&quot;Absolute&quot; /&gt;&lt;/SmartSettings&gt;"/>
            <p:cNvSpPr>
              <a:spLocks/>
            </p:cNvSpPr>
            <p:nvPr>
              <p:custDataLst>
                <p:tags r:id="rId11"/>
              </p:custDataLst>
            </p:nvPr>
          </p:nvSpPr>
          <p:spPr bwMode="auto">
            <a:xfrm>
              <a:off x="4403610" y="2421594"/>
              <a:ext cx="658347"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87"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5156818" y="2421594"/>
              <a:ext cx="658347"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88"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5960126" y="2421594"/>
              <a:ext cx="1060274" cy="9277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grpSp>
      <p:graphicFrame>
        <p:nvGraphicFramePr>
          <p:cNvPr id="115" name="표 114"/>
          <p:cNvGraphicFramePr>
            <a:graphicFrameLocks noGrp="1"/>
          </p:cNvGraphicFramePr>
          <p:nvPr>
            <p:extLst>
              <p:ext uri="{D42A27DB-BD31-4B8C-83A1-F6EECF244321}">
                <p14:modId xmlns:p14="http://schemas.microsoft.com/office/powerpoint/2010/main" val="3964683682"/>
              </p:ext>
            </p:extLst>
          </p:nvPr>
        </p:nvGraphicFramePr>
        <p:xfrm>
          <a:off x="3065838" y="6012941"/>
          <a:ext cx="4482147" cy="205440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3301339">
                  <a:extLst>
                    <a:ext uri="{9D8B030D-6E8A-4147-A177-3AD203B41FA5}">
                      <a16:colId xmlns="" xmlns:a16="http://schemas.microsoft.com/office/drawing/2014/main"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bl>
          </a:graphicData>
        </a:graphic>
      </p:graphicFrame>
      <p:sp>
        <p:nvSpPr>
          <p:cNvPr id="119" name="TextBox 118"/>
          <p:cNvSpPr txBox="1"/>
          <p:nvPr/>
        </p:nvSpPr>
        <p:spPr>
          <a:xfrm>
            <a:off x="6559774" y="5518555"/>
            <a:ext cx="421672" cy="410562"/>
          </a:xfrm>
          <a:prstGeom prst="rect">
            <a:avLst/>
          </a:prstGeom>
          <a:noFill/>
        </p:spPr>
        <p:txBody>
          <a:bodyPr wrap="square" rtlCol="0">
            <a:spAutoFit/>
          </a:bodyPr>
          <a:lstStyle/>
          <a:p>
            <a:r>
              <a:rPr lang="ko-KR" altLang="en-US" sz="2068" dirty="0" smtClean="0">
                <a:solidFill>
                  <a:srgbClr val="FF0000"/>
                </a:solidFill>
                <a:latin typeface="나눔고딕 Bold" panose="020D0804000000000000" pitchFamily="50" charset="-127"/>
                <a:ea typeface="나눔고딕 Bold" panose="020D0804000000000000" pitchFamily="50" charset="-127"/>
              </a:rPr>
              <a:t>①</a:t>
            </a:r>
            <a:endParaRPr lang="ko-KR" altLang="en-US" sz="2068" dirty="0">
              <a:solidFill>
                <a:srgbClr val="FF0000"/>
              </a:solidFill>
              <a:latin typeface="나눔고딕 Bold" panose="020D0804000000000000" pitchFamily="50" charset="-127"/>
              <a:ea typeface="나눔고딕 Bold" panose="020D0804000000000000" pitchFamily="50" charset="-127"/>
            </a:endParaRPr>
          </a:p>
        </p:txBody>
      </p:sp>
      <p:sp>
        <p:nvSpPr>
          <p:cNvPr id="120" name="직사각형 119"/>
          <p:cNvSpPr/>
          <p:nvPr/>
        </p:nvSpPr>
        <p:spPr>
          <a:xfrm>
            <a:off x="2974042" y="5752304"/>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84"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7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planWeek</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주간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주간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2" name="Button"/>
          <p:cNvSpPr>
            <a:spLocks/>
          </p:cNvSpPr>
          <p:nvPr/>
        </p:nvSpPr>
        <p:spPr bwMode="auto">
          <a:xfrm>
            <a:off x="3292457" y="1753565"/>
            <a:ext cx="805410"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74203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6" name="그림 45"/>
          <p:cNvPicPr>
            <a:picLocks noChangeAspect="1"/>
          </p:cNvPicPr>
          <p:nvPr/>
        </p:nvPicPr>
        <p:blipFill rotWithShape="1">
          <a:blip r:embed="rId19"/>
          <a:srcRect l="16962" t="12981"/>
          <a:stretch/>
        </p:blipFill>
        <p:spPr>
          <a:xfrm>
            <a:off x="2627558" y="2110266"/>
            <a:ext cx="8042588" cy="5592791"/>
          </a:xfrm>
          <a:prstGeom prst="rect">
            <a:avLst/>
          </a:prstGeom>
        </p:spPr>
      </p:pic>
      <p:pic>
        <p:nvPicPr>
          <p:cNvPr id="47" name="그림 46"/>
          <p:cNvPicPr>
            <a:picLocks noChangeAspect="1"/>
          </p:cNvPicPr>
          <p:nvPr/>
        </p:nvPicPr>
        <p:blipFill rotWithShape="1">
          <a:blip r:embed="rId19"/>
          <a:srcRect l="47633" t="8694" r="31822" b="87260"/>
          <a:stretch/>
        </p:blipFill>
        <p:spPr>
          <a:xfrm>
            <a:off x="4845236" y="1668611"/>
            <a:ext cx="2771730" cy="341169"/>
          </a:xfrm>
          <a:prstGeom prst="rect">
            <a:avLst/>
          </a:prstGeom>
        </p:spPr>
      </p:pic>
      <p:sp>
        <p:nvSpPr>
          <p:cNvPr id="104" name="직사각형 103"/>
          <p:cNvSpPr/>
          <p:nvPr/>
        </p:nvSpPr>
        <p:spPr>
          <a:xfrm>
            <a:off x="8393754" y="4755078"/>
            <a:ext cx="1044000" cy="34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103" idx="0"/>
          </p:cNvCxnSpPr>
          <p:nvPr/>
        </p:nvCxnSpPr>
        <p:spPr>
          <a:xfrm>
            <a:off x="8915754" y="5097078"/>
            <a:ext cx="256018" cy="7797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10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102" name="Window Body" descr="&lt;SmartSettings&gt;&lt;SmartResize anchorLeft=&quot;Absolute&quot; anchorTop=&quot;Absolute&quot; anchorRight=&quot;Absolute&quot; anchorBottom=&quot;Absolute&quot; /&gt;&lt;/SmartSettings&gt;"/>
            <p:cNvSpPr/>
            <p:nvPr>
              <p:custDataLst>
                <p:tags r:id="rId10"/>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3" name="Title Bar" descr="&lt;SmartSettings&gt;&lt;SmartResize anchorLeft=&quot;Absolute&quot; anchorTop=&quot;Absolute&quot; anchorRight=&quot;Absolute&quot; anchorBottom=&quot;None&quot; /&gt;&lt;/SmartSettings&gt;"/>
            <p:cNvSpPr/>
            <p:nvPr>
              <p:custDataLst>
                <p:tags r:id="rId11"/>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106" name="Close Button" descr="&lt;SmartSettings&gt;&lt;SmartResize anchorLeft=&quot;None&quot; anchorTop=&quot;Absolute&quot; anchorRight=&quot;Absolute&quot; anchorBottom=&quot;None&quot; /&gt;&lt;/SmartSettings&gt;"/>
            <p:cNvSpPr>
              <a:spLocks noEditPoints="1"/>
            </p:cNvSpPr>
            <p:nvPr>
              <p:custDataLst>
                <p:tags r:id="rId12"/>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7" name="Icons"/>
            <p:cNvGrpSpPr/>
            <p:nvPr/>
          </p:nvGrpSpPr>
          <p:grpSpPr>
            <a:xfrm>
              <a:off x="772279" y="1430936"/>
              <a:ext cx="453970" cy="164879"/>
              <a:chOff x="772279" y="1430936"/>
              <a:chExt cx="453970" cy="164879"/>
            </a:xfrm>
          </p:grpSpPr>
          <p:sp>
            <p:nvSpPr>
              <p:cNvPr id="109"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0"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1"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8"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2" name="표 111"/>
          <p:cNvGraphicFramePr>
            <a:graphicFrameLocks noGrp="1"/>
          </p:cNvGraphicFramePr>
          <p:nvPr>
            <p:extLst>
              <p:ext uri="{D42A27DB-BD31-4B8C-83A1-F6EECF244321}">
                <p14:modId xmlns:p14="http://schemas.microsoft.com/office/powerpoint/2010/main" val="2902185267"/>
              </p:ext>
            </p:extLst>
          </p:nvPr>
        </p:nvGraphicFramePr>
        <p:xfrm>
          <a:off x="6922972" y="6517023"/>
          <a:ext cx="4482147" cy="205440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3301339">
                  <a:extLst>
                    <a:ext uri="{9D8B030D-6E8A-4147-A177-3AD203B41FA5}">
                      <a16:colId xmlns="" xmlns:a16="http://schemas.microsoft.com/office/drawing/2014/main"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bl>
          </a:graphicData>
        </a:graphic>
      </p:graphicFrame>
      <p:sp>
        <p:nvSpPr>
          <p:cNvPr id="113" name="TextBox 112"/>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4" name="직사각형 113"/>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5"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16"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57" name="Button 1" descr="&lt;SmartSettings&gt;&lt;SmartResize anchorLeft=&quot;None&quot; anchorTop=&quot;None&quot; anchorRight=&quot;Absolute&quot; anchorBottom=&quot;Absolute&quot; /&gt;&lt;/SmartSettings&gt;"/>
          <p:cNvSpPr>
            <a:spLocks/>
          </p:cNvSpPr>
          <p:nvPr>
            <p:custDataLst>
              <p:tags r:id="rId2"/>
            </p:custDataLst>
          </p:nvPr>
        </p:nvSpPr>
        <p:spPr bwMode="auto">
          <a:xfrm>
            <a:off x="92384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58"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7337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59" name="Button 1" descr="&lt;SmartSettings&gt;&lt;SmartResize anchorLeft=&quot;None&quot; anchorTop=&quot;None&quot; anchorRight=&quot;Absolute&quot; anchorBottom=&quot;Absolute&quot; /&gt;&lt;/SmartSettings&gt;"/>
          <p:cNvSpPr>
            <a:spLocks/>
          </p:cNvSpPr>
          <p:nvPr>
            <p:custDataLst>
              <p:tags r:id="rId4"/>
            </p:custDataLst>
          </p:nvPr>
        </p:nvSpPr>
        <p:spPr bwMode="auto">
          <a:xfrm>
            <a:off x="10261989" y="89662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212"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13" name="그림 212"/>
          <p:cNvPicPr>
            <a:picLocks noChangeAspect="1"/>
          </p:cNvPicPr>
          <p:nvPr/>
        </p:nvPicPr>
        <p:blipFill rotWithShape="1">
          <a:blip r:embed="rId20"/>
          <a:srcRect l="13041" t="25882" r="85148" b="70478"/>
          <a:stretch/>
        </p:blipFill>
        <p:spPr>
          <a:xfrm>
            <a:off x="1732638" y="6052745"/>
            <a:ext cx="255461" cy="252654"/>
          </a:xfrm>
          <a:prstGeom prst="rect">
            <a:avLst/>
          </a:prstGeom>
        </p:spPr>
      </p:pic>
      <p:sp>
        <p:nvSpPr>
          <p:cNvPr id="214" name="직사각형 213"/>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21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216"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7"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1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521244" y="3041528"/>
            <a:ext cx="740954" cy="1061830"/>
            <a:chOff x="595686" y="1261242"/>
            <a:chExt cx="740954" cy="1061830"/>
          </a:xfrm>
        </p:grpSpPr>
        <p:sp>
          <p:nvSpPr>
            <p:cNvPr id="21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0"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22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2"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3"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4"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225"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6"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27"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228"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9"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0"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231"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2"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3"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234"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35"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530987" y="4805866"/>
            <a:ext cx="1507189" cy="422464"/>
            <a:chOff x="595686" y="1261242"/>
            <a:chExt cx="1507189" cy="422464"/>
          </a:xfrm>
        </p:grpSpPr>
        <p:sp>
          <p:nvSpPr>
            <p:cNvPr id="236"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7"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238"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39"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0"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41"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7"/>
            </p:custDataLst>
          </p:nvPr>
        </p:nvGrpSpPr>
        <p:grpSpPr>
          <a:xfrm>
            <a:off x="336988" y="2691498"/>
            <a:ext cx="773014" cy="212366"/>
            <a:chOff x="595686" y="1261242"/>
            <a:chExt cx="773014" cy="212366"/>
          </a:xfrm>
        </p:grpSpPr>
        <p:sp>
          <p:nvSpPr>
            <p:cNvPr id="24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4"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245"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8"/>
            </p:custDataLst>
          </p:nvPr>
        </p:nvGrpSpPr>
        <p:grpSpPr>
          <a:xfrm>
            <a:off x="317283" y="4522847"/>
            <a:ext cx="1119262" cy="212366"/>
            <a:chOff x="595686" y="1261242"/>
            <a:chExt cx="1119262" cy="212366"/>
          </a:xfrm>
        </p:grpSpPr>
        <p:sp>
          <p:nvSpPr>
            <p:cNvPr id="247"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8"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24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250" name="그림 249"/>
          <p:cNvPicPr>
            <a:picLocks noChangeAspect="1"/>
          </p:cNvPicPr>
          <p:nvPr/>
        </p:nvPicPr>
        <p:blipFill>
          <a:blip r:embed="rId21"/>
          <a:stretch>
            <a:fillRect/>
          </a:stretch>
        </p:blipFill>
        <p:spPr>
          <a:xfrm>
            <a:off x="295297" y="6417451"/>
            <a:ext cx="2048161" cy="676369"/>
          </a:xfrm>
          <a:prstGeom prst="rect">
            <a:avLst/>
          </a:prstGeom>
        </p:spPr>
      </p:pic>
      <p:grpSp>
        <p:nvGrpSpPr>
          <p:cNvPr id="25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9"/>
            </p:custDataLst>
          </p:nvPr>
        </p:nvGrpSpPr>
        <p:grpSpPr>
          <a:xfrm>
            <a:off x="336988" y="5520611"/>
            <a:ext cx="920490" cy="212366"/>
            <a:chOff x="595686" y="1261242"/>
            <a:chExt cx="920490" cy="212366"/>
          </a:xfrm>
        </p:grpSpPr>
        <p:sp>
          <p:nvSpPr>
            <p:cNvPr id="25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53"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254"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55"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56"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257"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705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p:cNvPicPr>
            <a:picLocks noChangeAspect="1"/>
          </p:cNvPicPr>
          <p:nvPr/>
        </p:nvPicPr>
        <p:blipFill rotWithShape="1">
          <a:blip r:embed="rId19"/>
          <a:srcRect l="17138" t="13116" r="1339" b="1709"/>
          <a:stretch/>
        </p:blipFill>
        <p:spPr>
          <a:xfrm>
            <a:off x="2640733" y="1870340"/>
            <a:ext cx="7848957" cy="5448095"/>
          </a:xfrm>
          <a:prstGeom prst="rect">
            <a:avLst/>
          </a:prstGeom>
        </p:spPr>
      </p:pic>
      <p:sp>
        <p:nvSpPr>
          <p:cNvPr id="6" name="텍스트 개체 틀 5"/>
          <p:cNvSpPr>
            <a:spLocks noGrp="1"/>
          </p:cNvSpPr>
          <p:nvPr>
            <p:ph type="body" sz="quarter" idx="11"/>
          </p:nvPr>
        </p:nvSpPr>
        <p:spPr/>
        <p:txBody>
          <a:bodyPr anchor="ctr"/>
          <a:lstStyle/>
          <a:p>
            <a:r>
              <a:rPr lang="en-US" altLang="ko-KR" err="1"/>
              <a:t>planDay</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일간</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일간 일정 현황을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2" name="Button"/>
          <p:cNvSpPr>
            <a:spLocks/>
          </p:cNvSpPr>
          <p:nvPr/>
        </p:nvSpPr>
        <p:spPr bwMode="auto">
          <a:xfrm>
            <a:off x="3271541" y="152941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51788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3133491" y="4518894"/>
            <a:ext cx="6915191" cy="34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106" idx="0"/>
          </p:cNvCxnSpPr>
          <p:nvPr/>
        </p:nvCxnSpPr>
        <p:spPr>
          <a:xfrm>
            <a:off x="6591087" y="4860894"/>
            <a:ext cx="2580685" cy="10159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그림 47"/>
          <p:cNvPicPr>
            <a:picLocks noChangeAspect="1"/>
          </p:cNvPicPr>
          <p:nvPr/>
        </p:nvPicPr>
        <p:blipFill rotWithShape="1">
          <a:blip r:embed="rId19"/>
          <a:srcRect l="49256" t="8977" r="33529" b="87278"/>
          <a:stretch/>
        </p:blipFill>
        <p:spPr>
          <a:xfrm>
            <a:off x="5093175" y="1437258"/>
            <a:ext cx="2693959" cy="364148"/>
          </a:xfrm>
          <a:prstGeom prst="rect">
            <a:avLst/>
          </a:prstGeom>
        </p:spPr>
      </p:pic>
      <p:sp>
        <p:nvSpPr>
          <p:cNvPr id="101"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grpSp>
        <p:nvGrpSpPr>
          <p:cNvPr id="102"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103" name="Window Body" descr="&lt;SmartSettings&gt;&lt;SmartResize anchorLeft=&quot;Absolute&quot; anchorTop=&quot;Absolute&quot; anchorRight=&quot;Absolute&quot; anchorBottom=&quot;Absolute&quot; /&gt;&lt;/SmartSettings&gt;"/>
            <p:cNvSpPr/>
            <p:nvPr>
              <p:custDataLst>
                <p:tags r:id="rId10"/>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6" name="Title Bar" descr="&lt;SmartSettings&gt;&lt;SmartResize anchorLeft=&quot;Absolute&quot; anchorTop=&quot;Absolute&quot; anchorRight=&quot;Absolute&quot; anchorBottom=&quot;None&quot; /&gt;&lt;/SmartSettings&gt;"/>
            <p:cNvSpPr/>
            <p:nvPr>
              <p:custDataLst>
                <p:tags r:id="rId11"/>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107" name="Close Button" descr="&lt;SmartSettings&gt;&lt;SmartResize anchorLeft=&quot;None&quot; anchorTop=&quot;Absolute&quot; anchorRight=&quot;Absolute&quot; anchorBottom=&quot;None&quot; /&gt;&lt;/SmartSettings&gt;"/>
            <p:cNvSpPr>
              <a:spLocks noEditPoints="1"/>
            </p:cNvSpPr>
            <p:nvPr>
              <p:custDataLst>
                <p:tags r:id="rId12"/>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08" name="Icons"/>
            <p:cNvGrpSpPr/>
            <p:nvPr/>
          </p:nvGrpSpPr>
          <p:grpSpPr>
            <a:xfrm>
              <a:off x="772279" y="1430936"/>
              <a:ext cx="453970" cy="164879"/>
              <a:chOff x="772279" y="1430936"/>
              <a:chExt cx="453970" cy="164879"/>
            </a:xfrm>
          </p:grpSpPr>
          <p:sp>
            <p:nvSpPr>
              <p:cNvPr id="110"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1"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2"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9"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13" name="표 112"/>
          <p:cNvGraphicFramePr>
            <a:graphicFrameLocks noGrp="1"/>
          </p:cNvGraphicFramePr>
          <p:nvPr>
            <p:extLst>
              <p:ext uri="{D42A27DB-BD31-4B8C-83A1-F6EECF244321}">
                <p14:modId xmlns:p14="http://schemas.microsoft.com/office/powerpoint/2010/main" val="2453990085"/>
              </p:ext>
            </p:extLst>
          </p:nvPr>
        </p:nvGraphicFramePr>
        <p:xfrm>
          <a:off x="6922972" y="6517023"/>
          <a:ext cx="4482147" cy="205440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3301339">
                  <a:extLst>
                    <a:ext uri="{9D8B030D-6E8A-4147-A177-3AD203B41FA5}">
                      <a16:colId xmlns="" xmlns:a16="http://schemas.microsoft.com/office/drawing/2014/main"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bl>
          </a:graphicData>
        </a:graphic>
      </p:graphicFrame>
      <p:sp>
        <p:nvSpPr>
          <p:cNvPr id="114" name="TextBox 113"/>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5" name="직사각형 114"/>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6"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17"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58" name="Button 1" descr="&lt;SmartSettings&gt;&lt;SmartResize anchorLeft=&quot;None&quot; anchorTop=&quot;None&quot; anchorRight=&quot;Absolute&quot; anchorBottom=&quot;Absolute&quot; /&gt;&lt;/SmartSettings&gt;"/>
          <p:cNvSpPr>
            <a:spLocks/>
          </p:cNvSpPr>
          <p:nvPr>
            <p:custDataLst>
              <p:tags r:id="rId2"/>
            </p:custDataLst>
          </p:nvPr>
        </p:nvSpPr>
        <p:spPr bwMode="auto">
          <a:xfrm>
            <a:off x="92384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59"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7337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60" name="Button 1" descr="&lt;SmartSettings&gt;&lt;SmartResize anchorLeft=&quot;None&quot; anchorTop=&quot;None&quot; anchorRight=&quot;Absolute&quot; anchorBottom=&quot;Absolute&quot; /&gt;&lt;/SmartSettings&gt;"/>
          <p:cNvSpPr>
            <a:spLocks/>
          </p:cNvSpPr>
          <p:nvPr>
            <p:custDataLst>
              <p:tags r:id="rId4"/>
            </p:custDataLst>
          </p:nvPr>
        </p:nvSpPr>
        <p:spPr bwMode="auto">
          <a:xfrm>
            <a:off x="10261989" y="89662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161"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2" name="그림 161"/>
          <p:cNvPicPr>
            <a:picLocks noChangeAspect="1"/>
          </p:cNvPicPr>
          <p:nvPr/>
        </p:nvPicPr>
        <p:blipFill rotWithShape="1">
          <a:blip r:embed="rId20"/>
          <a:srcRect l="13041" t="25882" r="85148" b="70478"/>
          <a:stretch/>
        </p:blipFill>
        <p:spPr>
          <a:xfrm>
            <a:off x="1732638" y="6052745"/>
            <a:ext cx="255461" cy="252654"/>
          </a:xfrm>
          <a:prstGeom prst="rect">
            <a:avLst/>
          </a:prstGeom>
        </p:spPr>
      </p:pic>
      <p:sp>
        <p:nvSpPr>
          <p:cNvPr id="163" name="직사각형 162"/>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164"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165"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6"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6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521244" y="3041528"/>
            <a:ext cx="740954" cy="1061830"/>
            <a:chOff x="595686" y="1261242"/>
            <a:chExt cx="740954" cy="1061830"/>
          </a:xfrm>
        </p:grpSpPr>
        <p:sp>
          <p:nvSpPr>
            <p:cNvPr id="16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9"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17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1"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2"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3"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174"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5"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6"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177"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8"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9"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180"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1"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82"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83"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8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530987" y="4805866"/>
            <a:ext cx="1507189" cy="422464"/>
            <a:chOff x="595686" y="1261242"/>
            <a:chExt cx="1507189" cy="422464"/>
          </a:xfrm>
        </p:grpSpPr>
        <p:sp>
          <p:nvSpPr>
            <p:cNvPr id="185"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6"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8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8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9"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9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9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7"/>
            </p:custDataLst>
          </p:nvPr>
        </p:nvGrpSpPr>
        <p:grpSpPr>
          <a:xfrm>
            <a:off x="336988" y="2691498"/>
            <a:ext cx="773014" cy="212366"/>
            <a:chOff x="595686" y="1261242"/>
            <a:chExt cx="773014" cy="212366"/>
          </a:xfrm>
        </p:grpSpPr>
        <p:sp>
          <p:nvSpPr>
            <p:cNvPr id="19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4"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9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00"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8"/>
            </p:custDataLst>
          </p:nvPr>
        </p:nvGrpSpPr>
        <p:grpSpPr>
          <a:xfrm>
            <a:off x="317283" y="4522847"/>
            <a:ext cx="1119262" cy="212366"/>
            <a:chOff x="595686" y="1261242"/>
            <a:chExt cx="1119262" cy="212366"/>
          </a:xfrm>
        </p:grpSpPr>
        <p:sp>
          <p:nvSpPr>
            <p:cNvPr id="201"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2"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203"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204" name="그림 203"/>
          <p:cNvPicPr>
            <a:picLocks noChangeAspect="1"/>
          </p:cNvPicPr>
          <p:nvPr/>
        </p:nvPicPr>
        <p:blipFill>
          <a:blip r:embed="rId21"/>
          <a:stretch>
            <a:fillRect/>
          </a:stretch>
        </p:blipFill>
        <p:spPr>
          <a:xfrm>
            <a:off x="295297" y="6417451"/>
            <a:ext cx="2048161" cy="676369"/>
          </a:xfrm>
          <a:prstGeom prst="rect">
            <a:avLst/>
          </a:prstGeom>
        </p:spPr>
      </p:pic>
      <p:grpSp>
        <p:nvGrpSpPr>
          <p:cNvPr id="205"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9"/>
            </p:custDataLst>
          </p:nvPr>
        </p:nvGrpSpPr>
        <p:grpSpPr>
          <a:xfrm>
            <a:off x="336988" y="5520611"/>
            <a:ext cx="920490" cy="212366"/>
            <a:chOff x="595686" y="1261242"/>
            <a:chExt cx="920490" cy="212366"/>
          </a:xfrm>
        </p:grpSpPr>
        <p:sp>
          <p:nvSpPr>
            <p:cNvPr id="206"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7"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208"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209"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0"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211"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077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46"/>
          <p:cNvPicPr>
            <a:picLocks noChangeAspect="1"/>
          </p:cNvPicPr>
          <p:nvPr/>
        </p:nvPicPr>
        <p:blipFill rotWithShape="1">
          <a:blip r:embed="rId19"/>
          <a:srcRect l="16691" t="12617"/>
          <a:stretch/>
        </p:blipFill>
        <p:spPr>
          <a:xfrm>
            <a:off x="2435253" y="1846264"/>
            <a:ext cx="8022775" cy="5498239"/>
          </a:xfrm>
          <a:prstGeom prst="rect">
            <a:avLst/>
          </a:prstGeom>
        </p:spPr>
      </p:pic>
      <p:sp>
        <p:nvSpPr>
          <p:cNvPr id="6" name="텍스트 개체 틀 5"/>
          <p:cNvSpPr>
            <a:spLocks noGrp="1"/>
          </p:cNvSpPr>
          <p:nvPr>
            <p:ph type="body" sz="quarter" idx="11"/>
          </p:nvPr>
        </p:nvSpPr>
        <p:spPr/>
        <p:txBody>
          <a:bodyPr anchor="ctr"/>
          <a:lstStyle/>
          <a:p>
            <a:r>
              <a:rPr lang="en-US" altLang="ko-KR" err="1"/>
              <a:t>planList</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목록</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일정 목록을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1" name="직사각형 190"/>
          <p:cNvSpPr/>
          <p:nvPr/>
        </p:nvSpPr>
        <p:spPr>
          <a:xfrm>
            <a:off x="2308960" y="1535947"/>
            <a:ext cx="1002662" cy="253916"/>
          </a:xfrm>
          <a:prstGeom prst="rect">
            <a:avLst/>
          </a:prstGeom>
        </p:spPr>
        <p:txBody>
          <a:bodyPr wrap="square">
            <a:spAutoFit/>
          </a:bodyPr>
          <a:lstStyle/>
          <a:p>
            <a:r>
              <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FF0000"/>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5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Button"/>
          <p:cNvSpPr>
            <a:spLocks/>
          </p:cNvSpPr>
          <p:nvPr/>
        </p:nvSpPr>
        <p:spPr bwMode="auto">
          <a:xfrm>
            <a:off x="3271541" y="153364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오늘</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5" name="Button"/>
          <p:cNvSpPr>
            <a:spLocks/>
          </p:cNvSpPr>
          <p:nvPr/>
        </p:nvSpPr>
        <p:spPr bwMode="auto">
          <a:xfrm>
            <a:off x="8859302"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274169"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Button"/>
          <p:cNvSpPr>
            <a:spLocks/>
          </p:cNvSpPr>
          <p:nvPr/>
        </p:nvSpPr>
        <p:spPr bwMode="auto">
          <a:xfrm>
            <a:off x="9689036"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일간</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8" name="Button"/>
          <p:cNvSpPr>
            <a:spLocks/>
          </p:cNvSpPr>
          <p:nvPr/>
        </p:nvSpPr>
        <p:spPr bwMode="auto">
          <a:xfrm>
            <a:off x="10103902" y="1522114"/>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0"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6734406" y="5876877"/>
            <a:ext cx="4874731" cy="3397497"/>
            <a:chOff x="595687" y="1138161"/>
            <a:chExt cx="7413063" cy="1411461"/>
          </a:xfrm>
        </p:grpSpPr>
        <p:sp>
          <p:nvSpPr>
            <p:cNvPr id="201" name="Window Body" descr="&lt;SmartSettings&gt;&lt;SmartResize anchorLeft=&quot;Absolute&quot; anchorTop=&quot;Absolute&quot; anchorRight=&quot;Absolute&quot; anchorBottom=&quot;Absolute&quot; /&gt;&lt;/SmartSettings&gt;"/>
            <p:cNvSpPr/>
            <p:nvPr>
              <p:custDataLst>
                <p:tags r:id="rId10"/>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2" name="Title Bar" descr="&lt;SmartSettings&gt;&lt;SmartResize anchorLeft=&quot;Absolute&quot; anchorTop=&quot;Absolute&quot; anchorRight=&quot;Absolute&quot; anchorBottom=&quot;None&quot; /&gt;&lt;/SmartSettings&gt;"/>
            <p:cNvSpPr/>
            <p:nvPr>
              <p:custDataLst>
                <p:tags r:id="rId11"/>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203" name="Close Button" descr="&lt;SmartSettings&gt;&lt;SmartResize anchorLeft=&quot;None&quot; anchorTop=&quot;Absolute&quot; anchorRight=&quot;Absolute&quot; anchorBottom=&quot;None&quot; /&gt;&lt;/SmartSettings&gt;"/>
            <p:cNvSpPr>
              <a:spLocks noEditPoints="1"/>
            </p:cNvSpPr>
            <p:nvPr>
              <p:custDataLst>
                <p:tags r:id="rId12"/>
              </p:custDataLst>
            </p:nvPr>
          </p:nvSpPr>
          <p:spPr bwMode="auto">
            <a:xfrm>
              <a:off x="7698503"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204" name="Icons"/>
            <p:cNvGrpSpPr/>
            <p:nvPr/>
          </p:nvGrpSpPr>
          <p:grpSpPr>
            <a:xfrm>
              <a:off x="772279" y="1430936"/>
              <a:ext cx="453970" cy="164879"/>
              <a:chOff x="772279" y="1430936"/>
              <a:chExt cx="453970" cy="164879"/>
            </a:xfrm>
          </p:grpSpPr>
          <p:sp>
            <p:nvSpPr>
              <p:cNvPr id="206"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7"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8"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5"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209" name="표 208"/>
          <p:cNvGraphicFramePr>
            <a:graphicFrameLocks noGrp="1"/>
          </p:cNvGraphicFramePr>
          <p:nvPr>
            <p:extLst>
              <p:ext uri="{D42A27DB-BD31-4B8C-83A1-F6EECF244321}">
                <p14:modId xmlns:p14="http://schemas.microsoft.com/office/powerpoint/2010/main" val="4102126329"/>
              </p:ext>
            </p:extLst>
          </p:nvPr>
        </p:nvGraphicFramePr>
        <p:xfrm>
          <a:off x="6922972" y="6517023"/>
          <a:ext cx="4482147" cy="205440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3301339">
                  <a:extLst>
                    <a:ext uri="{9D8B030D-6E8A-4147-A177-3AD203B41FA5}">
                      <a16:colId xmlns="" xmlns:a16="http://schemas.microsoft.com/office/drawing/2014/main"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2022-12-09 10:00 ~ 2022-12-09 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bl>
          </a:graphicData>
        </a:graphic>
      </p:graphicFrame>
      <p:sp>
        <p:nvSpPr>
          <p:cNvPr id="211" name="TextBox 210"/>
          <p:cNvSpPr txBox="1"/>
          <p:nvPr/>
        </p:nvSpPr>
        <p:spPr>
          <a:xfrm>
            <a:off x="10416908" y="602263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212" name="직사각형 211"/>
          <p:cNvSpPr/>
          <p:nvPr/>
        </p:nvSpPr>
        <p:spPr>
          <a:xfrm>
            <a:off x="6831176" y="6256386"/>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04" name="직사각형 103"/>
          <p:cNvSpPr/>
          <p:nvPr/>
        </p:nvSpPr>
        <p:spPr>
          <a:xfrm>
            <a:off x="3660117" y="2447480"/>
            <a:ext cx="6433807" cy="256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05" name="직선 화살표 연결선 17"/>
          <p:cNvCxnSpPr>
            <a:stCxn id="104" idx="2"/>
            <a:endCxn id="202" idx="0"/>
          </p:cNvCxnSpPr>
          <p:nvPr/>
        </p:nvCxnSpPr>
        <p:spPr>
          <a:xfrm>
            <a:off x="6877021" y="2704430"/>
            <a:ext cx="2294751" cy="3172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그림 45"/>
          <p:cNvPicPr>
            <a:picLocks noChangeAspect="1"/>
          </p:cNvPicPr>
          <p:nvPr/>
        </p:nvPicPr>
        <p:blipFill rotWithShape="1">
          <a:blip r:embed="rId20"/>
          <a:srcRect l="52165" t="11516" r="36361" b="84207"/>
          <a:stretch/>
        </p:blipFill>
        <p:spPr>
          <a:xfrm>
            <a:off x="5075789" y="1472066"/>
            <a:ext cx="1631145" cy="299130"/>
          </a:xfrm>
          <a:prstGeom prst="rect">
            <a:avLst/>
          </a:prstGeom>
        </p:spPr>
      </p:pic>
      <p:sp>
        <p:nvSpPr>
          <p:cNvPr id="100" name="Header"/>
          <p:cNvSpPr txBox="1"/>
          <p:nvPr/>
        </p:nvSpPr>
        <p:spPr>
          <a:xfrm>
            <a:off x="2381896"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01"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02"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145" name="Button 1" descr="&lt;SmartSettings&gt;&lt;SmartResize anchorLeft=&quot;None&quot; anchorTop=&quot;None&quot; anchorRight=&quot;Absolute&quot; anchorBottom=&quot;Absolute&quot; /&gt;&lt;/SmartSettings&gt;"/>
          <p:cNvSpPr>
            <a:spLocks/>
          </p:cNvSpPr>
          <p:nvPr>
            <p:custDataLst>
              <p:tags r:id="rId2"/>
            </p:custDataLst>
          </p:nvPr>
        </p:nvSpPr>
        <p:spPr bwMode="auto">
          <a:xfrm>
            <a:off x="92384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46"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733745" y="89662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147" name="Button 1" descr="&lt;SmartSettings&gt;&lt;SmartResize anchorLeft=&quot;None&quot; anchorTop=&quot;None&quot; anchorRight=&quot;Absolute&quot; anchorBottom=&quot;Absolute&quot; /&gt;&lt;/SmartSettings&gt;"/>
          <p:cNvSpPr>
            <a:spLocks/>
          </p:cNvSpPr>
          <p:nvPr>
            <p:custDataLst>
              <p:tags r:id="rId4"/>
            </p:custDataLst>
          </p:nvPr>
        </p:nvSpPr>
        <p:spPr bwMode="auto">
          <a:xfrm>
            <a:off x="10261989" y="89662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148"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9" name="그림 148"/>
          <p:cNvPicPr>
            <a:picLocks noChangeAspect="1"/>
          </p:cNvPicPr>
          <p:nvPr/>
        </p:nvPicPr>
        <p:blipFill rotWithShape="1">
          <a:blip r:embed="rId20"/>
          <a:srcRect l="13041" t="25882" r="85148" b="70478"/>
          <a:stretch/>
        </p:blipFill>
        <p:spPr>
          <a:xfrm>
            <a:off x="1732638" y="6052745"/>
            <a:ext cx="255461" cy="252654"/>
          </a:xfrm>
          <a:prstGeom prst="rect">
            <a:avLst/>
          </a:prstGeom>
        </p:spPr>
      </p:pic>
      <p:sp>
        <p:nvSpPr>
          <p:cNvPr id="150" name="직사각형 149"/>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151"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152"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3"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5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5"/>
            </p:custDataLst>
          </p:nvPr>
        </p:nvGrpSpPr>
        <p:grpSpPr>
          <a:xfrm>
            <a:off x="521244" y="3041528"/>
            <a:ext cx="740954" cy="1061830"/>
            <a:chOff x="595686" y="1261242"/>
            <a:chExt cx="740954" cy="1061830"/>
          </a:xfrm>
        </p:grpSpPr>
        <p:sp>
          <p:nvSpPr>
            <p:cNvPr id="15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6"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15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8"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9"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0"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161"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2"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3"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164"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5"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6"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167"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8"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69"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70"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7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6"/>
            </p:custDataLst>
          </p:nvPr>
        </p:nvGrpSpPr>
        <p:grpSpPr>
          <a:xfrm>
            <a:off x="530987" y="4805866"/>
            <a:ext cx="1507189" cy="422464"/>
            <a:chOff x="595686" y="1261242"/>
            <a:chExt cx="1507189" cy="422464"/>
          </a:xfrm>
        </p:grpSpPr>
        <p:sp>
          <p:nvSpPr>
            <p:cNvPr id="172"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3"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17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75"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76"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77"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8"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7"/>
            </p:custDataLst>
          </p:nvPr>
        </p:nvGrpSpPr>
        <p:grpSpPr>
          <a:xfrm>
            <a:off x="336988" y="2691498"/>
            <a:ext cx="773014" cy="212366"/>
            <a:chOff x="595686" y="1261242"/>
            <a:chExt cx="773014" cy="212366"/>
          </a:xfrm>
        </p:grpSpPr>
        <p:sp>
          <p:nvSpPr>
            <p:cNvPr id="179"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0"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181"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8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8"/>
            </p:custDataLst>
          </p:nvPr>
        </p:nvGrpSpPr>
        <p:grpSpPr>
          <a:xfrm>
            <a:off x="317283" y="4522847"/>
            <a:ext cx="1119262" cy="212366"/>
            <a:chOff x="595686" y="1261242"/>
            <a:chExt cx="1119262" cy="212366"/>
          </a:xfrm>
        </p:grpSpPr>
        <p:sp>
          <p:nvSpPr>
            <p:cNvPr id="18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4"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 캘린더</a:t>
              </a:r>
              <a:endParaRPr lang="en-US" sz="900">
                <a:solidFill>
                  <a:srgbClr val="5F5F5F"/>
                </a:solidFill>
                <a:latin typeface="Segoe UI" panose="020B0502040204020203" pitchFamily="34" charset="0"/>
                <a:cs typeface="Segoe UI" panose="020B0502040204020203" pitchFamily="34" charset="0"/>
              </a:endParaRPr>
            </a:p>
          </p:txBody>
        </p:sp>
        <p:sp>
          <p:nvSpPr>
            <p:cNvPr id="185"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186" name="그림 185"/>
          <p:cNvPicPr>
            <a:picLocks noChangeAspect="1"/>
          </p:cNvPicPr>
          <p:nvPr/>
        </p:nvPicPr>
        <p:blipFill>
          <a:blip r:embed="rId21"/>
          <a:stretch>
            <a:fillRect/>
          </a:stretch>
        </p:blipFill>
        <p:spPr>
          <a:xfrm>
            <a:off x="295297" y="6417451"/>
            <a:ext cx="2048161" cy="676369"/>
          </a:xfrm>
          <a:prstGeom prst="rect">
            <a:avLst/>
          </a:prstGeom>
        </p:spPr>
      </p:pic>
      <p:grpSp>
        <p:nvGrpSpPr>
          <p:cNvPr id="18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9"/>
            </p:custDataLst>
          </p:nvPr>
        </p:nvGrpSpPr>
        <p:grpSpPr>
          <a:xfrm>
            <a:off x="336988" y="5520611"/>
            <a:ext cx="920490" cy="212366"/>
            <a:chOff x="595686" y="1261242"/>
            <a:chExt cx="920490" cy="212366"/>
          </a:xfrm>
        </p:grpSpPr>
        <p:sp>
          <p:nvSpPr>
            <p:cNvPr id="18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9"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190"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193"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94"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199"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480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planReg</a:t>
            </a:r>
            <a:endParaRPr lang="ko-KR" altLang="en-US"/>
          </a:p>
        </p:txBody>
      </p:sp>
      <p:sp>
        <p:nvSpPr>
          <p:cNvPr id="7" name="텍스트 개체 틀 6"/>
          <p:cNvSpPr>
            <a:spLocks noGrp="1"/>
          </p:cNvSpPr>
          <p:nvPr>
            <p:ph type="body" sz="quarter" idx="12"/>
          </p:nvPr>
        </p:nvSpPr>
        <p:spPr/>
        <p:txBody>
          <a:bodyPr>
            <a:normAutofit/>
          </a:bodyPr>
          <a:lstStyle/>
          <a:p>
            <a:r>
              <a:rPr lang="ko-KR" altLang="en-US"/>
              <a:t>일정관리</a:t>
            </a:r>
            <a:r>
              <a:rPr lang="en-US" altLang="ko-KR"/>
              <a:t>(</a:t>
            </a:r>
            <a:r>
              <a:rPr lang="ko-KR" altLang="en-US"/>
              <a:t>추가</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일정 추가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a:latin typeface="나눔고딕" panose="020D0604000000000000" pitchFamily="50" charset="-127"/>
                <a:ea typeface="나눔고딕" panose="020D0604000000000000" pitchFamily="50" charset="-127"/>
              </a:rPr>
              <a:t>일정을 추가하면 참여 인원에게 </a:t>
            </a:r>
            <a:r>
              <a:rPr lang="ko-KR" altLang="en-US" err="1">
                <a:latin typeface="나눔고딕" panose="020D0604000000000000" pitchFamily="50" charset="-127"/>
                <a:ea typeface="나눔고딕" panose="020D0604000000000000" pitchFamily="50" charset="-127"/>
              </a:rPr>
              <a:t>업무공유함</a:t>
            </a:r>
            <a:r>
              <a:rPr lang="ko-KR" altLang="en-US">
                <a:latin typeface="나눔고딕" panose="020D0604000000000000" pitchFamily="50" charset="-127"/>
                <a:ea typeface="나눔고딕" panose="020D0604000000000000" pitchFamily="50" charset="-127"/>
              </a:rPr>
              <a:t>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업무수신함으로 추가됨</a:t>
            </a:r>
            <a:r>
              <a:rPr lang="en-US" altLang="ko-KR">
                <a:latin typeface="나눔고딕" panose="020D0604000000000000" pitchFamily="50" charset="-127"/>
                <a:ea typeface="나눔고딕" panose="020D0604000000000000" pitchFamily="50" charset="-127"/>
              </a:rPr>
              <a:t/>
            </a:r>
            <a:br>
              <a:rPr lang="en-US" altLang="ko-KR">
                <a:latin typeface="나눔고딕" panose="020D0604000000000000" pitchFamily="50" charset="-127"/>
                <a:ea typeface="나눔고딕" panose="020D0604000000000000" pitchFamily="50" charset="-127"/>
              </a:rPr>
            </a:br>
            <a:r>
              <a:rPr lang="ko-KR" altLang="en-US">
                <a:latin typeface="나눔고딕" panose="020D0604000000000000" pitchFamily="50" charset="-127"/>
                <a:ea typeface="나눔고딕" panose="020D0604000000000000" pitchFamily="50" charset="-127"/>
              </a:rPr>
              <a:t>수락 혹은 거절 가능 </a:t>
            </a:r>
            <a:r>
              <a:rPr lang="en-US" altLang="ko-KR">
                <a:latin typeface="나눔고딕" panose="020D0604000000000000" pitchFamily="50" charset="-127"/>
                <a:ea typeface="나눔고딕" panose="020D0604000000000000" pitchFamily="50" charset="-127"/>
              </a:rPr>
              <a:t/>
            </a:r>
            <a:br>
              <a:rPr lang="en-US" altLang="ko-KR">
                <a:latin typeface="나눔고딕" panose="020D0604000000000000" pitchFamily="50" charset="-127"/>
                <a:ea typeface="나눔고딕" panose="020D0604000000000000" pitchFamily="50" charset="-127"/>
              </a:rPr>
            </a:br>
            <a:endParaRPr lang="en-US" altLang="ko-KR">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일정관리</a:t>
            </a:r>
          </a:p>
        </p:txBody>
      </p:sp>
      <p:sp>
        <p:nvSpPr>
          <p:cNvPr id="195" name="Button"/>
          <p:cNvSpPr>
            <a:spLocks/>
          </p:cNvSpPr>
          <p:nvPr/>
        </p:nvSpPr>
        <p:spPr bwMode="auto">
          <a:xfrm>
            <a:off x="9444217" y="131999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9859085" y="131999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0" name="직사각형 49"/>
          <p:cNvSpPr/>
          <p:nvPr/>
        </p:nvSpPr>
        <p:spPr>
          <a:xfrm>
            <a:off x="1673099" y="987394"/>
            <a:ext cx="448647" cy="707886"/>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행사</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개인</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 name="그룹 2">
            <a:extLst>
              <a:ext uri="{FF2B5EF4-FFF2-40B4-BE49-F238E27FC236}">
                <a16:creationId xmlns="" xmlns:a16="http://schemas.microsoft.com/office/drawing/2014/main" id="{4663D5CC-AD36-E922-CF48-4E443017C73B}"/>
              </a:ext>
            </a:extLst>
          </p:cNvPr>
          <p:cNvGrpSpPr/>
          <p:nvPr/>
        </p:nvGrpSpPr>
        <p:grpSpPr>
          <a:xfrm>
            <a:off x="486460" y="2792976"/>
            <a:ext cx="3594550" cy="230266"/>
            <a:chOff x="2609029" y="2744302"/>
            <a:chExt cx="3326837" cy="254603"/>
          </a:xfrm>
        </p:grpSpPr>
        <p:sp>
          <p:nvSpPr>
            <p:cNvPr id="81" name="Text Box"/>
            <p:cNvSpPr/>
            <p:nvPr/>
          </p:nvSpPr>
          <p:spPr>
            <a:xfrm>
              <a:off x="2609029" y="2764700"/>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2" name="Date Picker Icon" descr="&lt;SmartSettings&gt;&lt;SmartResize anchorLeft=&quot;None&quot; anchorTop=&quot;None&quot; anchorRight=&quot;Absolute&quot; anchorBottom=&quot;None&quot; /&gt;&lt;/SmartSettings&gt;"/>
            <p:cNvSpPr>
              <a:spLocks noEditPoints="1"/>
            </p:cNvSpPr>
            <p:nvPr>
              <p:custDataLst>
                <p:tags r:id="rId4"/>
              </p:custDataLst>
            </p:nvPr>
          </p:nvSpPr>
          <p:spPr bwMode="auto">
            <a:xfrm>
              <a:off x="3439394" y="2764320"/>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Text Box"/>
            <p:cNvSpPr/>
            <p:nvPr/>
          </p:nvSpPr>
          <p:spPr>
            <a:xfrm>
              <a:off x="3697679" y="2763854"/>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07:00</a:t>
              </a:r>
            </a:p>
          </p:txBody>
        </p:sp>
        <p:sp>
          <p:nvSpPr>
            <p:cNvPr id="84" name="Label"/>
            <p:cNvSpPr txBox="1"/>
            <p:nvPr/>
          </p:nvSpPr>
          <p:spPr>
            <a:xfrm>
              <a:off x="4165679" y="2744302"/>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5" name="Text Box"/>
            <p:cNvSpPr/>
            <p:nvPr/>
          </p:nvSpPr>
          <p:spPr>
            <a:xfrm>
              <a:off x="4379216" y="2766380"/>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5209581" y="2766000"/>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7" name="Text Box"/>
            <p:cNvSpPr/>
            <p:nvPr/>
          </p:nvSpPr>
          <p:spPr>
            <a:xfrm>
              <a:off x="5467866" y="2765534"/>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07:30</a:t>
              </a:r>
            </a:p>
          </p:txBody>
        </p:sp>
      </p:grpSp>
      <p:grpSp>
        <p:nvGrpSpPr>
          <p:cNvPr id="91" name="Drop-Down Box" descr="&lt;SmartSettings&gt;&lt;SmartResize enabled=&quot;True&quot; minWidth=&quot;18&quot; minHeight=&quot;7&quot; /&gt;&lt;/SmartSettings&gt;"/>
          <p:cNvGrpSpPr/>
          <p:nvPr>
            <p:custDataLst>
              <p:tags r:id="rId1"/>
            </p:custDataLst>
          </p:nvPr>
        </p:nvGrpSpPr>
        <p:grpSpPr>
          <a:xfrm>
            <a:off x="519709" y="1837722"/>
            <a:ext cx="576000" cy="216000"/>
            <a:chOff x="595686" y="1276905"/>
            <a:chExt cx="789608" cy="180000"/>
          </a:xfrm>
          <a:solidFill>
            <a:srgbClr val="FFFFFF"/>
          </a:solidFill>
        </p:grpSpPr>
        <p:sp>
          <p:nvSpPr>
            <p:cNvPr id="92" name="Text Box"/>
            <p:cNvSpPr/>
            <p:nvPr/>
          </p:nvSpPr>
          <p:spPr>
            <a:xfrm>
              <a:off x="595686" y="1276905"/>
              <a:ext cx="789608"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93"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a:off x="1162729"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4" name="직사각형 103"/>
          <p:cNvSpPr/>
          <p:nvPr/>
        </p:nvSpPr>
        <p:spPr>
          <a:xfrm>
            <a:off x="490744" y="1802499"/>
            <a:ext cx="635060" cy="286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98" name="Text Box"/>
          <p:cNvSpPr/>
          <p:nvPr/>
        </p:nvSpPr>
        <p:spPr>
          <a:xfrm>
            <a:off x="1202564" y="1840119"/>
            <a:ext cx="233543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5" name="직선 화살표 연결선 17"/>
          <p:cNvCxnSpPr>
            <a:stCxn id="104" idx="0"/>
            <a:endCxn id="50" idx="1"/>
          </p:cNvCxnSpPr>
          <p:nvPr/>
        </p:nvCxnSpPr>
        <p:spPr>
          <a:xfrm flipV="1">
            <a:off x="808274" y="1341337"/>
            <a:ext cx="864825" cy="4611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Text Box"/>
          <p:cNvSpPr/>
          <p:nvPr/>
        </p:nvSpPr>
        <p:spPr>
          <a:xfrm>
            <a:off x="6439616" y="1713488"/>
            <a:ext cx="3779116" cy="108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5" name="Header"/>
          <p:cNvSpPr txBox="1"/>
          <p:nvPr/>
        </p:nvSpPr>
        <p:spPr>
          <a:xfrm>
            <a:off x="412842" y="672234"/>
            <a:ext cx="134357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dirty="0">
                <a:solidFill>
                  <a:srgbClr val="5F5F5F"/>
                </a:solidFill>
                <a:latin typeface="Segoe UI" panose="020B0502040204020203" pitchFamily="34" charset="0"/>
                <a:cs typeface="Segoe UI" panose="020B0502040204020203" pitchFamily="34" charset="0"/>
              </a:rPr>
              <a:t>일정추가</a:t>
            </a:r>
            <a:r>
              <a:rPr lang="en-US" altLang="ko-KR" sz="1100" dirty="0">
                <a:solidFill>
                  <a:srgbClr val="5F5F5F"/>
                </a:solidFill>
                <a:latin typeface="Segoe UI" panose="020B0502040204020203" pitchFamily="34" charset="0"/>
                <a:cs typeface="Segoe UI" panose="020B0502040204020203" pitchFamily="34" charset="0"/>
              </a:rPr>
              <a:t>/ </a:t>
            </a:r>
            <a:r>
              <a:rPr lang="ko-KR" altLang="en-US" sz="1100" dirty="0">
                <a:solidFill>
                  <a:srgbClr val="5F5F5F"/>
                </a:solidFill>
                <a:latin typeface="Segoe UI" panose="020B0502040204020203" pitchFamily="34" charset="0"/>
                <a:cs typeface="Segoe UI" panose="020B0502040204020203" pitchFamily="34" charset="0"/>
              </a:rPr>
              <a:t>일정</a:t>
            </a:r>
            <a:endParaRPr lang="en-US" sz="1400" dirty="0">
              <a:solidFill>
                <a:srgbClr val="5F5F5F"/>
              </a:solidFill>
              <a:latin typeface="Segoe UI" panose="020B0502040204020203" pitchFamily="34" charset="0"/>
              <a:cs typeface="Segoe UI" panose="020B0502040204020203" pitchFamily="34" charset="0"/>
            </a:endParaRPr>
          </a:p>
        </p:txBody>
      </p:sp>
      <p:sp>
        <p:nvSpPr>
          <p:cNvPr id="172" name="Button 2"/>
          <p:cNvSpPr>
            <a:spLocks/>
          </p:cNvSpPr>
          <p:nvPr/>
        </p:nvSpPr>
        <p:spPr bwMode="auto">
          <a:xfrm>
            <a:off x="1838085" y="4415966"/>
            <a:ext cx="1421263"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회의실 예약현황</a:t>
            </a:r>
            <a:endParaRPr lang="en-US" sz="900">
              <a:solidFill>
                <a:srgbClr val="5F5F5F"/>
              </a:solidFill>
              <a:effectLst/>
              <a:latin typeface="Segoe UI" panose="020B0502040204020203" pitchFamily="34" charset="0"/>
              <a:cs typeface="Segoe UI" panose="020B0502040204020203" pitchFamily="34" charset="0"/>
            </a:endParaRPr>
          </a:p>
        </p:txBody>
      </p:sp>
      <p:sp>
        <p:nvSpPr>
          <p:cNvPr id="176" name="Text Box"/>
          <p:cNvSpPr/>
          <p:nvPr/>
        </p:nvSpPr>
        <p:spPr>
          <a:xfrm>
            <a:off x="564002" y="4397519"/>
            <a:ext cx="1158501" cy="27107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     회의실 </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183"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a:off x="1606201" y="4513783"/>
            <a:ext cx="64009"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solidFill>
                <a:latin typeface="Segoe UI" panose="020B0502040204020203" pitchFamily="34" charset="0"/>
                <a:cs typeface="Segoe UI" panose="020B0502040204020203" pitchFamily="34" charset="0"/>
              </a:rPr>
              <a:t>  </a:t>
            </a:r>
          </a:p>
        </p:txBody>
      </p:sp>
      <p:sp>
        <p:nvSpPr>
          <p:cNvPr id="186" name="직사각형 185"/>
          <p:cNvSpPr/>
          <p:nvPr/>
        </p:nvSpPr>
        <p:spPr>
          <a:xfrm>
            <a:off x="520248" y="4388537"/>
            <a:ext cx="1297467" cy="322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87" name="직선 화살표 연결선 17"/>
          <p:cNvCxnSpPr>
            <a:stCxn id="186" idx="0"/>
            <a:endCxn id="188" idx="2"/>
          </p:cNvCxnSpPr>
          <p:nvPr/>
        </p:nvCxnSpPr>
        <p:spPr>
          <a:xfrm flipV="1">
            <a:off x="1168982" y="4181295"/>
            <a:ext cx="586183" cy="2072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p:cNvSpPr/>
          <p:nvPr/>
        </p:nvSpPr>
        <p:spPr>
          <a:xfrm>
            <a:off x="1148738" y="3775793"/>
            <a:ext cx="1212854" cy="4055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t>가능한 회의실만 활성화</a:t>
            </a:r>
            <a:endParaRPr lang="en-US" altLang="ko-KR" sz="1100"/>
          </a:p>
        </p:txBody>
      </p:sp>
      <p:sp>
        <p:nvSpPr>
          <p:cNvPr id="108" name="Label">
            <a:extLst>
              <a:ext uri="{FF2B5EF4-FFF2-40B4-BE49-F238E27FC236}">
                <a16:creationId xmlns="" xmlns:a16="http://schemas.microsoft.com/office/drawing/2014/main" id="{F7992913-63FB-05A0-FBD7-F469CDBE89D9}"/>
              </a:ext>
            </a:extLst>
          </p:cNvPr>
          <p:cNvSpPr txBox="1"/>
          <p:nvPr/>
        </p:nvSpPr>
        <p:spPr>
          <a:xfrm>
            <a:off x="519279" y="1511029"/>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12" name="Label">
            <a:extLst>
              <a:ext uri="{FF2B5EF4-FFF2-40B4-BE49-F238E27FC236}">
                <a16:creationId xmlns="" xmlns:a16="http://schemas.microsoft.com/office/drawing/2014/main" id="{F7992913-63FB-05A0-FBD7-F469CDBE89D9}"/>
              </a:ext>
            </a:extLst>
          </p:cNvPr>
          <p:cNvSpPr txBox="1"/>
          <p:nvPr/>
        </p:nvSpPr>
        <p:spPr>
          <a:xfrm>
            <a:off x="519279" y="2439129"/>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기간</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44" name="Label">
            <a:extLst>
              <a:ext uri="{FF2B5EF4-FFF2-40B4-BE49-F238E27FC236}">
                <a16:creationId xmlns="" xmlns:a16="http://schemas.microsoft.com/office/drawing/2014/main" id="{F7992913-63FB-05A0-FBD7-F469CDBE89D9}"/>
              </a:ext>
            </a:extLst>
          </p:cNvPr>
          <p:cNvSpPr txBox="1"/>
          <p:nvPr/>
        </p:nvSpPr>
        <p:spPr>
          <a:xfrm>
            <a:off x="519279" y="3253012"/>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장소</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48" name="Text Box"/>
          <p:cNvSpPr/>
          <p:nvPr/>
        </p:nvSpPr>
        <p:spPr>
          <a:xfrm>
            <a:off x="519279" y="3501492"/>
            <a:ext cx="233543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6" name="Label">
            <a:extLst>
              <a:ext uri="{FF2B5EF4-FFF2-40B4-BE49-F238E27FC236}">
                <a16:creationId xmlns="" xmlns:a16="http://schemas.microsoft.com/office/drawing/2014/main" id="{F7992913-63FB-05A0-FBD7-F469CDBE89D9}"/>
              </a:ext>
            </a:extLst>
          </p:cNvPr>
          <p:cNvSpPr txBox="1"/>
          <p:nvPr/>
        </p:nvSpPr>
        <p:spPr>
          <a:xfrm>
            <a:off x="513695" y="4028624"/>
            <a:ext cx="39914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회의실</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57" name="Label">
            <a:extLst>
              <a:ext uri="{FF2B5EF4-FFF2-40B4-BE49-F238E27FC236}">
                <a16:creationId xmlns="" xmlns:a16="http://schemas.microsoft.com/office/drawing/2014/main" id="{F7992913-63FB-05A0-FBD7-F469CDBE89D9}"/>
              </a:ext>
            </a:extLst>
          </p:cNvPr>
          <p:cNvSpPr txBox="1"/>
          <p:nvPr/>
        </p:nvSpPr>
        <p:spPr>
          <a:xfrm>
            <a:off x="499576" y="5193535"/>
            <a:ext cx="961802"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회의 참여방식</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61" name="Label"/>
          <p:cNvSpPr txBox="1"/>
          <p:nvPr/>
        </p:nvSpPr>
        <p:spPr>
          <a:xfrm>
            <a:off x="497108" y="5513618"/>
            <a:ext cx="72481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2" name="Label"/>
          <p:cNvSpPr txBox="1"/>
          <p:nvPr/>
        </p:nvSpPr>
        <p:spPr>
          <a:xfrm>
            <a:off x="1187423" y="5513618"/>
            <a:ext cx="61581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온라인</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3" name="Label">
            <a:extLst>
              <a:ext uri="{FF2B5EF4-FFF2-40B4-BE49-F238E27FC236}">
                <a16:creationId xmlns="" xmlns:a16="http://schemas.microsoft.com/office/drawing/2014/main" id="{F7992913-63FB-05A0-FBD7-F469CDBE89D9}"/>
              </a:ext>
            </a:extLst>
          </p:cNvPr>
          <p:cNvSpPr txBox="1"/>
          <p:nvPr/>
        </p:nvSpPr>
        <p:spPr>
          <a:xfrm>
            <a:off x="473545" y="6079942"/>
            <a:ext cx="657231"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공개여부</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164" name="그룹 163"/>
          <p:cNvGrpSpPr/>
          <p:nvPr/>
        </p:nvGrpSpPr>
        <p:grpSpPr>
          <a:xfrm>
            <a:off x="630111" y="6405878"/>
            <a:ext cx="1272926" cy="210173"/>
            <a:chOff x="8455011" y="5855185"/>
            <a:chExt cx="1117600" cy="228600"/>
          </a:xfrm>
        </p:grpSpPr>
        <p:sp>
          <p:nvSpPr>
            <p:cNvPr id="165" name="Button"/>
            <p:cNvSpPr/>
            <p:nvPr/>
          </p:nvSpPr>
          <p:spPr>
            <a:xfrm>
              <a:off x="84550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p>
              <a:pPr algn="ctr" defTabSz="914400" latinLnBrk="0"/>
              <a:r>
                <a:rPr lang="ko-KR" altLang="en-US" sz="700">
                  <a:solidFill>
                    <a:srgbClr val="000000">
                      <a:alpha val="26000"/>
                    </a:srgbClr>
                  </a:solidFill>
                  <a:latin typeface="Segoe UI" panose="020B0502040204020203" pitchFamily="34" charset="0"/>
                  <a:cs typeface="Segoe UI" panose="020B0502040204020203" pitchFamily="34" charset="0"/>
                </a:rPr>
                <a:t>공개</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66" name="Button"/>
            <p:cNvSpPr/>
            <p:nvPr/>
          </p:nvSpPr>
          <p:spPr>
            <a:xfrm>
              <a:off x="90138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비공개</a:t>
              </a:r>
              <a:endParaRPr lang="en-US" sz="700"/>
            </a:p>
          </p:txBody>
        </p:sp>
      </p:grpSp>
      <p:sp>
        <p:nvSpPr>
          <p:cNvPr id="167" name="Label">
            <a:extLst>
              <a:ext uri="{FF2B5EF4-FFF2-40B4-BE49-F238E27FC236}">
                <a16:creationId xmlns="" xmlns:a16="http://schemas.microsoft.com/office/drawing/2014/main" id="{F7992913-63FB-05A0-FBD7-F469CDBE89D9}"/>
              </a:ext>
            </a:extLst>
          </p:cNvPr>
          <p:cNvSpPr txBox="1"/>
          <p:nvPr/>
        </p:nvSpPr>
        <p:spPr>
          <a:xfrm>
            <a:off x="6445902" y="1505623"/>
            <a:ext cx="39113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내용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74" name="Label">
            <a:extLst>
              <a:ext uri="{FF2B5EF4-FFF2-40B4-BE49-F238E27FC236}">
                <a16:creationId xmlns="" xmlns:a16="http://schemas.microsoft.com/office/drawing/2014/main" id="{F7992913-63FB-05A0-FBD7-F469CDBE89D9}"/>
              </a:ext>
            </a:extLst>
          </p:cNvPr>
          <p:cNvSpPr txBox="1"/>
          <p:nvPr/>
        </p:nvSpPr>
        <p:spPr>
          <a:xfrm>
            <a:off x="6471921" y="3065353"/>
            <a:ext cx="439223"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참여자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75" name="Text Box"/>
          <p:cNvSpPr/>
          <p:nvPr/>
        </p:nvSpPr>
        <p:spPr>
          <a:xfrm>
            <a:off x="6445123" y="3331554"/>
            <a:ext cx="2799702"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참여자를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7" name="Button"/>
          <p:cNvSpPr>
            <a:spLocks/>
          </p:cNvSpPr>
          <p:nvPr/>
        </p:nvSpPr>
        <p:spPr bwMode="auto">
          <a:xfrm>
            <a:off x="9349151" y="3327588"/>
            <a:ext cx="44450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92" name="직선 화살표 연결선 17"/>
          <p:cNvCxnSpPr>
            <a:stCxn id="172" idx="3"/>
            <a:endCxn id="28" idx="0"/>
          </p:cNvCxnSpPr>
          <p:nvPr/>
        </p:nvCxnSpPr>
        <p:spPr>
          <a:xfrm>
            <a:off x="3259348" y="4536158"/>
            <a:ext cx="1401925" cy="2073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7413882" y="2021661"/>
            <a:ext cx="1887849" cy="4469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t>HTML </a:t>
            </a:r>
            <a:r>
              <a:rPr lang="ko-KR" altLang="en-US" sz="1100"/>
              <a:t>에디터 사용</a:t>
            </a:r>
            <a:endParaRPr lang="en-US" altLang="ko-KR" sz="1100"/>
          </a:p>
        </p:txBody>
      </p:sp>
      <p:sp>
        <p:nvSpPr>
          <p:cNvPr id="181" name="직사각형 180"/>
          <p:cNvSpPr/>
          <p:nvPr/>
        </p:nvSpPr>
        <p:spPr>
          <a:xfrm>
            <a:off x="9126516" y="6272764"/>
            <a:ext cx="2635972" cy="12879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t>- </a:t>
            </a:r>
            <a:r>
              <a:rPr lang="ko-KR" altLang="en-US" sz="1100" dirty="0"/>
              <a:t>참여자 </a:t>
            </a:r>
            <a:r>
              <a:rPr lang="ko-KR" altLang="en-US" sz="1100" dirty="0" err="1"/>
              <a:t>선택시</a:t>
            </a:r>
            <a:r>
              <a:rPr lang="ko-KR" altLang="en-US" sz="1100" dirty="0"/>
              <a:t> 자동 등록</a:t>
            </a:r>
            <a:endParaRPr lang="en-US" altLang="ko-KR" sz="1100" dirty="0"/>
          </a:p>
          <a:p>
            <a:r>
              <a:rPr lang="en-US" altLang="ko-KR" sz="1100" dirty="0"/>
              <a:t>- </a:t>
            </a:r>
            <a:r>
              <a:rPr lang="ko-KR" altLang="en-US" sz="1100" dirty="0"/>
              <a:t>선택 기간이 </a:t>
            </a:r>
            <a:r>
              <a:rPr lang="en-US" altLang="ko-KR" sz="1100" dirty="0"/>
              <a:t>1</a:t>
            </a:r>
            <a:r>
              <a:rPr lang="ko-KR" altLang="en-US" sz="1100" dirty="0"/>
              <a:t>일 이상인 경우 </a:t>
            </a:r>
            <a:r>
              <a:rPr lang="ko-KR" altLang="en-US" sz="1100" dirty="0" err="1"/>
              <a:t>일단위</a:t>
            </a:r>
            <a:r>
              <a:rPr lang="en-US" altLang="ko-KR" sz="1100" dirty="0"/>
              <a:t>,</a:t>
            </a:r>
            <a:r>
              <a:rPr lang="ko-KR" altLang="en-US" sz="1100" dirty="0"/>
              <a:t> 나머진 시간단위로 표출</a:t>
            </a:r>
            <a:endParaRPr lang="en-US" altLang="ko-KR" sz="1100" dirty="0"/>
          </a:p>
          <a:p>
            <a:r>
              <a:rPr lang="en-US" altLang="ko-KR" sz="1100" dirty="0"/>
              <a:t>- </a:t>
            </a:r>
            <a:r>
              <a:rPr lang="ko-KR" altLang="en-US" sz="1100" dirty="0" err="1"/>
              <a:t>일단위</a:t>
            </a:r>
            <a:r>
              <a:rPr lang="ko-KR" altLang="en-US" sz="1100" dirty="0"/>
              <a:t> </a:t>
            </a:r>
            <a:r>
              <a:rPr lang="ko-KR" altLang="en-US" sz="1100" dirty="0" err="1"/>
              <a:t>표출시</a:t>
            </a:r>
            <a:r>
              <a:rPr lang="ko-KR" altLang="en-US" sz="1100" dirty="0"/>
              <a:t> </a:t>
            </a:r>
            <a:r>
              <a:rPr lang="ko-KR" altLang="en-US" sz="1100" dirty="0" err="1"/>
              <a:t>기등록</a:t>
            </a:r>
            <a:r>
              <a:rPr lang="en-US" altLang="ko-KR" sz="1100" dirty="0"/>
              <a:t>(</a:t>
            </a:r>
            <a:r>
              <a:rPr lang="ko-KR" altLang="en-US" sz="1100" dirty="0"/>
              <a:t>휴가</a:t>
            </a:r>
            <a:r>
              <a:rPr lang="en-US" altLang="ko-KR" sz="1100" dirty="0"/>
              <a:t>, </a:t>
            </a:r>
            <a:r>
              <a:rPr lang="ko-KR" altLang="en-US" sz="1100" dirty="0"/>
              <a:t>출장 등</a:t>
            </a:r>
            <a:r>
              <a:rPr lang="en-US" altLang="ko-KR" sz="1100" dirty="0"/>
              <a:t>) </a:t>
            </a:r>
            <a:r>
              <a:rPr lang="ko-KR" altLang="en-US" sz="1100" dirty="0"/>
              <a:t>일정 및 공휴일은 빨간색으로 표기</a:t>
            </a:r>
            <a:endParaRPr lang="en-US" altLang="ko-KR" sz="1100" dirty="0"/>
          </a:p>
          <a:p>
            <a:r>
              <a:rPr lang="en-US" altLang="ko-KR" sz="1100" dirty="0"/>
              <a:t>- </a:t>
            </a:r>
            <a:r>
              <a:rPr lang="ko-KR" altLang="en-US" sz="1100" dirty="0"/>
              <a:t>시간단위 </a:t>
            </a:r>
            <a:r>
              <a:rPr lang="ko-KR" altLang="en-US" sz="1100" dirty="0" err="1"/>
              <a:t>표출시</a:t>
            </a:r>
            <a:r>
              <a:rPr lang="ko-KR" altLang="en-US" sz="1100" dirty="0"/>
              <a:t> </a:t>
            </a:r>
            <a:r>
              <a:rPr lang="ko-KR" altLang="en-US" sz="1100" dirty="0" err="1"/>
              <a:t>기등록</a:t>
            </a:r>
            <a:r>
              <a:rPr lang="en-US" altLang="ko-KR" sz="1100" dirty="0"/>
              <a:t>(</a:t>
            </a:r>
            <a:r>
              <a:rPr lang="ko-KR" altLang="en-US" sz="1100" dirty="0"/>
              <a:t>회의</a:t>
            </a:r>
            <a:r>
              <a:rPr lang="en-US" altLang="ko-KR" sz="1100" dirty="0"/>
              <a:t>, </a:t>
            </a:r>
            <a:r>
              <a:rPr lang="ko-KR" altLang="en-US" sz="1100" dirty="0"/>
              <a:t>휴가</a:t>
            </a:r>
            <a:r>
              <a:rPr lang="en-US" altLang="ko-KR" sz="1100" dirty="0"/>
              <a:t>, </a:t>
            </a:r>
            <a:r>
              <a:rPr lang="ko-KR" altLang="en-US" sz="1100" dirty="0"/>
              <a:t>출장 등</a:t>
            </a:r>
            <a:r>
              <a:rPr lang="en-US" altLang="ko-KR" sz="1100" dirty="0"/>
              <a:t>) </a:t>
            </a:r>
            <a:r>
              <a:rPr lang="ko-KR" altLang="en-US" sz="1100" dirty="0"/>
              <a:t>일정은 빨간색으로 표기</a:t>
            </a:r>
            <a:endParaRPr lang="en-US" altLang="ko-KR" sz="1100" dirty="0"/>
          </a:p>
        </p:txBody>
      </p:sp>
      <p:cxnSp>
        <p:nvCxnSpPr>
          <p:cNvPr id="184" name="직선 화살표 연결선 17"/>
          <p:cNvCxnSpPr>
            <a:endCxn id="181" idx="1"/>
          </p:cNvCxnSpPr>
          <p:nvPr/>
        </p:nvCxnSpPr>
        <p:spPr>
          <a:xfrm>
            <a:off x="10270771" y="4365758"/>
            <a:ext cx="91672" cy="19004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그림 27"/>
          <p:cNvPicPr>
            <a:picLocks noChangeAspect="1"/>
          </p:cNvPicPr>
          <p:nvPr/>
        </p:nvPicPr>
        <p:blipFill>
          <a:blip r:embed="rId8"/>
          <a:stretch>
            <a:fillRect/>
          </a:stretch>
        </p:blipFill>
        <p:spPr>
          <a:xfrm>
            <a:off x="3184714" y="4743514"/>
            <a:ext cx="2953117" cy="3388417"/>
          </a:xfrm>
          <a:prstGeom prst="rect">
            <a:avLst/>
          </a:prstGeom>
        </p:spPr>
      </p:pic>
      <p:sp>
        <p:nvSpPr>
          <p:cNvPr id="190" name="직사각형 189"/>
          <p:cNvSpPr/>
          <p:nvPr/>
        </p:nvSpPr>
        <p:spPr>
          <a:xfrm>
            <a:off x="3170093" y="4740205"/>
            <a:ext cx="2967738" cy="339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93" name="직사각형 192"/>
          <p:cNvSpPr/>
          <p:nvPr/>
        </p:nvSpPr>
        <p:spPr>
          <a:xfrm>
            <a:off x="4580138" y="6844219"/>
            <a:ext cx="1887849" cy="2635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t>버튼 클릭 전 안보임</a:t>
            </a:r>
            <a:endParaRPr lang="en-US" altLang="ko-KR" sz="1100"/>
          </a:p>
        </p:txBody>
      </p:sp>
      <p:pic>
        <p:nvPicPr>
          <p:cNvPr id="8" name="그림 7"/>
          <p:cNvPicPr>
            <a:picLocks noChangeAspect="1"/>
          </p:cNvPicPr>
          <p:nvPr/>
        </p:nvPicPr>
        <p:blipFill>
          <a:blip r:embed="rId9"/>
          <a:stretch>
            <a:fillRect/>
          </a:stretch>
        </p:blipFill>
        <p:spPr>
          <a:xfrm>
            <a:off x="6392655" y="3975299"/>
            <a:ext cx="4209012" cy="1514312"/>
          </a:xfrm>
          <a:prstGeom prst="rect">
            <a:avLst/>
          </a:prstGeom>
        </p:spPr>
      </p:pic>
    </p:spTree>
    <p:extLst>
      <p:ext uri="{BB962C8B-B14F-4D97-AF65-F5344CB8AC3E}">
        <p14:creationId xmlns:p14="http://schemas.microsoft.com/office/powerpoint/2010/main" val="2210350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election Overlay"/>
          <p:cNvSpPr/>
          <p:nvPr/>
        </p:nvSpPr>
        <p:spPr>
          <a:xfrm>
            <a:off x="2412592" y="6743737"/>
            <a:ext cx="8099584" cy="723417"/>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cxnSp>
        <p:nvCxnSpPr>
          <p:cNvPr id="256" name="Line"/>
          <p:cNvCxnSpPr>
            <a:cxnSpLocks/>
          </p:cNvCxnSpPr>
          <p:nvPr/>
        </p:nvCxnSpPr>
        <p:spPr bwMode="auto">
          <a:xfrm>
            <a:off x="2430823" y="8373539"/>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 name="텍스트 개체 틀 6"/>
          <p:cNvSpPr>
            <a:spLocks noGrp="1"/>
          </p:cNvSpPr>
          <p:nvPr>
            <p:ph type="body" sz="quarter" idx="12"/>
          </p:nvPr>
        </p:nvSpPr>
        <p:spPr/>
        <p:txBody>
          <a:bodyPr>
            <a:normAutofit/>
          </a:bodyPr>
          <a:lstStyle/>
          <a:p>
            <a:r>
              <a:rPr lang="ko-KR" altLang="en-US" dirty="0" smtClean="0"/>
              <a:t>브리핑보드</a:t>
            </a:r>
            <a:endParaRPr lang="ko-KR" altLang="en-US" dirty="0"/>
          </a:p>
        </p:txBody>
      </p:sp>
      <p:sp>
        <p:nvSpPr>
          <p:cNvPr id="9" name="텍스트 개체 틀 8"/>
          <p:cNvSpPr>
            <a:spLocks noGrp="1"/>
          </p:cNvSpPr>
          <p:nvPr>
            <p:ph type="body" sz="quarter" idx="14"/>
          </p:nvPr>
        </p:nvSpPr>
        <p:spPr>
          <a:xfrm>
            <a:off x="10706743" y="806017"/>
            <a:ext cx="1953765" cy="8277342"/>
          </a:xfrm>
        </p:spPr>
        <p:txBody>
          <a:bodyPr vert="horz" lIns="93046" tIns="46523" rIns="46523" bIns="46523" rtlCol="0">
            <a:noAutofit/>
          </a:bodyPr>
          <a:lstStyle/>
          <a:p>
            <a:pPr>
              <a:lnSpc>
                <a:spcPts val="1551"/>
              </a:lnSpc>
              <a:spcBef>
                <a:spcPts val="0"/>
              </a:spcBef>
              <a:spcAft>
                <a:spcPts val="388"/>
              </a:spcAft>
            </a:pPr>
            <a:endParaRPr lang="en-US" altLang="ko-KR" dirty="0">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그룹웨어 </a:t>
            </a:r>
            <a:r>
              <a:rPr lang="en-US" altLang="ko-KR" dirty="0"/>
              <a:t>&gt; </a:t>
            </a:r>
            <a:r>
              <a:rPr lang="ko-KR" altLang="en-US" dirty="0" smtClean="0"/>
              <a:t>일정 </a:t>
            </a:r>
            <a:r>
              <a:rPr lang="en-US" altLang="ko-KR" dirty="0" smtClean="0"/>
              <a:t>&gt; </a:t>
            </a:r>
            <a:r>
              <a:rPr lang="ko-KR" altLang="en-US" dirty="0" smtClean="0"/>
              <a:t>브리핑보드</a:t>
            </a:r>
            <a:endParaRPr lang="ko-KR" altLang="en-US" dirty="0"/>
          </a:p>
        </p:txBody>
      </p:sp>
      <p:sp>
        <p:nvSpPr>
          <p:cNvPr id="145" name="Header"/>
          <p:cNvSpPr txBox="1"/>
          <p:nvPr/>
        </p:nvSpPr>
        <p:spPr>
          <a:xfrm>
            <a:off x="2381896" y="672234"/>
            <a:ext cx="154875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dirty="0" smtClean="0">
                <a:solidFill>
                  <a:srgbClr val="5F5F5F"/>
                </a:solidFill>
                <a:latin typeface="Segoe UI" panose="020B0502040204020203" pitchFamily="34" charset="0"/>
                <a:cs typeface="Segoe UI" panose="020B0502040204020203" pitchFamily="34" charset="0"/>
              </a:rPr>
              <a:t>브리핑보드</a:t>
            </a:r>
            <a:r>
              <a:rPr lang="en-US" altLang="ko-KR" sz="1100" dirty="0" smtClean="0">
                <a:solidFill>
                  <a:srgbClr val="5F5F5F"/>
                </a:solidFill>
                <a:latin typeface="Segoe UI" panose="020B0502040204020203" pitchFamily="34" charset="0"/>
                <a:cs typeface="Segoe UI" panose="020B0502040204020203" pitchFamily="34" charset="0"/>
              </a:rPr>
              <a:t>/ </a:t>
            </a:r>
            <a:r>
              <a:rPr lang="ko-KR" altLang="en-US" sz="1100" dirty="0">
                <a:solidFill>
                  <a:srgbClr val="5F5F5F"/>
                </a:solidFill>
                <a:latin typeface="Segoe UI" panose="020B0502040204020203" pitchFamily="34" charset="0"/>
                <a:cs typeface="Segoe UI" panose="020B0502040204020203" pitchFamily="34" charset="0"/>
              </a:rPr>
              <a:t>일정</a:t>
            </a:r>
            <a:endParaRPr lang="en-US" sz="1400" dirty="0">
              <a:solidFill>
                <a:srgbClr val="5F5F5F"/>
              </a:solidFill>
              <a:latin typeface="Segoe UI" panose="020B0502040204020203" pitchFamily="34" charset="0"/>
              <a:cs typeface="Segoe UI" panose="020B0502040204020203" pitchFamily="34" charset="0"/>
            </a:endParaRPr>
          </a:p>
        </p:txBody>
      </p:sp>
      <p:sp>
        <p:nvSpPr>
          <p:cNvPr id="100"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일정</a:t>
            </a:r>
            <a:endParaRPr lang="en-US" sz="1400">
              <a:solidFill>
                <a:srgbClr val="5F5F5F"/>
              </a:solidFill>
              <a:latin typeface="Segoe UI" panose="020B0502040204020203" pitchFamily="34" charset="0"/>
              <a:cs typeface="Segoe UI" panose="020B0502040204020203" pitchFamily="34" charset="0"/>
            </a:endParaRPr>
          </a:p>
        </p:txBody>
      </p:sp>
      <p:sp>
        <p:nvSpPr>
          <p:cNvPr id="101"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4" name="텍스트 개체 틀 3"/>
          <p:cNvSpPr>
            <a:spLocks noGrp="1"/>
          </p:cNvSpPr>
          <p:nvPr>
            <p:ph type="body" sz="quarter" idx="11"/>
          </p:nvPr>
        </p:nvSpPr>
        <p:spPr/>
        <p:txBody>
          <a:bodyPr/>
          <a:lstStyle/>
          <a:p>
            <a:endParaRPr lang="ko-KR" altLang="en-US"/>
          </a:p>
        </p:txBody>
      </p:sp>
      <p:sp>
        <p:nvSpPr>
          <p:cNvPr id="111" name="Label">
            <a:extLst>
              <a:ext uri="{FF2B5EF4-FFF2-40B4-BE49-F238E27FC236}">
                <a16:creationId xmlns="" xmlns:a16="http://schemas.microsoft.com/office/drawing/2014/main" id="{F7992913-63FB-05A0-FBD7-F469CDBE89D9}"/>
              </a:ext>
            </a:extLst>
          </p:cNvPr>
          <p:cNvSpPr txBox="1"/>
          <p:nvPr/>
        </p:nvSpPr>
        <p:spPr>
          <a:xfrm>
            <a:off x="2412592" y="159615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smtClean="0">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rPr>
              <a:t>3</a:t>
            </a:r>
            <a:endParaRPr lang="en-US" altLang="ko-KR" sz="1100" b="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a:solidFill>
                  <a:srgbClr val="FF0000"/>
                </a:solidFill>
                <a:latin typeface="Segoe UI" panose="020B0502040204020203" pitchFamily="34" charset="0"/>
                <a:ea typeface="나눔고딕" panose="020D0604000000000000" pitchFamily="50" charset="-127"/>
                <a:cs typeface="Segoe UI" panose="020B0502040204020203" pitchFamily="34" charset="0"/>
              </a:rPr>
              <a:t>일</a:t>
            </a:r>
            <a:r>
              <a:rPr lang="ko-KR" altLang="en-US" sz="1100" b="1" i="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FF0000"/>
              </a:solidFill>
              <a:latin typeface="Segoe UI" panose="020B0502040204020203" pitchFamily="34" charset="0"/>
              <a:cs typeface="Segoe UI" panose="020B0502040204020203" pitchFamily="34" charset="0"/>
            </a:endParaRPr>
          </a:p>
        </p:txBody>
      </p:sp>
      <p:sp>
        <p:nvSpPr>
          <p:cNvPr id="5" name="직사각형 4"/>
          <p:cNvSpPr/>
          <p:nvPr/>
        </p:nvSpPr>
        <p:spPr>
          <a:xfrm>
            <a:off x="2912729" y="1596154"/>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Label">
            <a:extLst>
              <a:ext uri="{FF2B5EF4-FFF2-40B4-BE49-F238E27FC236}">
                <a16:creationId xmlns="" xmlns:a16="http://schemas.microsoft.com/office/drawing/2014/main" id="{F7992913-63FB-05A0-FBD7-F469CDBE89D9}"/>
              </a:ext>
            </a:extLst>
          </p:cNvPr>
          <p:cNvSpPr txBox="1"/>
          <p:nvPr/>
        </p:nvSpPr>
        <p:spPr>
          <a:xfrm>
            <a:off x="3098392" y="1508506"/>
            <a:ext cx="1837041"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내가 추가한 일정</a:t>
            </a: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기본값 참석</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하루종일</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116" name="Line"/>
          <p:cNvCxnSpPr>
            <a:cxnSpLocks/>
          </p:cNvCxnSpPr>
          <p:nvPr/>
        </p:nvCxnSpPr>
        <p:spPr bwMode="auto">
          <a:xfrm>
            <a:off x="2430823" y="2302939"/>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17" name="Scrollbar" descr="&lt;SmartSettings&gt;&lt;SmartResize enabled=&quot;True&quot; minWidth=&quot;7&quot; minHeight=&quot;60&quot; /&gt;&lt;/SmartSettings&gt;"/>
          <p:cNvGrpSpPr/>
          <p:nvPr>
            <p:custDataLst>
              <p:tags r:id="rId1"/>
            </p:custDataLst>
          </p:nvPr>
        </p:nvGrpSpPr>
        <p:grpSpPr>
          <a:xfrm>
            <a:off x="10490302" y="1262604"/>
            <a:ext cx="180414" cy="7365600"/>
            <a:chOff x="5066771" y="1652484"/>
            <a:chExt cx="144017" cy="8909618"/>
          </a:xfrm>
          <a:solidFill>
            <a:srgbClr val="FFFFFF"/>
          </a:solidFill>
        </p:grpSpPr>
        <p:sp>
          <p:nvSpPr>
            <p:cNvPr id="118" name="Track"/>
            <p:cNvSpPr/>
            <p:nvPr/>
          </p:nvSpPr>
          <p:spPr>
            <a:xfrm rot="5400000">
              <a:off x="683971" y="6035284"/>
              <a:ext cx="8909618" cy="144017"/>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19" name="Scroll Thumb" descr="&lt;SmartSettings&gt;&lt;SmartResize anchorLeft=&quot;Absolute&quot; anchorTop=&quot;Absolute&quot; anchorRight=&quot;Absolute&quot; anchorBottom=&quot;Absolute&quot; /&gt;&lt;/SmartSettings&gt;"/>
            <p:cNvSpPr/>
            <p:nvPr>
              <p:custDataLst>
                <p:tags r:id="rId39"/>
              </p:custDataLst>
            </p:nvPr>
          </p:nvSpPr>
          <p:spPr>
            <a:xfrm rot="5400000">
              <a:off x="4249235" y="2756532"/>
              <a:ext cx="1779051" cy="8073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20" name="Chevron" descr="&lt;SmartSettings&gt;&lt;SmartResize anchorLeft=&quot;None&quot; anchorTop=&quot;Absolute&quot; anchorRight=&quot;None&quot; anchorBottom=&quot;None&quot; /&gt;&lt;/SmartSettings&gt;"/>
            <p:cNvSpPr>
              <a:spLocks noChangeAspect="1"/>
            </p:cNvSpPr>
            <p:nvPr>
              <p:custDataLst>
                <p:tags r:id="rId40"/>
              </p:custDataLst>
            </p:nvPr>
          </p:nvSpPr>
          <p:spPr bwMode="auto">
            <a:xfrm rot="10800000" flipH="1">
              <a:off x="5105745" y="1745103"/>
              <a:ext cx="66030" cy="56550"/>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sp>
          <p:nvSpPr>
            <p:cNvPr id="121" name="Chevron" descr="&lt;SmartSettings&gt;&lt;SmartResize anchorLeft=&quot;None&quot; anchorTop=&quot;None&quot; anchorRight=&quot;None&quot; anchorBottom=&quot;Absolute&quot; /&gt;&lt;/SmartSettings&gt;"/>
            <p:cNvSpPr>
              <a:spLocks noChangeAspect="1"/>
            </p:cNvSpPr>
            <p:nvPr>
              <p:custDataLst>
                <p:tags r:id="rId41"/>
              </p:custDataLst>
            </p:nvPr>
          </p:nvSpPr>
          <p:spPr bwMode="auto">
            <a:xfrm flipH="1">
              <a:off x="5105749" y="10394697"/>
              <a:ext cx="66030" cy="56550"/>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26">
                <a:solidFill>
                  <a:srgbClr val="5F5F5F"/>
                </a:solidFill>
                <a:latin typeface="Segoe UI" panose="020B0502040204020203" pitchFamily="34" charset="0"/>
                <a:cs typeface="Segoe UI" panose="020B0502040204020203" pitchFamily="34" charset="0"/>
              </a:endParaRPr>
            </a:p>
          </p:txBody>
        </p:sp>
      </p:grpSp>
      <p:sp>
        <p:nvSpPr>
          <p:cNvPr id="122" name="Label">
            <a:extLst>
              <a:ext uri="{FF2B5EF4-FFF2-40B4-BE49-F238E27FC236}">
                <a16:creationId xmlns="" xmlns:a16="http://schemas.microsoft.com/office/drawing/2014/main" id="{F7992913-63FB-05A0-FBD7-F469CDBE89D9}"/>
              </a:ext>
            </a:extLst>
          </p:cNvPr>
          <p:cNvSpPr txBox="1"/>
          <p:nvPr/>
        </p:nvSpPr>
        <p:spPr>
          <a:xfrm>
            <a:off x="2412592" y="2462929"/>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4</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월요일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23" name="직사각형 122"/>
          <p:cNvSpPr/>
          <p:nvPr/>
        </p:nvSpPr>
        <p:spPr>
          <a:xfrm>
            <a:off x="2912729" y="2462929"/>
            <a:ext cx="45719" cy="613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Label">
            <a:extLst>
              <a:ext uri="{FF2B5EF4-FFF2-40B4-BE49-F238E27FC236}">
                <a16:creationId xmlns="" xmlns:a16="http://schemas.microsoft.com/office/drawing/2014/main" id="{F7992913-63FB-05A0-FBD7-F469CDBE89D9}"/>
              </a:ext>
            </a:extLst>
          </p:cNvPr>
          <p:cNvSpPr txBox="1"/>
          <p:nvPr/>
        </p:nvSpPr>
        <p:spPr>
          <a:xfrm>
            <a:off x="3098392" y="2462929"/>
            <a:ext cx="1484381"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참석 여부 응답 안한 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125" name="Line"/>
          <p:cNvCxnSpPr>
            <a:cxnSpLocks/>
          </p:cNvCxnSpPr>
          <p:nvPr/>
        </p:nvCxnSpPr>
        <p:spPr bwMode="auto">
          <a:xfrm>
            <a:off x="2430823" y="316971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26" name="Drop-Down Box" descr="&lt;SmartSettings&gt;&lt;SmartResize enabled=&quot;True&quot; minWidth=&quot;18&quot; minHeight=&quot;7&quot; /&gt;&lt;/SmartSettings&gt;"/>
          <p:cNvGrpSpPr/>
          <p:nvPr>
            <p:custDataLst>
              <p:tags r:id="rId2"/>
            </p:custDataLst>
          </p:nvPr>
        </p:nvGrpSpPr>
        <p:grpSpPr>
          <a:xfrm>
            <a:off x="8983801" y="2641704"/>
            <a:ext cx="1368148" cy="241092"/>
            <a:chOff x="595684" y="1551576"/>
            <a:chExt cx="1368148" cy="241092"/>
          </a:xfrm>
          <a:solidFill>
            <a:srgbClr val="FFFFFF"/>
          </a:solidFill>
        </p:grpSpPr>
        <p:sp>
          <p:nvSpPr>
            <p:cNvPr id="127" name="Text Box" descr="&lt;SmartSettings&gt;&lt;SmartResize anchorLeft=&quot;Absolute&quot; anchorTop=&quot;Absolute&quot; anchorRight=&quot;Absolute&quot; anchorBottom=&quot;Absolute&quot; /&gt;&lt;/SmartSettings&gt;"/>
            <p:cNvSpPr/>
            <p:nvPr>
              <p:custDataLst>
                <p:tags r:id="rId38"/>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초대됨</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28"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29"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0" name="Label">
            <a:extLst>
              <a:ext uri="{FF2B5EF4-FFF2-40B4-BE49-F238E27FC236}">
                <a16:creationId xmlns="" xmlns:a16="http://schemas.microsoft.com/office/drawing/2014/main" id="{F7992913-63FB-05A0-FBD7-F469CDBE89D9}"/>
              </a:ext>
            </a:extLst>
          </p:cNvPr>
          <p:cNvSpPr txBox="1"/>
          <p:nvPr/>
        </p:nvSpPr>
        <p:spPr>
          <a:xfrm>
            <a:off x="2412592" y="3339229"/>
            <a:ext cx="26609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5</a:t>
            </a:r>
          </a:p>
          <a:p>
            <a:pPr>
              <a:lnSpc>
                <a:spcPct val="125000"/>
              </a:lnSpc>
              <a:spcAft>
                <a:spcPts val="500"/>
              </a:spcAft>
            </a:pPr>
            <a:r>
              <a:rPr lang="ko-KR" altLang="en-US" sz="1100" b="1" i="1" noProof="1" smtClean="0">
                <a:solidFill>
                  <a:srgbClr val="FF0000"/>
                </a:solidFill>
                <a:latin typeface="Segoe UI" panose="020B0502040204020203" pitchFamily="34" charset="0"/>
                <a:ea typeface="나눔고딕" panose="020D0604000000000000" pitchFamily="50" charset="-127"/>
                <a:cs typeface="Segoe UI" panose="020B0502040204020203" pitchFamily="34" charset="0"/>
              </a:rPr>
              <a:t>오늘</a:t>
            </a:r>
            <a:endParaRPr lang="en-US" sz="1100" b="1" i="1" noProof="1">
              <a:solidFill>
                <a:srgbClr val="FF0000"/>
              </a:solidFill>
              <a:latin typeface="Segoe UI" panose="020B0502040204020203" pitchFamily="34" charset="0"/>
              <a:cs typeface="Segoe UI" panose="020B0502040204020203" pitchFamily="34" charset="0"/>
            </a:endParaRPr>
          </a:p>
        </p:txBody>
      </p:sp>
      <p:sp>
        <p:nvSpPr>
          <p:cNvPr id="131" name="직사각형 130"/>
          <p:cNvSpPr/>
          <p:nvPr/>
        </p:nvSpPr>
        <p:spPr>
          <a:xfrm>
            <a:off x="2912729" y="3339229"/>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Label">
            <a:extLst>
              <a:ext uri="{FF2B5EF4-FFF2-40B4-BE49-F238E27FC236}">
                <a16:creationId xmlns="" xmlns:a16="http://schemas.microsoft.com/office/drawing/2014/main" id="{F7992913-63FB-05A0-FBD7-F469CDBE89D9}"/>
              </a:ext>
            </a:extLst>
          </p:cNvPr>
          <p:cNvSpPr txBox="1"/>
          <p:nvPr/>
        </p:nvSpPr>
        <p:spPr>
          <a:xfrm>
            <a:off x="3098392" y="3339229"/>
            <a:ext cx="1048364"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참석 응답한 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133" name="Line"/>
          <p:cNvCxnSpPr>
            <a:cxnSpLocks/>
          </p:cNvCxnSpPr>
          <p:nvPr/>
        </p:nvCxnSpPr>
        <p:spPr bwMode="auto">
          <a:xfrm>
            <a:off x="2430823" y="404601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34" name="Label">
            <a:extLst>
              <a:ext uri="{FF2B5EF4-FFF2-40B4-BE49-F238E27FC236}">
                <a16:creationId xmlns="" xmlns:a16="http://schemas.microsoft.com/office/drawing/2014/main" id="{F7992913-63FB-05A0-FBD7-F469CDBE89D9}"/>
              </a:ext>
            </a:extLst>
          </p:cNvPr>
          <p:cNvSpPr txBox="1"/>
          <p:nvPr/>
        </p:nvSpPr>
        <p:spPr>
          <a:xfrm>
            <a:off x="2412592" y="420600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6</a:t>
            </a: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수요일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35" name="직사각형 134"/>
          <p:cNvSpPr/>
          <p:nvPr/>
        </p:nvSpPr>
        <p:spPr>
          <a:xfrm>
            <a:off x="2912729" y="4206004"/>
            <a:ext cx="45719" cy="613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Label">
            <a:extLst>
              <a:ext uri="{FF2B5EF4-FFF2-40B4-BE49-F238E27FC236}">
                <a16:creationId xmlns="" xmlns:a16="http://schemas.microsoft.com/office/drawing/2014/main" id="{F7992913-63FB-05A0-FBD7-F469CDBE89D9}"/>
              </a:ext>
            </a:extLst>
          </p:cNvPr>
          <p:cNvSpPr txBox="1"/>
          <p:nvPr/>
        </p:nvSpPr>
        <p:spPr>
          <a:xfrm>
            <a:off x="3098392" y="4206004"/>
            <a:ext cx="907300"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chemeClr val="bg1">
                    <a:lumMod val="85000"/>
                  </a:schemeClr>
                </a:solidFill>
                <a:latin typeface="Segoe UI" panose="020B0502040204020203" pitchFamily="34" charset="0"/>
                <a:ea typeface="나눔고딕" panose="020D0604000000000000" pitchFamily="50" charset="-127"/>
                <a:cs typeface="Segoe UI" panose="020B0502040204020203" pitchFamily="34" charset="0"/>
              </a:rPr>
              <a:t>불참 일정</a:t>
            </a:r>
            <a:endParaRPr lang="en-US" altLang="ko-KR" sz="1100" b="1" noProof="1" smtClean="0">
              <a:solidFill>
                <a:schemeClr val="bg1">
                  <a:lumMod val="85000"/>
                </a:schemeClr>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chemeClr val="bg1">
                    <a:lumMod val="85000"/>
                  </a:schemeClr>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chemeClr val="bg1">
                  <a:lumMod val="85000"/>
                </a:schemeClr>
              </a:solidFill>
              <a:latin typeface="Segoe UI" panose="020B0502040204020203" pitchFamily="34" charset="0"/>
              <a:cs typeface="Segoe UI" panose="020B0502040204020203" pitchFamily="34" charset="0"/>
            </a:endParaRPr>
          </a:p>
        </p:txBody>
      </p:sp>
      <p:grpSp>
        <p:nvGrpSpPr>
          <p:cNvPr id="138" name="Drop-Down Box" descr="&lt;SmartSettings&gt;&lt;SmartResize enabled=&quot;True&quot; minWidth=&quot;18&quot; minHeight=&quot;7&quot; /&gt;&lt;/SmartSettings&gt;"/>
          <p:cNvGrpSpPr/>
          <p:nvPr>
            <p:custDataLst>
              <p:tags r:id="rId3"/>
            </p:custDataLst>
          </p:nvPr>
        </p:nvGrpSpPr>
        <p:grpSpPr>
          <a:xfrm>
            <a:off x="8983801" y="4384779"/>
            <a:ext cx="1368148" cy="241092"/>
            <a:chOff x="595684" y="1551576"/>
            <a:chExt cx="1368148" cy="241092"/>
          </a:xfrm>
          <a:solidFill>
            <a:srgbClr val="FFFFFF"/>
          </a:solidFill>
        </p:grpSpPr>
        <p:sp>
          <p:nvSpPr>
            <p:cNvPr id="139" name="Text Box" descr="&lt;Tags&gt;&lt;SMARTRESIZEANCHORS&gt;Absolute,Absolute,Absolute,Absolute&lt;/SMARTRESIZEANCHORS&gt;&lt;/Tags&gt;"/>
            <p:cNvSpPr/>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불참</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40"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41"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2" name="Drop-Down Box" descr="&lt;SmartSettings&gt;&lt;SmartResize enabled=&quot;True&quot; minWidth=&quot;18&quot; minHeight=&quot;7&quot; /&gt;&lt;/SmartSettings&gt;"/>
          <p:cNvGrpSpPr/>
          <p:nvPr>
            <p:custDataLst>
              <p:tags r:id="rId4"/>
            </p:custDataLst>
          </p:nvPr>
        </p:nvGrpSpPr>
        <p:grpSpPr>
          <a:xfrm>
            <a:off x="8983801" y="3489429"/>
            <a:ext cx="1368148" cy="241092"/>
            <a:chOff x="595684" y="1551576"/>
            <a:chExt cx="1368148" cy="241092"/>
          </a:xfrm>
          <a:solidFill>
            <a:srgbClr val="FFFFFF"/>
          </a:solidFill>
        </p:grpSpPr>
        <p:sp>
          <p:nvSpPr>
            <p:cNvPr id="143" name="Text Box" descr="&lt;SmartSettings&gt;&lt;SmartResize anchorLeft=&quot;Absolute&quot; anchorTop=&quot;Absolute&quot; anchorRight=&quot;Absolute&quot; anchorBottom=&quot;Absolute&quot; /&gt;&lt;/SmartSettings&gt;"/>
            <p:cNvSpPr/>
            <p:nvPr>
              <p:custDataLst>
                <p:tags r:id="rId37"/>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참석</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180"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09"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12" name="직사각형 211"/>
          <p:cNvSpPr/>
          <p:nvPr/>
        </p:nvSpPr>
        <p:spPr>
          <a:xfrm>
            <a:off x="2912729" y="5072779"/>
            <a:ext cx="45719" cy="613788"/>
          </a:xfrm>
          <a:prstGeom prst="rect">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Label">
            <a:extLst>
              <a:ext uri="{FF2B5EF4-FFF2-40B4-BE49-F238E27FC236}">
                <a16:creationId xmlns="" xmlns:a16="http://schemas.microsoft.com/office/drawing/2014/main" id="{F7992913-63FB-05A0-FBD7-F469CDBE89D9}"/>
              </a:ext>
            </a:extLst>
          </p:cNvPr>
          <p:cNvSpPr txBox="1"/>
          <p:nvPr/>
        </p:nvSpPr>
        <p:spPr>
          <a:xfrm>
            <a:off x="3098392" y="5072779"/>
            <a:ext cx="1181414"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참석여부 미정 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214" name="Line"/>
          <p:cNvCxnSpPr>
            <a:cxnSpLocks/>
          </p:cNvCxnSpPr>
          <p:nvPr/>
        </p:nvCxnSpPr>
        <p:spPr bwMode="auto">
          <a:xfrm>
            <a:off x="2430823" y="577956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15" name="Drop-Down Box" descr="&lt;SmartSettings&gt;&lt;SmartResize enabled=&quot;True&quot; minWidth=&quot;18&quot; minHeight=&quot;7&quot; /&gt;&lt;/SmartSettings&gt;"/>
          <p:cNvGrpSpPr/>
          <p:nvPr>
            <p:custDataLst>
              <p:tags r:id="rId5"/>
            </p:custDataLst>
          </p:nvPr>
        </p:nvGrpSpPr>
        <p:grpSpPr>
          <a:xfrm>
            <a:off x="8983801" y="5251554"/>
            <a:ext cx="1368148" cy="241092"/>
            <a:chOff x="595684" y="1551576"/>
            <a:chExt cx="1368148" cy="241092"/>
          </a:xfrm>
          <a:solidFill>
            <a:srgbClr val="FFFFFF"/>
          </a:solidFill>
        </p:grpSpPr>
        <p:sp>
          <p:nvSpPr>
            <p:cNvPr id="216" name="Text Box" descr="&lt;SmartSettings&gt;&lt;SmartResize anchorLeft=&quot;Absolute&quot; anchorTop=&quot;Absolute&quot; anchorRight=&quot;Absolute&quot; anchorBottom=&quot;Absolute&quot; /&gt;&lt;/SmartSettings&gt;"/>
            <p:cNvSpPr/>
            <p:nvPr>
              <p:custDataLst>
                <p:tags r:id="rId36"/>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미정</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17"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18"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19" name="Label">
            <a:extLst>
              <a:ext uri="{FF2B5EF4-FFF2-40B4-BE49-F238E27FC236}">
                <a16:creationId xmlns="" xmlns:a16="http://schemas.microsoft.com/office/drawing/2014/main" id="{F7992913-63FB-05A0-FBD7-F469CDBE89D9}"/>
              </a:ext>
            </a:extLst>
          </p:cNvPr>
          <p:cNvSpPr txBox="1"/>
          <p:nvPr/>
        </p:nvSpPr>
        <p:spPr>
          <a:xfrm>
            <a:off x="2412592" y="5949079"/>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8</a:t>
            </a:r>
          </a:p>
          <a:p>
            <a:pPr>
              <a:lnSpc>
                <a:spcPct val="125000"/>
              </a:lnSpc>
              <a:spcAft>
                <a:spcPts val="500"/>
              </a:spcAft>
            </a:pPr>
            <a:r>
              <a:rPr lang="ko-KR" altLang="en-US" sz="1100" b="1" i="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목</a:t>
            </a: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20" name="직사각형 219"/>
          <p:cNvSpPr/>
          <p:nvPr/>
        </p:nvSpPr>
        <p:spPr>
          <a:xfrm>
            <a:off x="2912729" y="5949079"/>
            <a:ext cx="45719" cy="613788"/>
          </a:xfrm>
          <a:prstGeom prst="rect">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1" name="Label">
            <a:extLst>
              <a:ext uri="{FF2B5EF4-FFF2-40B4-BE49-F238E27FC236}">
                <a16:creationId xmlns="" xmlns:a16="http://schemas.microsoft.com/office/drawing/2014/main" id="{F7992913-63FB-05A0-FBD7-F469CDBE89D9}"/>
              </a:ext>
            </a:extLst>
          </p:cNvPr>
          <p:cNvSpPr txBox="1"/>
          <p:nvPr/>
        </p:nvSpPr>
        <p:spPr>
          <a:xfrm>
            <a:off x="3098392" y="5949079"/>
            <a:ext cx="932948"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OOO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유지보수</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 ~ 17:00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222" name="Line"/>
          <p:cNvCxnSpPr>
            <a:cxnSpLocks/>
          </p:cNvCxnSpPr>
          <p:nvPr/>
        </p:nvCxnSpPr>
        <p:spPr bwMode="auto">
          <a:xfrm>
            <a:off x="2430823" y="6655864"/>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3" name="Label">
            <a:extLst>
              <a:ext uri="{FF2B5EF4-FFF2-40B4-BE49-F238E27FC236}">
                <a16:creationId xmlns="" xmlns:a16="http://schemas.microsoft.com/office/drawing/2014/main" id="{F7992913-63FB-05A0-FBD7-F469CDBE89D9}"/>
              </a:ext>
            </a:extLst>
          </p:cNvPr>
          <p:cNvSpPr txBox="1"/>
          <p:nvPr/>
        </p:nvSpPr>
        <p:spPr>
          <a:xfrm>
            <a:off x="2412592" y="681585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9</a:t>
            </a:r>
          </a:p>
          <a:p>
            <a:pPr>
              <a:lnSpc>
                <a:spcPct val="125000"/>
              </a:lnSpc>
              <a:spcAft>
                <a:spcPts val="500"/>
              </a:spcAft>
            </a:pPr>
            <a:r>
              <a:rPr lang="ko-KR" altLang="en-US" sz="1100" b="1" i="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금</a:t>
            </a: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24" name="직사각형 223"/>
          <p:cNvSpPr/>
          <p:nvPr/>
        </p:nvSpPr>
        <p:spPr>
          <a:xfrm>
            <a:off x="2912729" y="6815854"/>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Label">
            <a:extLst>
              <a:ext uri="{FF2B5EF4-FFF2-40B4-BE49-F238E27FC236}">
                <a16:creationId xmlns="" xmlns:a16="http://schemas.microsoft.com/office/drawing/2014/main" id="{F7992913-63FB-05A0-FBD7-F469CDBE89D9}"/>
              </a:ext>
            </a:extLst>
          </p:cNvPr>
          <p:cNvSpPr txBox="1"/>
          <p:nvPr/>
        </p:nvSpPr>
        <p:spPr>
          <a:xfrm>
            <a:off x="3098392" y="6815854"/>
            <a:ext cx="1142942"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월간공정보고 검사</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10:00</a:t>
            </a:r>
            <a:endParaRPr lang="en-US" sz="1100" b="1" i="1" noProof="1">
              <a:solidFill>
                <a:srgbClr val="5F5F5F"/>
              </a:solidFill>
              <a:latin typeface="Segoe UI" panose="020B0502040204020203" pitchFamily="34" charset="0"/>
              <a:cs typeface="Segoe UI" panose="020B0502040204020203" pitchFamily="34" charset="0"/>
            </a:endParaRPr>
          </a:p>
        </p:txBody>
      </p:sp>
      <p:cxnSp>
        <p:nvCxnSpPr>
          <p:cNvPr id="226" name="Line"/>
          <p:cNvCxnSpPr>
            <a:cxnSpLocks/>
          </p:cNvCxnSpPr>
          <p:nvPr/>
        </p:nvCxnSpPr>
        <p:spPr bwMode="auto">
          <a:xfrm>
            <a:off x="2430823" y="7522639"/>
            <a:ext cx="8036952"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27" name="Drop-Down Box" descr="&lt;SmartSettings&gt;&lt;SmartResize enabled=&quot;True&quot; minWidth=&quot;18&quot; minHeight=&quot;7&quot; /&gt;&lt;/SmartSettings&gt;"/>
          <p:cNvGrpSpPr/>
          <p:nvPr>
            <p:custDataLst>
              <p:tags r:id="rId6"/>
            </p:custDataLst>
          </p:nvPr>
        </p:nvGrpSpPr>
        <p:grpSpPr>
          <a:xfrm>
            <a:off x="8983801" y="6994629"/>
            <a:ext cx="1368148" cy="241092"/>
            <a:chOff x="595684" y="1551576"/>
            <a:chExt cx="1368148" cy="241092"/>
          </a:xfrm>
          <a:solidFill>
            <a:srgbClr val="FFFFFF"/>
          </a:solidFill>
        </p:grpSpPr>
        <p:sp>
          <p:nvSpPr>
            <p:cNvPr id="228" name="Text Box" descr="&lt;Tags&gt;&lt;SMARTRESIZEANCHORS&gt;Absolute,Absolute,Absolute,Absolute&lt;/SMARTRESIZEANCHORS&gt;&lt;/Tags&gt;"/>
            <p:cNvSpPr/>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불참</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29"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0"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1" name="Drop-Down Box" descr="&lt;SmartSettings&gt;&lt;SmartResize enabled=&quot;True&quot; minWidth=&quot;18&quot; minHeight=&quot;7&quot; /&gt;&lt;/SmartSettings&gt;"/>
          <p:cNvGrpSpPr/>
          <p:nvPr>
            <p:custDataLst>
              <p:tags r:id="rId7"/>
            </p:custDataLst>
          </p:nvPr>
        </p:nvGrpSpPr>
        <p:grpSpPr>
          <a:xfrm>
            <a:off x="8983801" y="6099279"/>
            <a:ext cx="1368148" cy="241092"/>
            <a:chOff x="595684" y="1551576"/>
            <a:chExt cx="1368148" cy="241092"/>
          </a:xfrm>
          <a:solidFill>
            <a:srgbClr val="FFFFFF"/>
          </a:solidFill>
        </p:grpSpPr>
        <p:sp>
          <p:nvSpPr>
            <p:cNvPr id="232" name="Text Box" descr="&lt;SmartSettings&gt;&lt;SmartResize anchorLeft=&quot;Absolute&quot; anchorTop=&quot;Absolute&quot; anchorRight=&quot;Absolute&quot; anchorBottom=&quot;Absolute&quot; /&gt;&lt;/SmartSettings&gt;"/>
            <p:cNvSpPr/>
            <p:nvPr>
              <p:custDataLst>
                <p:tags r:id="rId35"/>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참석</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3"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4"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5" name="Drop-Down Box" descr="&lt;SmartSettings&gt;&lt;SmartResize enabled=&quot;True&quot; minWidth=&quot;18&quot; minHeight=&quot;7&quot; /&gt;&lt;/SmartSettings&gt;"/>
          <p:cNvGrpSpPr/>
          <p:nvPr>
            <p:custDataLst>
              <p:tags r:id="rId8"/>
            </p:custDataLst>
          </p:nvPr>
        </p:nvGrpSpPr>
        <p:grpSpPr>
          <a:xfrm>
            <a:off x="8983801" y="1708254"/>
            <a:ext cx="1368148" cy="241092"/>
            <a:chOff x="595684" y="1551576"/>
            <a:chExt cx="1368148" cy="241092"/>
          </a:xfrm>
          <a:solidFill>
            <a:srgbClr val="FFFFFF"/>
          </a:solidFill>
        </p:grpSpPr>
        <p:sp>
          <p:nvSpPr>
            <p:cNvPr id="236" name="Text Box" descr="&lt;SmartSettings&gt;&lt;SmartResize anchorLeft=&quot;Absolute&quot; anchorTop=&quot;Absolute&quot; anchorRight=&quot;Absolute&quot; anchorBottom=&quot;Absolute&quot; /&gt;&lt;/SmartSettings&gt;"/>
            <p:cNvSpPr/>
            <p:nvPr>
              <p:custDataLst>
                <p:tags r:id="rId34"/>
              </p:custDataLst>
            </p:nvPr>
          </p:nvSpPr>
          <p:spPr>
            <a:xfrm>
              <a:off x="595684" y="1551576"/>
              <a:ext cx="1202158"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참석</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7" name="Arrow Box" descr="&lt;Tags&gt;&lt;SMARTRESIZEANCHORS&gt;Absolute,Absolute,None,Absolute&lt;/SMARTRESIZEANCHORS&gt;&lt;/Tags&gt;"/>
            <p:cNvSpPr/>
            <p:nvPr/>
          </p:nvSpPr>
          <p:spPr>
            <a:xfrm>
              <a:off x="1797843" y="1551576"/>
              <a:ext cx="16598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38" name="Arrow Down" descr="&lt;Tags&gt;&lt;SMARTRESIZEANCHORS&gt;None,None,None,Absolute&lt;/SMARTRESIZEANCHORS&gt;&lt;/Tags&gt;"/>
            <p:cNvSpPr>
              <a:spLocks noChangeAspect="1"/>
            </p:cNvSpPr>
            <p:nvPr/>
          </p:nvSpPr>
          <p:spPr bwMode="auto">
            <a:xfrm flipH="1">
              <a:off x="1848833" y="1654034"/>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10" name="직선 화살표 연결선 9"/>
          <p:cNvCxnSpPr>
            <a:stCxn id="297" idx="2"/>
            <a:endCxn id="220" idx="0"/>
          </p:cNvCxnSpPr>
          <p:nvPr/>
        </p:nvCxnSpPr>
        <p:spPr>
          <a:xfrm>
            <a:off x="596765" y="4977827"/>
            <a:ext cx="2338824" cy="9712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직선 화살표 연결선 17"/>
          <p:cNvCxnSpPr>
            <a:stCxn id="225" idx="3"/>
          </p:cNvCxnSpPr>
          <p:nvPr/>
        </p:nvCxnSpPr>
        <p:spPr>
          <a:xfrm>
            <a:off x="4241334" y="7059511"/>
            <a:ext cx="3264136" cy="5149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9"/>
            </p:custDataLst>
          </p:nvPr>
        </p:nvGrpSpPr>
        <p:grpSpPr>
          <a:xfrm>
            <a:off x="7482611" y="5900915"/>
            <a:ext cx="4874731" cy="3397497"/>
            <a:chOff x="595687" y="1138161"/>
            <a:chExt cx="7413063" cy="1411461"/>
          </a:xfrm>
        </p:grpSpPr>
        <p:sp>
          <p:nvSpPr>
            <p:cNvPr id="242" name="Window Body" descr="&lt;SmartSettings&gt;&lt;SmartResize anchorLeft=&quot;Absolute&quot; anchorTop=&quot;Absolute&quot; anchorRight=&quot;Absolute&quot; anchorBottom=&quot;Absolute&quot; /&gt;&lt;/SmartSettings&gt;"/>
            <p:cNvSpPr/>
            <p:nvPr>
              <p:custDataLst>
                <p:tags r:id="rId27"/>
              </p:custDataLst>
            </p:nvPr>
          </p:nvSpPr>
          <p:spPr>
            <a:xfrm>
              <a:off x="595687" y="1237626"/>
              <a:ext cx="7413063" cy="131199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3" name="Title Bar" descr="&lt;SmartSettings&gt;&lt;SmartResize anchorLeft=&quot;Absolute&quot; anchorTop=&quot;Absolute&quot; anchorRight=&quot;Absolute&quot; anchorBottom=&quot;None&quot; /&gt;&lt;/SmartSettings&gt;"/>
            <p:cNvSpPr/>
            <p:nvPr>
              <p:custDataLst>
                <p:tags r:id="rId28"/>
              </p:custDataLst>
            </p:nvPr>
          </p:nvSpPr>
          <p:spPr>
            <a:xfrm>
              <a:off x="595687" y="1138161"/>
              <a:ext cx="7413063"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월간공정보고 검사</a:t>
              </a:r>
              <a:endParaRPr lang="en-US" sz="900">
                <a:solidFill>
                  <a:srgbClr val="5F5F5F"/>
                </a:solidFill>
                <a:latin typeface="Segoe UI" panose="020B0502040204020203" pitchFamily="34" charset="0"/>
                <a:cs typeface="Segoe UI" panose="020B0502040204020203" pitchFamily="34" charset="0"/>
              </a:endParaRPr>
            </a:p>
          </p:txBody>
        </p:sp>
        <p:sp>
          <p:nvSpPr>
            <p:cNvPr id="244" name="Close Button" descr="&lt;SmartSettings&gt;&lt;SmartResize anchorLeft=&quot;None&quot; anchorTop=&quot;Absolute&quot; anchorRight=&quot;Absolute&quot; anchorBottom=&quot;None&quot; /&gt;&lt;/SmartSettings&gt;"/>
            <p:cNvSpPr>
              <a:spLocks noEditPoints="1"/>
            </p:cNvSpPr>
            <p:nvPr>
              <p:custDataLst>
                <p:tags r:id="rId29"/>
              </p:custDataLst>
            </p:nvPr>
          </p:nvSpPr>
          <p:spPr bwMode="auto">
            <a:xfrm>
              <a:off x="7698497" y="1183189"/>
              <a:ext cx="155374" cy="42086"/>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245" name="Icons"/>
            <p:cNvGrpSpPr/>
            <p:nvPr/>
          </p:nvGrpSpPr>
          <p:grpSpPr>
            <a:xfrm>
              <a:off x="772279" y="1430936"/>
              <a:ext cx="453970" cy="164879"/>
              <a:chOff x="772279" y="1430936"/>
              <a:chExt cx="453970" cy="164879"/>
            </a:xfrm>
          </p:grpSpPr>
          <p:sp>
            <p:nvSpPr>
              <p:cNvPr id="247" name="Warning Icon" descr="&lt;SmartSettings&gt;&lt;SmartResize anchorLeft=&quot;Absolute&quot; anchorTop=&quot;Absolute&quot; anchorRight=&quot;None&quot; anchorBottom=&quot;None&quot; /&gt;&lt;/SmartSettings&gt;" hidden="1"/>
              <p:cNvSpPr>
                <a:spLocks noChangeAspect="1" noEditPoints="1"/>
              </p:cNvSpPr>
              <p:nvPr>
                <p:custDataLst>
                  <p:tags r:id="rId31"/>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8" name="Error Icon" descr="&lt;SmartSettings&gt;&lt;SmartResize anchorLeft=&quot;Absolute&quot; anchorTop=&quot;Absolute&quot; anchorRight=&quot;None&quot; anchorBottom=&quot;None&quot; /&gt;&lt;/SmartSettings&gt;" hidden="1"/>
              <p:cNvSpPr>
                <a:spLocks noChangeAspect="1" noEditPoints="1"/>
              </p:cNvSpPr>
              <p:nvPr>
                <p:custDataLst>
                  <p:tags r:id="rId32"/>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49" name="Question Icon" descr="&lt;SmartSettings&gt;&lt;SmartResize anchorLeft=&quot;Absolute&quot; anchorTop=&quot;Absolute&quot; anchorRight=&quot;None&quot; anchorBottom=&quot;None&quot; /&gt;&lt;/SmartSettings&gt;" hidden="1"/>
              <p:cNvSpPr>
                <a:spLocks noChangeAspect="1" noEditPoints="1"/>
              </p:cNvSpPr>
              <p:nvPr>
                <p:custDataLst>
                  <p:tags r:id="rId33"/>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46" name="Button 1" descr="&lt;SmartSettings&gt;&lt;SmartResize anchorLeft=&quot;None&quot; anchorTop=&quot;None&quot; anchorRight=&quot;Absolute&quot; anchorBottom=&quot;Absolute&quot; /&gt;&lt;/SmartSettings&gt;"/>
            <p:cNvSpPr>
              <a:spLocks/>
            </p:cNvSpPr>
            <p:nvPr>
              <p:custDataLst>
                <p:tags r:id="rId30"/>
              </p:custDataLst>
            </p:nvPr>
          </p:nvSpPr>
          <p:spPr bwMode="auto">
            <a:xfrm>
              <a:off x="7076660" y="2414507"/>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a:solidFill>
                    <a:srgbClr val="5F5F5F"/>
                  </a:solidFill>
                  <a:latin typeface="Segoe UI" panose="020B0502040204020203" pitchFamily="34" charset="0"/>
                  <a:cs typeface="Segoe UI" panose="020B0502040204020203" pitchFamily="34" charset="0"/>
                </a:rPr>
                <a:t>닫기</a:t>
              </a:r>
              <a:endParaRPr lang="en-US" sz="900" dirty="0">
                <a:solidFill>
                  <a:srgbClr val="5F5F5F"/>
                </a:solidFill>
                <a:effectLst/>
                <a:latin typeface="Segoe UI" panose="020B0502040204020203" pitchFamily="34" charset="0"/>
                <a:cs typeface="Segoe UI" panose="020B0502040204020203" pitchFamily="34" charset="0"/>
              </a:endParaRPr>
            </a:p>
          </p:txBody>
        </p:sp>
      </p:grpSp>
      <p:graphicFrame>
        <p:nvGraphicFramePr>
          <p:cNvPr id="250" name="표 249"/>
          <p:cNvGraphicFramePr>
            <a:graphicFrameLocks noGrp="1"/>
          </p:cNvGraphicFramePr>
          <p:nvPr>
            <p:extLst>
              <p:ext uri="{D42A27DB-BD31-4B8C-83A1-F6EECF244321}">
                <p14:modId xmlns:p14="http://schemas.microsoft.com/office/powerpoint/2010/main" val="2918561988"/>
              </p:ext>
            </p:extLst>
          </p:nvPr>
        </p:nvGraphicFramePr>
        <p:xfrm>
          <a:off x="7671177" y="6541061"/>
          <a:ext cx="4482147" cy="205440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3301339">
                  <a:extLst>
                    <a:ext uri="{9D8B030D-6E8A-4147-A177-3AD203B41FA5}">
                      <a16:colId xmlns="" xmlns:a16="http://schemas.microsoft.com/office/drawing/2014/main" val="20001"/>
                    </a:ext>
                  </a:extLst>
                </a:gridCol>
              </a:tblGrid>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업무</a:t>
                      </a:r>
                      <a:r>
                        <a:rPr lang="en-US" altLang="ko-KR" sz="900" noProof="1">
                          <a:solidFill>
                            <a:schemeClr val="accent1">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월간공정보고 검사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0">
                <a:tc>
                  <a:txBody>
                    <a:bodyPr/>
                    <a:lstStyle/>
                    <a:p>
                      <a:pPr algn="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altLang="ko-KR" sz="9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2022-09-09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10:00 ~ </a:t>
                      </a:r>
                      <a:r>
                        <a:rPr lang="en-US" altLang="ko-KR" sz="9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2022-09-10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11:00  (</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케이아이티밸리 본사</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참여방식</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대면회의</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0">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참여자</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52243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bl>
          </a:graphicData>
        </a:graphic>
      </p:graphicFrame>
      <p:sp>
        <p:nvSpPr>
          <p:cNvPr id="252" name="직사각형 251"/>
          <p:cNvSpPr/>
          <p:nvPr/>
        </p:nvSpPr>
        <p:spPr>
          <a:xfrm>
            <a:off x="7579381" y="6280424"/>
            <a:ext cx="3105337"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en-US" altLang="ko-KR" sz="1000">
                <a:solidFill>
                  <a:schemeClr val="accent1">
                    <a:lumMod val="75000"/>
                  </a:schemeClr>
                </a:solidFill>
                <a:latin typeface="나눔고딕" panose="020D0604000000000000" pitchFamily="50" charset="-127"/>
                <a:ea typeface="나눔고딕" panose="020D0604000000000000" pitchFamily="50" charset="-127"/>
              </a:rPr>
              <a:t>000 </a:t>
            </a:r>
            <a:r>
              <a:rPr lang="ko-KR" altLang="en-US" sz="1000">
                <a:solidFill>
                  <a:schemeClr val="accent1">
                    <a:lumMod val="75000"/>
                  </a:schemeClr>
                </a:solidFill>
                <a:latin typeface="나눔고딕" panose="020D0604000000000000" pitchFamily="50" charset="-127"/>
                <a:ea typeface="나눔고딕" panose="020D0604000000000000" pitchFamily="50" charset="-127"/>
              </a:rPr>
              <a:t>유지보수 홍길동 수석</a:t>
            </a:r>
            <a:r>
              <a:rPr lang="ko-KR" altLang="en-US" sz="1000">
                <a:latin typeface="나눔고딕" panose="020D0604000000000000" pitchFamily="50" charset="-127"/>
                <a:ea typeface="나눔고딕" panose="020D0604000000000000" pitchFamily="50" charset="-127"/>
              </a:rPr>
              <a:t> 님이 추가한 일정입니다</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253" name="Label">
            <a:extLst>
              <a:ext uri="{FF2B5EF4-FFF2-40B4-BE49-F238E27FC236}">
                <a16:creationId xmlns="" xmlns:a16="http://schemas.microsoft.com/office/drawing/2014/main" id="{F7992913-63FB-05A0-FBD7-F469CDBE89D9}"/>
              </a:ext>
            </a:extLst>
          </p:cNvPr>
          <p:cNvSpPr txBox="1"/>
          <p:nvPr/>
        </p:nvSpPr>
        <p:spPr>
          <a:xfrm>
            <a:off x="2412592" y="7666754"/>
            <a:ext cx="399148" cy="58349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6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600" b="1" noProof="1" smtClean="0">
                <a:solidFill>
                  <a:srgbClr val="3792C9"/>
                </a:solidFill>
                <a:latin typeface="Segoe UI" panose="020B0502040204020203" pitchFamily="34" charset="0"/>
                <a:ea typeface="나눔고딕" panose="020D0604000000000000" pitchFamily="50" charset="-127"/>
                <a:cs typeface="Segoe UI" panose="020B0502040204020203" pitchFamily="34" charset="0"/>
              </a:rPr>
              <a:t>10</a:t>
            </a:r>
          </a:p>
          <a:p>
            <a:pPr>
              <a:lnSpc>
                <a:spcPct val="125000"/>
              </a:lnSpc>
              <a:spcAft>
                <a:spcPts val="500"/>
              </a:spcAft>
            </a:pPr>
            <a:r>
              <a:rPr lang="ko-KR" altLang="en-US" sz="1100" b="1" i="1" noProof="1">
                <a:solidFill>
                  <a:srgbClr val="3792C9"/>
                </a:solidFill>
                <a:latin typeface="Segoe UI" panose="020B0502040204020203" pitchFamily="34" charset="0"/>
                <a:ea typeface="나눔고딕" panose="020D0604000000000000" pitchFamily="50" charset="-127"/>
                <a:cs typeface="Segoe UI" panose="020B0502040204020203" pitchFamily="34" charset="0"/>
              </a:rPr>
              <a:t>토</a:t>
            </a:r>
            <a:r>
              <a:rPr lang="ko-KR" altLang="en-US" sz="1100" b="1" i="1" noProof="1" smtClean="0">
                <a:solidFill>
                  <a:srgbClr val="3792C9"/>
                </a:solidFill>
                <a:latin typeface="Segoe UI" panose="020B0502040204020203" pitchFamily="34" charset="0"/>
                <a:ea typeface="나눔고딕" panose="020D0604000000000000" pitchFamily="50" charset="-127"/>
                <a:cs typeface="Segoe UI" panose="020B0502040204020203" pitchFamily="34" charset="0"/>
              </a:rPr>
              <a:t>요일</a:t>
            </a:r>
            <a:endParaRPr lang="en-US" sz="1100" b="1" i="1" noProof="1">
              <a:solidFill>
                <a:srgbClr val="3792C9"/>
              </a:solidFill>
              <a:latin typeface="Segoe UI" panose="020B0502040204020203" pitchFamily="34" charset="0"/>
              <a:cs typeface="Segoe UI" panose="020B0502040204020203" pitchFamily="34" charset="0"/>
            </a:endParaRPr>
          </a:p>
        </p:txBody>
      </p:sp>
      <p:sp>
        <p:nvSpPr>
          <p:cNvPr id="254" name="직사각형 253"/>
          <p:cNvSpPr/>
          <p:nvPr/>
        </p:nvSpPr>
        <p:spPr>
          <a:xfrm>
            <a:off x="2912729" y="7666754"/>
            <a:ext cx="45719" cy="613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5" name="Label">
            <a:extLst>
              <a:ext uri="{FF2B5EF4-FFF2-40B4-BE49-F238E27FC236}">
                <a16:creationId xmlns="" xmlns:a16="http://schemas.microsoft.com/office/drawing/2014/main" id="{F7992913-63FB-05A0-FBD7-F469CDBE89D9}"/>
              </a:ext>
            </a:extLst>
          </p:cNvPr>
          <p:cNvSpPr txBox="1"/>
          <p:nvPr/>
        </p:nvSpPr>
        <p:spPr>
          <a:xfrm>
            <a:off x="3098392" y="7666754"/>
            <a:ext cx="1142942" cy="48731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월간공정보고 검사</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altLang="ko-KR"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11:00 </a:t>
            </a: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종료</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14" name="그룹 13"/>
          <p:cNvGrpSpPr/>
          <p:nvPr/>
        </p:nvGrpSpPr>
        <p:grpSpPr>
          <a:xfrm>
            <a:off x="4206212" y="1164454"/>
            <a:ext cx="193663" cy="239762"/>
            <a:chOff x="3934508" y="1164454"/>
            <a:chExt cx="193663" cy="239762"/>
          </a:xfrm>
        </p:grpSpPr>
        <p:sp>
          <p:nvSpPr>
            <p:cNvPr id="258" name="Button"/>
            <p:cNvSpPr>
              <a:spLocks/>
            </p:cNvSpPr>
            <p:nvPr/>
          </p:nvSpPr>
          <p:spPr bwMode="auto">
            <a:xfrm>
              <a:off x="3934508" y="1164454"/>
              <a:ext cx="193663" cy="2397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57" name="Reload"/>
            <p:cNvSpPr>
              <a:spLocks noChangeAspect="1"/>
            </p:cNvSpPr>
            <p:nvPr/>
          </p:nvSpPr>
          <p:spPr bwMode="auto">
            <a:xfrm>
              <a:off x="3963021" y="1246845"/>
              <a:ext cx="117475" cy="119062"/>
            </a:xfrm>
            <a:custGeom>
              <a:avLst/>
              <a:gdLst>
                <a:gd name="T0" fmla="*/ 440 w 480"/>
                <a:gd name="T1" fmla="*/ 0 h 494"/>
                <a:gd name="T2" fmla="*/ 427 w 480"/>
                <a:gd name="T3" fmla="*/ 14 h 494"/>
                <a:gd name="T4" fmla="*/ 427 w 480"/>
                <a:gd name="T5" fmla="*/ 103 h 494"/>
                <a:gd name="T6" fmla="*/ 418 w 480"/>
                <a:gd name="T7" fmla="*/ 93 h 494"/>
                <a:gd name="T8" fmla="*/ 418 w 480"/>
                <a:gd name="T9" fmla="*/ 93 h 494"/>
                <a:gd name="T10" fmla="*/ 240 w 480"/>
                <a:gd name="T11" fmla="*/ 14 h 494"/>
                <a:gd name="T12" fmla="*/ 0 w 480"/>
                <a:gd name="T13" fmla="*/ 254 h 494"/>
                <a:gd name="T14" fmla="*/ 240 w 480"/>
                <a:gd name="T15" fmla="*/ 494 h 494"/>
                <a:gd name="T16" fmla="*/ 480 w 480"/>
                <a:gd name="T17" fmla="*/ 254 h 494"/>
                <a:gd name="T18" fmla="*/ 453 w 480"/>
                <a:gd name="T19" fmla="*/ 254 h 494"/>
                <a:gd name="T20" fmla="*/ 240 w 480"/>
                <a:gd name="T21" fmla="*/ 467 h 494"/>
                <a:gd name="T22" fmla="*/ 27 w 480"/>
                <a:gd name="T23" fmla="*/ 254 h 494"/>
                <a:gd name="T24" fmla="*/ 240 w 480"/>
                <a:gd name="T25" fmla="*/ 41 h 494"/>
                <a:gd name="T26" fmla="*/ 398 w 480"/>
                <a:gd name="T27" fmla="*/ 111 h 494"/>
                <a:gd name="T28" fmla="*/ 406 w 480"/>
                <a:gd name="T29" fmla="*/ 121 h 494"/>
                <a:gd name="T30" fmla="*/ 320 w 480"/>
                <a:gd name="T31" fmla="*/ 121 h 494"/>
                <a:gd name="T32" fmla="*/ 320 w 480"/>
                <a:gd name="T33" fmla="*/ 147 h 494"/>
                <a:gd name="T34" fmla="*/ 453 w 480"/>
                <a:gd name="T35" fmla="*/ 147 h 494"/>
                <a:gd name="T36" fmla="*/ 453 w 480"/>
                <a:gd name="T37" fmla="*/ 14 h 494"/>
                <a:gd name="T38" fmla="*/ 440 w 480"/>
                <a:gd name="T3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0" h="494">
                  <a:moveTo>
                    <a:pt x="440" y="0"/>
                  </a:moveTo>
                  <a:cubicBezTo>
                    <a:pt x="432" y="0"/>
                    <a:pt x="427" y="7"/>
                    <a:pt x="427" y="14"/>
                  </a:cubicBezTo>
                  <a:lnTo>
                    <a:pt x="427" y="103"/>
                  </a:lnTo>
                  <a:cubicBezTo>
                    <a:pt x="424" y="100"/>
                    <a:pt x="421" y="96"/>
                    <a:pt x="418" y="93"/>
                  </a:cubicBezTo>
                  <a:lnTo>
                    <a:pt x="418" y="93"/>
                  </a:lnTo>
                  <a:cubicBezTo>
                    <a:pt x="374" y="45"/>
                    <a:pt x="311" y="14"/>
                    <a:pt x="240" y="14"/>
                  </a:cubicBezTo>
                  <a:cubicBezTo>
                    <a:pt x="108" y="14"/>
                    <a:pt x="0" y="122"/>
                    <a:pt x="0" y="254"/>
                  </a:cubicBezTo>
                  <a:cubicBezTo>
                    <a:pt x="0" y="386"/>
                    <a:pt x="108" y="494"/>
                    <a:pt x="240" y="494"/>
                  </a:cubicBezTo>
                  <a:cubicBezTo>
                    <a:pt x="372" y="494"/>
                    <a:pt x="480" y="386"/>
                    <a:pt x="480" y="254"/>
                  </a:cubicBezTo>
                  <a:cubicBezTo>
                    <a:pt x="480" y="236"/>
                    <a:pt x="453" y="236"/>
                    <a:pt x="453" y="254"/>
                  </a:cubicBezTo>
                  <a:cubicBezTo>
                    <a:pt x="453" y="372"/>
                    <a:pt x="358" y="467"/>
                    <a:pt x="240" y="467"/>
                  </a:cubicBezTo>
                  <a:cubicBezTo>
                    <a:pt x="122" y="467"/>
                    <a:pt x="27" y="372"/>
                    <a:pt x="27" y="254"/>
                  </a:cubicBezTo>
                  <a:cubicBezTo>
                    <a:pt x="27" y="136"/>
                    <a:pt x="122" y="41"/>
                    <a:pt x="240" y="41"/>
                  </a:cubicBezTo>
                  <a:cubicBezTo>
                    <a:pt x="303" y="41"/>
                    <a:pt x="359" y="68"/>
                    <a:pt x="398" y="111"/>
                  </a:cubicBezTo>
                  <a:cubicBezTo>
                    <a:pt x="401" y="114"/>
                    <a:pt x="404" y="117"/>
                    <a:pt x="406" y="121"/>
                  </a:cubicBezTo>
                  <a:lnTo>
                    <a:pt x="320" y="121"/>
                  </a:lnTo>
                  <a:cubicBezTo>
                    <a:pt x="302" y="120"/>
                    <a:pt x="302" y="148"/>
                    <a:pt x="320" y="147"/>
                  </a:cubicBezTo>
                  <a:lnTo>
                    <a:pt x="453" y="147"/>
                  </a:lnTo>
                  <a:lnTo>
                    <a:pt x="453" y="14"/>
                  </a:lnTo>
                  <a:cubicBezTo>
                    <a:pt x="453" y="6"/>
                    <a:pt x="447" y="0"/>
                    <a:pt x="440" y="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59" name="Drop-Down Box" descr="&lt;SmartSettings&gt;&lt;SmartResize enabled=&quot;True&quot; minWidth=&quot;18&quot; minHeight=&quot;7&quot; /&gt;&lt;/SmartSettings&gt;"/>
          <p:cNvGrpSpPr/>
          <p:nvPr>
            <p:custDataLst>
              <p:tags r:id="rId10"/>
            </p:custDataLst>
          </p:nvPr>
        </p:nvGrpSpPr>
        <p:grpSpPr>
          <a:xfrm>
            <a:off x="3398409" y="1165331"/>
            <a:ext cx="702075" cy="241092"/>
            <a:chOff x="595687" y="1551576"/>
            <a:chExt cx="1368143" cy="241092"/>
          </a:xfrm>
          <a:solidFill>
            <a:srgbClr val="FFFFFF"/>
          </a:solidFill>
        </p:grpSpPr>
        <p:sp>
          <p:nvSpPr>
            <p:cNvPr id="260" name="Text Box" descr="&lt;SmartSettings&gt;&lt;SmartResize anchorLeft=&quot;Absolute&quot; anchorTop=&quot;Absolute&quot; anchorRight=&quot;Absolute&quot; anchorBottom=&quot;Absolute&quot; /&gt;&lt;/SmartSettings&gt;"/>
            <p:cNvSpPr/>
            <p:nvPr>
              <p:custDataLst>
                <p:tags r:id="rId24"/>
              </p:custDataLst>
            </p:nvPr>
          </p:nvSpPr>
          <p:spPr>
            <a:xfrm>
              <a:off x="595687" y="1551576"/>
              <a:ext cx="1044682"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9</a:t>
              </a:r>
              <a:r>
                <a:rPr lang="ko-KR" altLang="en-US" sz="900" dirty="0" smtClean="0">
                  <a:solidFill>
                    <a:srgbClr val="5F5F5F"/>
                  </a:solidFill>
                  <a:latin typeface="Segoe UI" panose="020B0502040204020203" pitchFamily="34" charset="0"/>
                  <a:cs typeface="Segoe UI" panose="020B0502040204020203" pitchFamily="34" charset="0"/>
                </a:rPr>
                <a:t>월</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1" name="Arrow Box" descr="&lt;SmartSettings&gt;&lt;SmartResize anchorLeft=&quot;None&quot; anchorTop=&quot;Absolute&quot; anchorRight=&quot;Absolute&quot; anchorBottom=&quot;Absolute&quot; /&gt;&lt;/SmartSettings&gt;"/>
            <p:cNvSpPr/>
            <p:nvPr>
              <p:custDataLst>
                <p:tags r:id="rId25"/>
              </p:custDataLst>
            </p:nvPr>
          </p:nvSpPr>
          <p:spPr>
            <a:xfrm>
              <a:off x="1640365" y="1551576"/>
              <a:ext cx="323465"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2"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739730" y="1654034"/>
              <a:ext cx="12473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63" name="Drop-Down Box" descr="&lt;SmartSettings&gt;&lt;SmartResize enabled=&quot;True&quot; minWidth=&quot;18&quot; minHeight=&quot;7&quot; /&gt;&lt;/SmartSettings&gt;"/>
          <p:cNvGrpSpPr/>
          <p:nvPr>
            <p:custDataLst>
              <p:tags r:id="rId11"/>
            </p:custDataLst>
          </p:nvPr>
        </p:nvGrpSpPr>
        <p:grpSpPr>
          <a:xfrm>
            <a:off x="2405080" y="1165331"/>
            <a:ext cx="934462" cy="241092"/>
            <a:chOff x="595687" y="1551576"/>
            <a:chExt cx="1368144" cy="241092"/>
          </a:xfrm>
          <a:solidFill>
            <a:srgbClr val="FFFFFF"/>
          </a:solidFill>
        </p:grpSpPr>
        <p:sp>
          <p:nvSpPr>
            <p:cNvPr id="264" name="Text Box" descr="&lt;SmartSettings&gt;&lt;SmartResize anchorLeft=&quot;Absolute&quot; anchorTop=&quot;Absolute&quot; anchorRight=&quot;Absolute&quot; anchorBottom=&quot;Absolute&quot; /&gt;&lt;/SmartSettings&gt;"/>
            <p:cNvSpPr/>
            <p:nvPr>
              <p:custDataLst>
                <p:tags r:id="rId21"/>
              </p:custDataLst>
            </p:nvPr>
          </p:nvSpPr>
          <p:spPr>
            <a:xfrm>
              <a:off x="595687" y="1551576"/>
              <a:ext cx="1125123"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dirty="0" smtClean="0">
                  <a:solidFill>
                    <a:srgbClr val="5F5F5F"/>
                  </a:solidFill>
                  <a:latin typeface="Segoe UI" panose="020B0502040204020203" pitchFamily="34" charset="0"/>
                  <a:cs typeface="Segoe UI" panose="020B0502040204020203" pitchFamily="34" charset="0"/>
                </a:rPr>
                <a:t>2023</a:t>
              </a:r>
              <a:r>
                <a:rPr lang="ko-KR" altLang="en-US" sz="900" dirty="0" smtClean="0">
                  <a:solidFill>
                    <a:srgbClr val="5F5F5F"/>
                  </a:solidFill>
                  <a:latin typeface="Segoe UI" panose="020B0502040204020203" pitchFamily="34" charset="0"/>
                  <a:cs typeface="Segoe UI" panose="020B0502040204020203" pitchFamily="34" charset="0"/>
                </a:rPr>
                <a:t>년</a:t>
              </a: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5" name="Arrow Box" descr="&lt;SmartSettings&gt;&lt;SmartResize anchorLeft=&quot;None&quot; anchorTop=&quot;Absolute&quot; anchorRight=&quot;Absolute&quot; anchorBottom=&quot;Absolute&quot; /&gt;&lt;/SmartSettings&gt;"/>
            <p:cNvSpPr/>
            <p:nvPr>
              <p:custDataLst>
                <p:tags r:id="rId22"/>
              </p:custDataLst>
            </p:nvPr>
          </p:nvSpPr>
          <p:spPr>
            <a:xfrm>
              <a:off x="1720807" y="1551576"/>
              <a:ext cx="243024"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66"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1795461" y="1654034"/>
              <a:ext cx="9371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0"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10044945" y="89789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수정</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271"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10529916" y="8978901"/>
            <a:ext cx="432920"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복제</a:t>
            </a:r>
            <a:endParaRPr lang="en-US" sz="900" dirty="0">
              <a:solidFill>
                <a:srgbClr val="5F5F5F"/>
              </a:solidFill>
              <a:effectLst/>
              <a:latin typeface="Segoe UI" panose="020B0502040204020203" pitchFamily="34" charset="0"/>
              <a:cs typeface="Segoe UI" panose="020B0502040204020203" pitchFamily="34" charset="0"/>
            </a:endParaRPr>
          </a:p>
        </p:txBody>
      </p:sp>
      <p:sp>
        <p:nvSpPr>
          <p:cNvPr id="272" name="Button 1" descr="&lt;SmartSettings&gt;&lt;SmartResize anchorLeft=&quot;None&quot; anchorTop=&quot;None&quot; anchorRight=&quot;Absolute&quot; anchorBottom=&quot;Absolute&quot; /&gt;&lt;/SmartSettings&gt;"/>
          <p:cNvSpPr>
            <a:spLocks/>
          </p:cNvSpPr>
          <p:nvPr>
            <p:custDataLst>
              <p:tags r:id="rId14"/>
            </p:custDataLst>
          </p:nvPr>
        </p:nvSpPr>
        <p:spPr bwMode="auto">
          <a:xfrm>
            <a:off x="11017795" y="8978901"/>
            <a:ext cx="697222" cy="22332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FF0000"/>
                </a:solidFill>
                <a:latin typeface="Segoe UI" panose="020B0502040204020203" pitchFamily="34" charset="0"/>
                <a:cs typeface="Segoe UI" panose="020B0502040204020203" pitchFamily="34" charset="0"/>
              </a:rPr>
              <a:t>일정삭제</a:t>
            </a:r>
            <a:endParaRPr lang="en-US" sz="900" dirty="0">
              <a:solidFill>
                <a:srgbClr val="FF0000"/>
              </a:solidFill>
              <a:effectLst/>
              <a:latin typeface="Segoe UI" panose="020B0502040204020203" pitchFamily="34" charset="0"/>
              <a:cs typeface="Segoe UI" panose="020B0502040204020203" pitchFamily="34" charset="0"/>
            </a:endParaRPr>
          </a:p>
        </p:txBody>
      </p:sp>
      <p:sp>
        <p:nvSpPr>
          <p:cNvPr id="273" name="Text Box"/>
          <p:cNvSpPr/>
          <p:nvPr/>
        </p:nvSpPr>
        <p:spPr>
          <a:xfrm>
            <a:off x="277815" y="6063115"/>
            <a:ext cx="1415518" cy="2265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74" name="그림 273"/>
          <p:cNvPicPr>
            <a:picLocks noChangeAspect="1"/>
          </p:cNvPicPr>
          <p:nvPr/>
        </p:nvPicPr>
        <p:blipFill rotWithShape="1">
          <a:blip r:embed="rId44"/>
          <a:srcRect l="13041" t="25882" r="85148" b="70478"/>
          <a:stretch/>
        </p:blipFill>
        <p:spPr>
          <a:xfrm>
            <a:off x="1732638" y="6052745"/>
            <a:ext cx="255461" cy="252654"/>
          </a:xfrm>
          <a:prstGeom prst="rect">
            <a:avLst/>
          </a:prstGeom>
        </p:spPr>
      </p:pic>
      <p:sp>
        <p:nvSpPr>
          <p:cNvPr id="275" name="직사각형 274"/>
          <p:cNvSpPr/>
          <p:nvPr/>
        </p:nvSpPr>
        <p:spPr>
          <a:xfrm>
            <a:off x="468544" y="7077728"/>
            <a:ext cx="1908180" cy="633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다중 선택을 통해 동시 일정 확인</a:t>
            </a:r>
          </a:p>
        </p:txBody>
      </p:sp>
      <p:sp>
        <p:nvSpPr>
          <p:cNvPr id="27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일정추가</a:t>
            </a:r>
            <a:endParaRPr lang="en-US" sz="900">
              <a:solidFill>
                <a:srgbClr val="5F5F5F"/>
              </a:solidFill>
              <a:latin typeface="Segoe UI" panose="020B0502040204020203" pitchFamily="34" charset="0"/>
              <a:cs typeface="Segoe UI" panose="020B0502040204020203" pitchFamily="34" charset="0"/>
            </a:endParaRPr>
          </a:p>
        </p:txBody>
      </p:sp>
      <p:cxnSp>
        <p:nvCxnSpPr>
          <p:cNvPr id="277" name="Line"/>
          <p:cNvCxnSpPr>
            <a:cxnSpLocks/>
          </p:cNvCxnSpPr>
          <p:nvPr/>
        </p:nvCxnSpPr>
        <p:spPr bwMode="auto">
          <a:xfrm>
            <a:off x="268218" y="24418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8" name="Line"/>
          <p:cNvCxnSpPr>
            <a:cxnSpLocks/>
          </p:cNvCxnSpPr>
          <p:nvPr/>
        </p:nvCxnSpPr>
        <p:spPr bwMode="auto">
          <a:xfrm>
            <a:off x="268218" y="5928569"/>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79"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5"/>
            </p:custDataLst>
          </p:nvPr>
        </p:nvGrpSpPr>
        <p:grpSpPr>
          <a:xfrm>
            <a:off x="521244" y="3041528"/>
            <a:ext cx="740954" cy="1061830"/>
            <a:chOff x="595686" y="1261242"/>
            <a:chExt cx="740954" cy="1061830"/>
          </a:xfrm>
        </p:grpSpPr>
        <p:sp>
          <p:nvSpPr>
            <p:cNvPr id="280"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1" name="Label"/>
            <p:cNvSpPr txBox="1"/>
            <p:nvPr/>
          </p:nvSpPr>
          <p:spPr>
            <a:xfrm>
              <a:off x="727242" y="1261242"/>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개인일정</a:t>
              </a:r>
              <a:endParaRPr lang="en-US" sz="900">
                <a:solidFill>
                  <a:srgbClr val="5F5F5F"/>
                </a:solidFill>
                <a:latin typeface="Segoe UI" panose="020B0502040204020203" pitchFamily="34" charset="0"/>
                <a:cs typeface="Segoe UI" panose="020B0502040204020203" pitchFamily="34" charset="0"/>
              </a:endParaRPr>
            </a:p>
          </p:txBody>
        </p:sp>
        <p:sp>
          <p:nvSpPr>
            <p:cNvPr id="282"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3"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4"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5" name="Label"/>
            <p:cNvSpPr txBox="1"/>
            <p:nvPr/>
          </p:nvSpPr>
          <p:spPr>
            <a:xfrm>
              <a:off x="727242" y="1473608"/>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업무일정</a:t>
              </a:r>
              <a:endParaRPr lang="en-US" sz="900">
                <a:solidFill>
                  <a:srgbClr val="5F5F5F"/>
                </a:solidFill>
                <a:latin typeface="Segoe UI" panose="020B0502040204020203" pitchFamily="34" charset="0"/>
                <a:cs typeface="Segoe UI" panose="020B0502040204020203" pitchFamily="34" charset="0"/>
              </a:endParaRPr>
            </a:p>
          </p:txBody>
        </p:sp>
        <p:sp>
          <p:nvSpPr>
            <p:cNvPr id="286"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7" name="Check" hidden="1"/>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8" name="Label"/>
            <p:cNvSpPr txBox="1"/>
            <p:nvPr/>
          </p:nvSpPr>
          <p:spPr>
            <a:xfrm>
              <a:off x="727242" y="1685974"/>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회의일정</a:t>
              </a:r>
              <a:endParaRPr lang="en-US" sz="900">
                <a:solidFill>
                  <a:srgbClr val="5F5F5F"/>
                </a:solidFill>
                <a:latin typeface="Segoe UI" panose="020B0502040204020203" pitchFamily="34" charset="0"/>
                <a:cs typeface="Segoe UI" panose="020B0502040204020203" pitchFamily="34" charset="0"/>
              </a:endParaRPr>
            </a:p>
          </p:txBody>
        </p:sp>
        <p:sp>
          <p:nvSpPr>
            <p:cNvPr id="289" name="Box"/>
            <p:cNvSpPr/>
            <p:nvPr/>
          </p:nvSpPr>
          <p:spPr>
            <a:xfrm>
              <a:off x="595686" y="1938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0" name="Check" hidden="1"/>
            <p:cNvSpPr>
              <a:spLocks noEditPoints="1"/>
            </p:cNvSpPr>
            <p:nvPr/>
          </p:nvSpPr>
          <p:spPr bwMode="auto">
            <a:xfrm>
              <a:off x="617375" y="1959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1" name="Label"/>
            <p:cNvSpPr txBox="1"/>
            <p:nvPr/>
          </p:nvSpPr>
          <p:spPr>
            <a:xfrm>
              <a:off x="727242" y="1898340"/>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행사일정</a:t>
              </a:r>
              <a:endParaRPr lang="en-US" sz="900">
                <a:solidFill>
                  <a:srgbClr val="5F5F5F"/>
                </a:solidFill>
                <a:latin typeface="Segoe UI" panose="020B0502040204020203" pitchFamily="34" charset="0"/>
                <a:cs typeface="Segoe UI" panose="020B0502040204020203" pitchFamily="34" charset="0"/>
              </a:endParaRPr>
            </a:p>
          </p:txBody>
        </p:sp>
        <p:sp>
          <p:nvSpPr>
            <p:cNvPr id="292" name="Box"/>
            <p:cNvSpPr/>
            <p:nvPr/>
          </p:nvSpPr>
          <p:spPr>
            <a:xfrm>
              <a:off x="595686" y="215111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3" name="Check" hidden="1"/>
            <p:cNvSpPr>
              <a:spLocks noEditPoints="1"/>
            </p:cNvSpPr>
            <p:nvPr/>
          </p:nvSpPr>
          <p:spPr bwMode="auto">
            <a:xfrm>
              <a:off x="617375" y="217211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4" name="Label"/>
            <p:cNvSpPr txBox="1"/>
            <p:nvPr/>
          </p:nvSpPr>
          <p:spPr>
            <a:xfrm>
              <a:off x="727242" y="2110706"/>
              <a:ext cx="60939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smtClean="0">
                  <a:solidFill>
                    <a:srgbClr val="5F5F5F"/>
                  </a:solidFill>
                  <a:latin typeface="Segoe UI" panose="020B0502040204020203" pitchFamily="34" charset="0"/>
                  <a:cs typeface="Segoe UI" panose="020B0502040204020203" pitchFamily="34" charset="0"/>
                </a:rPr>
                <a:t>휴가일정</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295" name="Line"/>
          <p:cNvCxnSpPr>
            <a:cxnSpLocks/>
          </p:cNvCxnSpPr>
          <p:nvPr/>
        </p:nvCxnSpPr>
        <p:spPr bwMode="auto">
          <a:xfrm>
            <a:off x="268218" y="431572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96"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6"/>
            </p:custDataLst>
          </p:nvPr>
        </p:nvGrpSpPr>
        <p:grpSpPr>
          <a:xfrm>
            <a:off x="530987" y="4805866"/>
            <a:ext cx="1507189" cy="422464"/>
            <a:chOff x="595686" y="1261242"/>
            <a:chExt cx="1507189" cy="422464"/>
          </a:xfrm>
        </p:grpSpPr>
        <p:sp>
          <p:nvSpPr>
            <p:cNvPr id="297" name="Box"/>
            <p:cNvSpPr/>
            <p:nvPr/>
          </p:nvSpPr>
          <p:spPr>
            <a:xfrm>
              <a:off x="595686" y="1301647"/>
              <a:ext cx="131556" cy="131556"/>
            </a:xfrm>
            <a:prstGeom prst="rect">
              <a:avLst/>
            </a:prstGeom>
            <a:solidFill>
              <a:schemeClr val="accent2"/>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8" name="Label"/>
            <p:cNvSpPr txBox="1"/>
            <p:nvPr/>
          </p:nvSpPr>
          <p:spPr>
            <a:xfrm>
              <a:off x="727242" y="1261242"/>
              <a:ext cx="81137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err="1">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유지보수</a:t>
              </a:r>
              <a:endParaRPr lang="en-US" sz="900">
                <a:solidFill>
                  <a:srgbClr val="5F5F5F"/>
                </a:solidFill>
                <a:latin typeface="Segoe UI" panose="020B0502040204020203" pitchFamily="34" charset="0"/>
                <a:cs typeface="Segoe UI" panose="020B0502040204020203" pitchFamily="34" charset="0"/>
              </a:endParaRPr>
            </a:p>
          </p:txBody>
        </p:sp>
        <p:sp>
          <p:nvSpPr>
            <p:cNvPr id="299"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00"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1" name="Label"/>
            <p:cNvSpPr txBox="1"/>
            <p:nvPr/>
          </p:nvSpPr>
          <p:spPr>
            <a:xfrm>
              <a:off x="727242" y="1471340"/>
              <a:ext cx="1375633"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용역</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참여 프로젝트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02"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03"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7"/>
            </p:custDataLst>
          </p:nvPr>
        </p:nvGrpSpPr>
        <p:grpSpPr>
          <a:xfrm>
            <a:off x="336988" y="2691498"/>
            <a:ext cx="773014" cy="212366"/>
            <a:chOff x="595686" y="1261242"/>
            <a:chExt cx="773014" cy="212366"/>
          </a:xfrm>
        </p:grpSpPr>
        <p:sp>
          <p:nvSpPr>
            <p:cNvPr id="304"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5" name="Label"/>
            <p:cNvSpPr txBox="1"/>
            <p:nvPr/>
          </p:nvSpPr>
          <p:spPr>
            <a:xfrm>
              <a:off x="727242" y="1261242"/>
              <a:ext cx="641458"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 캘린더</a:t>
              </a:r>
              <a:endParaRPr lang="en-US" sz="900">
                <a:solidFill>
                  <a:srgbClr val="5F5F5F"/>
                </a:solidFill>
                <a:latin typeface="Segoe UI" panose="020B0502040204020203" pitchFamily="34" charset="0"/>
                <a:cs typeface="Segoe UI" panose="020B0502040204020203" pitchFamily="34" charset="0"/>
              </a:endParaRPr>
            </a:p>
          </p:txBody>
        </p:sp>
        <p:sp>
          <p:nvSpPr>
            <p:cNvPr id="306"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07"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8"/>
            </p:custDataLst>
          </p:nvPr>
        </p:nvGrpSpPr>
        <p:grpSpPr>
          <a:xfrm>
            <a:off x="317283" y="4522847"/>
            <a:ext cx="1119262" cy="212366"/>
            <a:chOff x="595686" y="1261242"/>
            <a:chExt cx="1119262" cy="212366"/>
          </a:xfrm>
        </p:grpSpPr>
        <p:sp>
          <p:nvSpPr>
            <p:cNvPr id="308"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9" name="Label"/>
            <p:cNvSpPr txBox="1"/>
            <p:nvPr/>
          </p:nvSpPr>
          <p:spPr>
            <a:xfrm>
              <a:off x="727242" y="1261242"/>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프로젝트 캘린더</a:t>
              </a:r>
              <a:endParaRPr lang="en-US" sz="900" dirty="0">
                <a:solidFill>
                  <a:srgbClr val="5F5F5F"/>
                </a:solidFill>
                <a:latin typeface="Segoe UI" panose="020B0502040204020203" pitchFamily="34" charset="0"/>
                <a:cs typeface="Segoe UI" panose="020B0502040204020203" pitchFamily="34" charset="0"/>
              </a:endParaRPr>
            </a:p>
          </p:txBody>
        </p:sp>
        <p:sp>
          <p:nvSpPr>
            <p:cNvPr id="31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311" name="그림 310"/>
          <p:cNvPicPr>
            <a:picLocks noChangeAspect="1"/>
          </p:cNvPicPr>
          <p:nvPr/>
        </p:nvPicPr>
        <p:blipFill>
          <a:blip r:embed="rId45"/>
          <a:stretch>
            <a:fillRect/>
          </a:stretch>
        </p:blipFill>
        <p:spPr>
          <a:xfrm>
            <a:off x="295297" y="6417451"/>
            <a:ext cx="2048161" cy="676369"/>
          </a:xfrm>
          <a:prstGeom prst="rect">
            <a:avLst/>
          </a:prstGeom>
        </p:spPr>
      </p:pic>
      <p:grpSp>
        <p:nvGrpSpPr>
          <p:cNvPr id="312"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9"/>
            </p:custDataLst>
          </p:nvPr>
        </p:nvGrpSpPr>
        <p:grpSpPr>
          <a:xfrm>
            <a:off x="336988" y="5520611"/>
            <a:ext cx="920490" cy="212366"/>
            <a:chOff x="595686" y="1261242"/>
            <a:chExt cx="920490" cy="212366"/>
          </a:xfrm>
        </p:grpSpPr>
        <p:sp>
          <p:nvSpPr>
            <p:cNvPr id="313"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4" name="Label"/>
            <p:cNvSpPr txBox="1"/>
            <p:nvPr/>
          </p:nvSpPr>
          <p:spPr>
            <a:xfrm>
              <a:off x="727242" y="1261242"/>
              <a:ext cx="78893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dirty="0">
                  <a:solidFill>
                    <a:srgbClr val="5F5F5F"/>
                  </a:solidFill>
                  <a:latin typeface="Segoe UI" panose="020B0502040204020203" pitchFamily="34" charset="0"/>
                  <a:cs typeface="Segoe UI" panose="020B0502040204020203" pitchFamily="34" charset="0"/>
                </a:rPr>
                <a:t>전 사원 근태</a:t>
              </a:r>
              <a:endParaRPr lang="en-US" sz="900" dirty="0">
                <a:solidFill>
                  <a:srgbClr val="5F5F5F"/>
                </a:solidFill>
                <a:latin typeface="Segoe UI" panose="020B0502040204020203" pitchFamily="34" charset="0"/>
                <a:cs typeface="Segoe UI" panose="020B0502040204020203" pitchFamily="34" charset="0"/>
              </a:endParaRPr>
            </a:p>
          </p:txBody>
        </p:sp>
        <p:sp>
          <p:nvSpPr>
            <p:cNvPr id="315" name="Check" hidden="1"/>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cxnSp>
        <p:nvCxnSpPr>
          <p:cNvPr id="316" name="Line"/>
          <p:cNvCxnSpPr>
            <a:cxnSpLocks/>
          </p:cNvCxnSpPr>
          <p:nvPr/>
        </p:nvCxnSpPr>
        <p:spPr bwMode="auto">
          <a:xfrm>
            <a:off x="268218" y="5344710"/>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7" name="Header"/>
          <p:cNvSpPr txBox="1"/>
          <p:nvPr/>
        </p:nvSpPr>
        <p:spPr>
          <a:xfrm>
            <a:off x="268218" y="2039825"/>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smtClean="0">
                <a:solidFill>
                  <a:srgbClr val="5F5F5F"/>
                </a:solidFill>
                <a:latin typeface="Segoe UI" panose="020B0502040204020203" pitchFamily="34" charset="0"/>
                <a:cs typeface="Segoe UI" panose="020B0502040204020203" pitchFamily="34" charset="0"/>
              </a:rPr>
              <a:t>브리핑보드</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318" name="Line"/>
          <p:cNvCxnSpPr>
            <a:cxnSpLocks/>
          </p:cNvCxnSpPr>
          <p:nvPr/>
        </p:nvCxnSpPr>
        <p:spPr bwMode="auto">
          <a:xfrm>
            <a:off x="268218" y="194515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9" name="직사각형 318"/>
          <p:cNvSpPr/>
          <p:nvPr/>
        </p:nvSpPr>
        <p:spPr>
          <a:xfrm>
            <a:off x="8236375" y="8701535"/>
            <a:ext cx="2635972" cy="5893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t>- </a:t>
            </a:r>
            <a:r>
              <a:rPr lang="ko-KR" altLang="en-US" sz="1100" dirty="0" smtClean="0"/>
              <a:t>수정</a:t>
            </a:r>
            <a:r>
              <a:rPr lang="en-US" altLang="ko-KR" sz="1100" dirty="0" smtClean="0"/>
              <a:t>, </a:t>
            </a:r>
            <a:r>
              <a:rPr lang="ko-KR" altLang="en-US" sz="1100" dirty="0" smtClean="0"/>
              <a:t>복제 기능 논의 필요</a:t>
            </a:r>
            <a:endParaRPr lang="en-US" altLang="ko-KR" sz="1100" dirty="0"/>
          </a:p>
        </p:txBody>
      </p:sp>
      <p:sp>
        <p:nvSpPr>
          <p:cNvPr id="320" name="Label">
            <a:extLst>
              <a:ext uri="{FF2B5EF4-FFF2-40B4-BE49-F238E27FC236}">
                <a16:creationId xmlns="" xmlns:a16="http://schemas.microsoft.com/office/drawing/2014/main" id="{F7992913-63FB-05A0-FBD7-F469CDBE89D9}"/>
              </a:ext>
            </a:extLst>
          </p:cNvPr>
          <p:cNvSpPr txBox="1"/>
          <p:nvPr/>
        </p:nvSpPr>
        <p:spPr>
          <a:xfrm>
            <a:off x="7889906" y="2016951"/>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1" name="Label">
            <a:extLst>
              <a:ext uri="{FF2B5EF4-FFF2-40B4-BE49-F238E27FC236}">
                <a16:creationId xmlns="" xmlns:a16="http://schemas.microsoft.com/office/drawing/2014/main" id="{F7992913-63FB-05A0-FBD7-F469CDBE89D9}"/>
              </a:ext>
            </a:extLst>
          </p:cNvPr>
          <p:cNvSpPr txBox="1"/>
          <p:nvPr/>
        </p:nvSpPr>
        <p:spPr>
          <a:xfrm>
            <a:off x="7889906" y="2931351"/>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2" name="Label">
            <a:extLst>
              <a:ext uri="{FF2B5EF4-FFF2-40B4-BE49-F238E27FC236}">
                <a16:creationId xmlns="" xmlns:a16="http://schemas.microsoft.com/office/drawing/2014/main" id="{F7992913-63FB-05A0-FBD7-F469CDBE89D9}"/>
              </a:ext>
            </a:extLst>
          </p:cNvPr>
          <p:cNvSpPr txBox="1"/>
          <p:nvPr/>
        </p:nvSpPr>
        <p:spPr>
          <a:xfrm>
            <a:off x="7889906" y="3773180"/>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3" name="Label">
            <a:extLst>
              <a:ext uri="{FF2B5EF4-FFF2-40B4-BE49-F238E27FC236}">
                <a16:creationId xmlns="" xmlns:a16="http://schemas.microsoft.com/office/drawing/2014/main" id="{F7992913-63FB-05A0-FBD7-F469CDBE89D9}"/>
              </a:ext>
            </a:extLst>
          </p:cNvPr>
          <p:cNvSpPr txBox="1"/>
          <p:nvPr/>
        </p:nvSpPr>
        <p:spPr>
          <a:xfrm>
            <a:off x="7889906" y="4687580"/>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sp>
        <p:nvSpPr>
          <p:cNvPr id="324" name="Label">
            <a:extLst>
              <a:ext uri="{FF2B5EF4-FFF2-40B4-BE49-F238E27FC236}">
                <a16:creationId xmlns="" xmlns:a16="http://schemas.microsoft.com/office/drawing/2014/main" id="{F7992913-63FB-05A0-FBD7-F469CDBE89D9}"/>
              </a:ext>
            </a:extLst>
          </p:cNvPr>
          <p:cNvSpPr txBox="1"/>
          <p:nvPr/>
        </p:nvSpPr>
        <p:spPr>
          <a:xfrm>
            <a:off x="7889906" y="5514894"/>
            <a:ext cx="2457404" cy="17992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noProof="1">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참여자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8</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참석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2</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불참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 </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미정 </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1</a:t>
            </a:r>
            <a:r>
              <a:rPr lang="ko-KR" altLang="en-US" sz="1050" noProof="1" smtClean="0">
                <a:latin typeface="나눔고딕" panose="020D0604000000000000" pitchFamily="50" charset="-127"/>
                <a:ea typeface="나눔고딕" panose="020D0604000000000000" pitchFamily="50" charset="-127"/>
                <a:cs typeface="Segoe UI" panose="020B0502040204020203" pitchFamily="34" charset="0"/>
              </a:rPr>
              <a:t>명</a:t>
            </a:r>
            <a:r>
              <a:rPr lang="en-US" altLang="ko-KR" sz="1050" noProof="1" smtClean="0">
                <a:latin typeface="나눔고딕" panose="020D0604000000000000" pitchFamily="50" charset="-127"/>
                <a:ea typeface="나눔고딕" panose="020D0604000000000000" pitchFamily="50" charset="-127"/>
                <a:cs typeface="Segoe UI" panose="020B0502040204020203" pitchFamily="34" charset="0"/>
              </a:rPr>
              <a:t>)</a:t>
            </a:r>
            <a:endParaRPr lang="en-US" sz="1050" i="1" noProof="1">
              <a:latin typeface="Segoe UI" panose="020B0502040204020203" pitchFamily="34" charset="0"/>
              <a:cs typeface="Segoe UI" panose="020B0502040204020203" pitchFamily="34" charset="0"/>
            </a:endParaRPr>
          </a:p>
        </p:txBody>
      </p:sp>
      <p:grpSp>
        <p:nvGrpSpPr>
          <p:cNvPr id="325" name="List Box" descr="&lt;SmartSettings&gt;&lt;SmartResize enabled=&quot;True&quot; minWidth=&quot;22&quot; minHeight=&quot;40&quot; /&gt;&lt;/SmartSettings&gt;"/>
          <p:cNvGrpSpPr/>
          <p:nvPr>
            <p:custDataLst>
              <p:tags r:id="rId20"/>
            </p:custDataLst>
          </p:nvPr>
        </p:nvGrpSpPr>
        <p:grpSpPr>
          <a:xfrm>
            <a:off x="8735559" y="2282564"/>
            <a:ext cx="1687739" cy="1062162"/>
            <a:chOff x="595686" y="1260909"/>
            <a:chExt cx="1687739" cy="1062162"/>
          </a:xfrm>
        </p:grpSpPr>
        <p:sp>
          <p:nvSpPr>
            <p:cNvPr id="326" name="Box" descr="&lt;Tags&gt;&lt;SMARTRESIZEANCHORS&gt;Absolute,Absolute,Absolute,Absolute&lt;/SMARTRESIZEANCHORS&gt;&lt;/Tags&gt;"/>
            <p:cNvSpPr/>
            <p:nvPr/>
          </p:nvSpPr>
          <p:spPr>
            <a:xfrm>
              <a:off x="595686" y="1261242"/>
              <a:ext cx="1543718" cy="106182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김</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이</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박</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최</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장</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noProof="1" smtClean="0">
                  <a:solidFill>
                    <a:srgbClr val="5F5F5F"/>
                  </a:solidFill>
                  <a:latin typeface="Segoe UI" panose="020B0502040204020203" pitchFamily="34" charset="0"/>
                  <a:cs typeface="Segoe UI" panose="020B0502040204020203" pitchFamily="34" charset="0"/>
                </a:rPr>
                <a:t>OO</a:t>
              </a:r>
            </a:p>
            <a:p>
              <a:pPr>
                <a:spcAft>
                  <a:spcPts val="200"/>
                </a:spcAft>
              </a:pPr>
              <a:r>
                <a:rPr lang="ko-KR" altLang="en-US" sz="900" noProof="1" smtClean="0">
                  <a:solidFill>
                    <a:srgbClr val="5F5F5F"/>
                  </a:solidFill>
                  <a:latin typeface="Segoe UI" panose="020B0502040204020203" pitchFamily="34" charset="0"/>
                  <a:cs typeface="Segoe UI" panose="020B0502040204020203" pitchFamily="34" charset="0"/>
                </a:rPr>
                <a:t>윤</a:t>
              </a:r>
              <a:r>
                <a:rPr lang="en-US" altLang="ko-KR" sz="900" noProof="1">
                  <a:solidFill>
                    <a:srgbClr val="5F5F5F"/>
                  </a:solidFill>
                  <a:latin typeface="Segoe UI" panose="020B0502040204020203" pitchFamily="34" charset="0"/>
                  <a:cs typeface="Segoe UI" panose="020B0502040204020203" pitchFamily="34" charset="0"/>
                </a:rPr>
                <a:t> OO</a:t>
              </a:r>
              <a:endParaRPr lang="en-US" sz="900" noProof="1" smtClean="0">
                <a:solidFill>
                  <a:srgbClr val="5F5F5F"/>
                </a:solidFill>
                <a:latin typeface="Segoe UI" panose="020B0502040204020203" pitchFamily="34" charset="0"/>
                <a:cs typeface="Segoe UI" panose="020B0502040204020203" pitchFamily="34" charset="0"/>
              </a:endParaRPr>
            </a:p>
          </p:txBody>
        </p:sp>
        <p:sp>
          <p:nvSpPr>
            <p:cNvPr id="327" name="Selection Overlay" descr="&lt;Tags&gt;&lt;SMARTRESIZEANCHORS&gt;Absolute,None,Absolute,Absolute&lt;/SMARTRESIZEANCHORS&gt;&lt;/Tags&gt;"/>
            <p:cNvSpPr/>
            <p:nvPr/>
          </p:nvSpPr>
          <p:spPr>
            <a:xfrm>
              <a:off x="595686" y="1461245"/>
              <a:ext cx="1543718"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grpSp>
          <p:nvGrpSpPr>
            <p:cNvPr id="328" name="Scrollbar"/>
            <p:cNvGrpSpPr/>
            <p:nvPr/>
          </p:nvGrpSpPr>
          <p:grpSpPr>
            <a:xfrm>
              <a:off x="2139408" y="1260909"/>
              <a:ext cx="144017" cy="1062162"/>
              <a:chOff x="5066758" y="1652477"/>
              <a:chExt cx="144017" cy="2304356"/>
            </a:xfrm>
          </p:grpSpPr>
          <p:sp>
            <p:nvSpPr>
              <p:cNvPr id="329" name="Track" descr="&lt;Tags&gt;&lt;SMARTRESIZEANCHORS&gt;Absolute,Absolute,None,Absolute&lt;/SMARTRESIZEANCHORS&gt;&lt;/Tags&gt;"/>
              <p:cNvSpPr/>
              <p:nvPr/>
            </p:nvSpPr>
            <p:spPr>
              <a:xfrm rot="5400000">
                <a:off x="3986589" y="2732646"/>
                <a:ext cx="2304356"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330" name="Scroll Thumb" descr="&lt;Tags&gt;&lt;SMARTRESIZEANCHORS&gt;Absolute,Absolute,None,Absolute&lt;/SMARTRESIZEANCHORS&gt;&lt;/Tags&gt;"/>
              <p:cNvSpPr/>
              <p:nvPr/>
            </p:nvSpPr>
            <p:spPr>
              <a:xfrm rot="5400000">
                <a:off x="4495469" y="2608206"/>
                <a:ext cx="1286596" cy="8267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331" name="Chevron" descr="&lt;Tags&gt;&lt;SMARTRESIZEANCHORS&gt;Absolute,None,None,Absolute&lt;/SMARTRESIZEANCHORS&gt;&lt;/Tags&gt;"/>
              <p:cNvSpPr>
                <a:spLocks noChangeAspect="1"/>
              </p:cNvSpPr>
              <p:nvPr/>
            </p:nvSpPr>
            <p:spPr bwMode="auto">
              <a:xfrm rot="10800000" flipH="1">
                <a:off x="5106763" y="1781030"/>
                <a:ext cx="64008" cy="7848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32" name="Chevron" descr="&lt;Tags&gt;&lt;SMARTRESIZEANCHORS&gt;None,Absolute,None,Absolute&lt;/SMARTRESIZEANCHORS&gt;&lt;/Tags&gt;"/>
              <p:cNvSpPr>
                <a:spLocks noChangeAspect="1"/>
              </p:cNvSpPr>
              <p:nvPr/>
            </p:nvSpPr>
            <p:spPr bwMode="auto">
              <a:xfrm flipH="1">
                <a:off x="5106763" y="3756677"/>
                <a:ext cx="64008" cy="7848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333" name="Label">
            <a:extLst>
              <a:ext uri="{FF2B5EF4-FFF2-40B4-BE49-F238E27FC236}">
                <a16:creationId xmlns="" xmlns:a16="http://schemas.microsoft.com/office/drawing/2014/main" id="{F7992913-63FB-05A0-FBD7-F469CDBE89D9}"/>
              </a:ext>
            </a:extLst>
          </p:cNvPr>
          <p:cNvSpPr txBox="1"/>
          <p:nvPr/>
        </p:nvSpPr>
        <p:spPr>
          <a:xfrm>
            <a:off x="10047973" y="2333792"/>
            <a:ext cx="218008" cy="63555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참석</a:t>
            </a:r>
            <a:endParaRPr lang="en-US" altLang="ko-KR" sz="900" noProof="1" smtClean="0">
              <a:latin typeface="나눔고딕" panose="020D0604000000000000" pitchFamily="50" charset="-127"/>
              <a:ea typeface="나눔고딕" panose="020D0604000000000000" pitchFamily="50" charset="-127"/>
              <a:cs typeface="Segoe UI" panose="020B0502040204020203" pitchFamily="34" charset="0"/>
            </a:endParaRPr>
          </a:p>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참석</a:t>
            </a:r>
            <a:endParaRPr lang="en-US" altLang="ko-KR" sz="900" noProof="1" smtClean="0">
              <a:latin typeface="나눔고딕" panose="020D0604000000000000" pitchFamily="50" charset="-127"/>
              <a:ea typeface="나눔고딕" panose="020D0604000000000000" pitchFamily="50" charset="-127"/>
              <a:cs typeface="Segoe UI" panose="020B0502040204020203" pitchFamily="34" charset="0"/>
            </a:endParaRPr>
          </a:p>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불참</a:t>
            </a:r>
            <a:endParaRPr lang="en-US" altLang="ko-KR" sz="900" noProof="1" smtClean="0">
              <a:latin typeface="나눔고딕" panose="020D0604000000000000" pitchFamily="50" charset="-127"/>
              <a:ea typeface="나눔고딕" panose="020D0604000000000000" pitchFamily="50" charset="-127"/>
              <a:cs typeface="Segoe UI" panose="020B0502040204020203" pitchFamily="34" charset="0"/>
            </a:endParaRPr>
          </a:p>
          <a:p>
            <a:pPr>
              <a:lnSpc>
                <a:spcPct val="80000"/>
              </a:lnSpc>
              <a:spcAft>
                <a:spcPts val="500"/>
              </a:spcAft>
            </a:pPr>
            <a:r>
              <a:rPr lang="ko-KR" altLang="en-US" sz="900" noProof="1" smtClean="0">
                <a:latin typeface="나눔고딕" panose="020D0604000000000000" pitchFamily="50" charset="-127"/>
                <a:ea typeface="나눔고딕" panose="020D0604000000000000" pitchFamily="50" charset="-127"/>
                <a:cs typeface="Segoe UI" panose="020B0502040204020203" pitchFamily="34" charset="0"/>
              </a:rPr>
              <a:t>미정</a:t>
            </a:r>
            <a:endParaRPr lang="en-US" sz="900" noProof="1">
              <a:latin typeface="Segoe UI" panose="020B0502040204020203" pitchFamily="34" charset="0"/>
              <a:cs typeface="Segoe UI" panose="020B0502040204020203" pitchFamily="34" charset="0"/>
            </a:endParaRPr>
          </a:p>
        </p:txBody>
      </p:sp>
      <p:sp>
        <p:nvSpPr>
          <p:cNvPr id="335" name="Hand Cursor"/>
          <p:cNvSpPr>
            <a:spLocks noChangeAspect="1"/>
          </p:cNvSpPr>
          <p:nvPr/>
        </p:nvSpPr>
        <p:spPr bwMode="auto">
          <a:xfrm>
            <a:off x="8403542" y="2213129"/>
            <a:ext cx="243603" cy="328902"/>
          </a:xfrm>
          <a:custGeom>
            <a:avLst/>
            <a:gdLst>
              <a:gd name="T0" fmla="*/ 244 w 660"/>
              <a:gd name="T1" fmla="*/ 531 h 891"/>
              <a:gd name="T2" fmla="*/ 244 w 660"/>
              <a:gd name="T3" fmla="*/ 79 h 891"/>
              <a:gd name="T4" fmla="*/ 342 w 660"/>
              <a:gd name="T5" fmla="*/ 79 h 891"/>
              <a:gd name="T6" fmla="*/ 342 w 660"/>
              <a:gd name="T7" fmla="*/ 410 h 891"/>
              <a:gd name="T8" fmla="*/ 342 w 660"/>
              <a:gd name="T9" fmla="*/ 293 h 891"/>
              <a:gd name="T10" fmla="*/ 451 w 660"/>
              <a:gd name="T11" fmla="*/ 293 h 891"/>
              <a:gd name="T12" fmla="*/ 451 w 660"/>
              <a:gd name="T13" fmla="*/ 409 h 891"/>
              <a:gd name="T14" fmla="*/ 451 w 660"/>
              <a:gd name="T15" fmla="*/ 311 h 891"/>
              <a:gd name="T16" fmla="*/ 559 w 660"/>
              <a:gd name="T17" fmla="*/ 311 h 891"/>
              <a:gd name="T18" fmla="*/ 559 w 660"/>
              <a:gd name="T19" fmla="*/ 410 h 891"/>
              <a:gd name="T20" fmla="*/ 559 w 660"/>
              <a:gd name="T21" fmla="*/ 340 h 891"/>
              <a:gd name="T22" fmla="*/ 660 w 660"/>
              <a:gd name="T23" fmla="*/ 340 h 891"/>
              <a:gd name="T24" fmla="*/ 660 w 660"/>
              <a:gd name="T25" fmla="*/ 582 h 891"/>
              <a:gd name="T26" fmla="*/ 294 w 660"/>
              <a:gd name="T27" fmla="*/ 782 h 891"/>
              <a:gd name="T28" fmla="*/ 83 w 660"/>
              <a:gd name="T29" fmla="*/ 560 h 891"/>
              <a:gd name="T30" fmla="*/ 125 w 660"/>
              <a:gd name="T31" fmla="*/ 455 h 891"/>
              <a:gd name="T32" fmla="*/ 244 w 660"/>
              <a:gd name="T33" fmla="*/ 53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0" h="891">
                <a:moveTo>
                  <a:pt x="244" y="531"/>
                </a:moveTo>
                <a:lnTo>
                  <a:pt x="244" y="79"/>
                </a:lnTo>
                <a:cubicBezTo>
                  <a:pt x="244" y="1"/>
                  <a:pt x="342" y="0"/>
                  <a:pt x="342" y="79"/>
                </a:cubicBezTo>
                <a:lnTo>
                  <a:pt x="342" y="410"/>
                </a:lnTo>
                <a:lnTo>
                  <a:pt x="342" y="293"/>
                </a:lnTo>
                <a:cubicBezTo>
                  <a:pt x="342" y="211"/>
                  <a:pt x="451" y="210"/>
                  <a:pt x="451" y="293"/>
                </a:cubicBezTo>
                <a:lnTo>
                  <a:pt x="451" y="409"/>
                </a:lnTo>
                <a:lnTo>
                  <a:pt x="451" y="311"/>
                </a:lnTo>
                <a:cubicBezTo>
                  <a:pt x="451" y="239"/>
                  <a:pt x="559" y="239"/>
                  <a:pt x="559" y="311"/>
                </a:cubicBezTo>
                <a:lnTo>
                  <a:pt x="559" y="410"/>
                </a:lnTo>
                <a:lnTo>
                  <a:pt x="559" y="340"/>
                </a:lnTo>
                <a:cubicBezTo>
                  <a:pt x="559" y="270"/>
                  <a:pt x="660" y="270"/>
                  <a:pt x="660" y="340"/>
                </a:cubicBezTo>
                <a:lnTo>
                  <a:pt x="660" y="582"/>
                </a:lnTo>
                <a:cubicBezTo>
                  <a:pt x="660" y="776"/>
                  <a:pt x="451" y="891"/>
                  <a:pt x="294" y="782"/>
                </a:cubicBezTo>
                <a:cubicBezTo>
                  <a:pt x="226" y="735"/>
                  <a:pt x="153" y="630"/>
                  <a:pt x="83" y="560"/>
                </a:cubicBezTo>
                <a:cubicBezTo>
                  <a:pt x="0" y="477"/>
                  <a:pt x="41" y="402"/>
                  <a:pt x="125" y="455"/>
                </a:cubicBezTo>
                <a:lnTo>
                  <a:pt x="244" y="531"/>
                </a:lnTo>
                <a:close/>
              </a:path>
            </a:pathLst>
          </a:custGeom>
          <a:solidFill>
            <a:srgbClr val="FFFFFF"/>
          </a:solidFill>
          <a:ln w="9525" cap="flat">
            <a:solidFill>
              <a:srgbClr val="333333"/>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336" name="직사각형 335"/>
          <p:cNvSpPr/>
          <p:nvPr/>
        </p:nvSpPr>
        <p:spPr>
          <a:xfrm>
            <a:off x="7480277" y="2321064"/>
            <a:ext cx="892591" cy="4025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smtClean="0"/>
              <a:t>hover </a:t>
            </a:r>
            <a:r>
              <a:rPr lang="ko-KR" altLang="en-US" sz="1100" dirty="0" err="1" smtClean="0"/>
              <a:t>툴팁</a:t>
            </a:r>
            <a:endParaRPr lang="en-US" altLang="ko-KR" sz="1100" dirty="0"/>
          </a:p>
        </p:txBody>
      </p:sp>
    </p:spTree>
    <p:extLst>
      <p:ext uri="{BB962C8B-B14F-4D97-AF65-F5344CB8AC3E}">
        <p14:creationId xmlns:p14="http://schemas.microsoft.com/office/powerpoint/2010/main" val="574600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Placeholder Tile">
            <a:extLst>
              <a:ext uri="{FF2B5EF4-FFF2-40B4-BE49-F238E27FC236}">
                <a16:creationId xmlns="" xmlns:a16="http://schemas.microsoft.com/office/drawing/2014/main" id="{D99BFA90-D2C2-3EC4-2A80-6EF7759D3B0C}"/>
              </a:ext>
            </a:extLst>
          </p:cNvPr>
          <p:cNvSpPr>
            <a:spLocks noChangeAspect="1" noChangeArrowheads="1"/>
          </p:cNvSpPr>
          <p:nvPr/>
        </p:nvSpPr>
        <p:spPr bwMode="auto">
          <a:xfrm>
            <a:off x="2442632" y="2000667"/>
            <a:ext cx="6070484" cy="1800997"/>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홈</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프로젝트 홈</a:t>
            </a: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기본적으로 해당 연도가 포함되어 있는 프로젝트만 보임</a:t>
            </a:r>
            <a:endParaRPr lang="en-US" altLang="ko-KR" dirty="0">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dirty="0">
                <a:latin typeface="나눔고딕" panose="020D0604000000000000" pitchFamily="50" charset="-127"/>
                <a:ea typeface="나눔고딕" panose="020D0604000000000000" pitchFamily="50" charset="-127"/>
              </a:rPr>
              <a:t>기간 상제조회 시 연월단위로 범위를 지정하여 검색할 수 있음</a:t>
            </a:r>
            <a:endParaRPr lang="en-US" altLang="ko-KR" dirty="0">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a:t>
            </a:r>
          </a:p>
        </p:txBody>
      </p:sp>
      <p:sp>
        <p:nvSpPr>
          <p:cNvPr id="149" name="Header"/>
          <p:cNvSpPr txBox="1"/>
          <p:nvPr/>
        </p:nvSpPr>
        <p:spPr>
          <a:xfrm>
            <a:off x="180133" y="613090"/>
            <a:ext cx="91557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 </a:t>
            </a:r>
            <a:endParaRPr lang="en-US" sz="1400">
              <a:solidFill>
                <a:srgbClr val="5F5F5F"/>
              </a:solidFill>
              <a:latin typeface="Segoe UI" panose="020B0502040204020203" pitchFamily="34" charset="0"/>
              <a:cs typeface="Segoe UI" panose="020B0502040204020203" pitchFamily="34" charset="0"/>
            </a:endParaRPr>
          </a:p>
        </p:txBody>
      </p:sp>
      <p:sp>
        <p:nvSpPr>
          <p:cNvPr id="17" name="Button">
            <a:extLst>
              <a:ext uri="{FF2B5EF4-FFF2-40B4-BE49-F238E27FC236}">
                <a16:creationId xmlns="" xmlns:a16="http://schemas.microsoft.com/office/drawing/2014/main" id="{AC2FA099-70FD-177F-76FE-78613A9923F7}"/>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36" name="Slider" descr="&lt;SmartSettings&gt;&lt;SmartResize enabled=&quot;True&quot; minWidth=&quot;10.3&quot; minHeight=&quot;20&quot; /&gt;&lt;/SmartSettings&gt;">
            <a:extLst>
              <a:ext uri="{FF2B5EF4-FFF2-40B4-BE49-F238E27FC236}">
                <a16:creationId xmlns="" xmlns:a16="http://schemas.microsoft.com/office/drawing/2014/main" id="{CB230D7C-297A-C33D-AE52-3FD757ADA8A4}"/>
              </a:ext>
            </a:extLst>
          </p:cNvPr>
          <p:cNvGrpSpPr/>
          <p:nvPr>
            <p:custDataLst>
              <p:tags r:id="rId1"/>
            </p:custDataLst>
          </p:nvPr>
        </p:nvGrpSpPr>
        <p:grpSpPr>
          <a:xfrm>
            <a:off x="2121531" y="3209748"/>
            <a:ext cx="143025" cy="5485812"/>
            <a:chOff x="3081011" y="1556367"/>
            <a:chExt cx="130175" cy="1224136"/>
          </a:xfrm>
          <a:solidFill>
            <a:srgbClr val="FFFFFF"/>
          </a:solidFill>
        </p:grpSpPr>
        <p:sp>
          <p:nvSpPr>
            <p:cNvPr id="37" name="Track">
              <a:extLst>
                <a:ext uri="{FF2B5EF4-FFF2-40B4-BE49-F238E27FC236}">
                  <a16:creationId xmlns="" xmlns:a16="http://schemas.microsoft.com/office/drawing/2014/main" id="{1ADFFAF5-681E-CAE3-6582-2104E9E8A9AB}"/>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AD7D5698-1954-05E0-983D-ED10215354C3}"/>
                </a:ext>
              </a:extLst>
            </p:cNvPr>
            <p:cNvSpPr/>
            <p:nvPr>
              <p:custDataLst>
                <p:tags r:id="rId8"/>
              </p:custDataLst>
            </p:nvPr>
          </p:nvSpPr>
          <p:spPr>
            <a:xfrm>
              <a:off x="3081011" y="1896446"/>
              <a:ext cx="130175" cy="2904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9"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F4C1C34-1919-453D-2B1B-F3729FD0B6A4}"/>
              </a:ext>
            </a:extLst>
          </p:cNvPr>
          <p:cNvGrpSpPr/>
          <p:nvPr>
            <p:custDataLst>
              <p:tags r:id="rId2"/>
            </p:custDataLst>
          </p:nvPr>
        </p:nvGrpSpPr>
        <p:grpSpPr>
          <a:xfrm>
            <a:off x="195890" y="1828553"/>
            <a:ext cx="2068673" cy="240243"/>
            <a:chOff x="619839" y="2423988"/>
            <a:chExt cx="3590987" cy="240301"/>
          </a:xfrm>
          <a:solidFill>
            <a:srgbClr val="FFFFFF"/>
          </a:solidFill>
        </p:grpSpPr>
        <p:cxnSp>
          <p:nvCxnSpPr>
            <p:cNvPr id="41"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201672A5-EB2C-178B-6D6F-8B16BD2F8A84}"/>
                </a:ext>
              </a:extLst>
            </p:cNvPr>
            <p:cNvCxnSpPr>
              <a:cxnSpLocks/>
            </p:cNvCxnSpPr>
            <p:nvPr>
              <p:custDataLst>
                <p:tags r:id="rId5"/>
              </p:custDataLst>
            </p:nvPr>
          </p:nvCxnSpPr>
          <p:spPr>
            <a:xfrm>
              <a:off x="2310394" y="2664289"/>
              <a:ext cx="18718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2"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2F75DF0-9032-EE70-4F63-559EA1D86500}"/>
                </a:ext>
              </a:extLst>
            </p:cNvPr>
            <p:cNvSpPr>
              <a:spLocks/>
            </p:cNvSpPr>
            <p:nvPr>
              <p:custDataLst>
                <p:tags r:id="rId6"/>
              </p:custDataLst>
            </p:nvPr>
          </p:nvSpPr>
          <p:spPr bwMode="auto">
            <a:xfrm>
              <a:off x="619839" y="2423988"/>
              <a:ext cx="1690555"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r>
                <a:rPr lang="en-US" altLang="ko-KR" sz="900">
                  <a:solidFill>
                    <a:srgbClr val="5F5F5F"/>
                  </a:solidFill>
                  <a:latin typeface="Segoe UI" panose="020B0502040204020203" pitchFamily="34" charset="0"/>
                  <a:cs typeface="Segoe UI" panose="020B0502040204020203" pitchFamily="34" charset="0"/>
                </a:rPr>
                <a:t>(11)</a:t>
              </a:r>
              <a:endParaRPr lang="en-US" sz="900">
                <a:solidFill>
                  <a:srgbClr val="5F5F5F"/>
                </a:solidFill>
                <a:latin typeface="Segoe UI" panose="020B0502040204020203" pitchFamily="34" charset="0"/>
                <a:cs typeface="Segoe UI" panose="020B0502040204020203" pitchFamily="34" charset="0"/>
              </a:endParaRPr>
            </a:p>
          </p:txBody>
        </p:sp>
        <p:sp>
          <p:nvSpPr>
            <p:cNvPr id="4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2BC60C36-412D-9342-7735-1370ECB61289}"/>
                </a:ext>
              </a:extLst>
            </p:cNvPr>
            <p:cNvSpPr/>
            <p:nvPr>
              <p:custDataLst>
                <p:tags r:id="rId7"/>
              </p:custDataLst>
            </p:nvPr>
          </p:nvSpPr>
          <p:spPr>
            <a:xfrm>
              <a:off x="2366060" y="2423989"/>
              <a:ext cx="1844766"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r>
                <a:rPr lang="en-US" altLang="ko-KR" sz="900">
                  <a:solidFill>
                    <a:srgbClr val="5F5F5F"/>
                  </a:solidFill>
                  <a:latin typeface="Segoe UI" panose="020B0502040204020203" pitchFamily="34" charset="0"/>
                  <a:cs typeface="Segoe UI" panose="020B0502040204020203" pitchFamily="34" charset="0"/>
                </a:rPr>
                <a:t>(20)</a:t>
              </a:r>
              <a:endParaRPr lang="en-US" sz="900">
                <a:solidFill>
                  <a:srgbClr val="5F5F5F"/>
                </a:solidFill>
                <a:latin typeface="Segoe UI" panose="020B0502040204020203" pitchFamily="34" charset="0"/>
                <a:cs typeface="Segoe UI" panose="020B0502040204020203" pitchFamily="34" charset="0"/>
              </a:endParaRPr>
            </a:p>
          </p:txBody>
        </p:sp>
      </p:grpSp>
      <p:sp>
        <p:nvSpPr>
          <p:cNvPr id="56" name="TextBox 55">
            <a:extLst>
              <a:ext uri="{FF2B5EF4-FFF2-40B4-BE49-F238E27FC236}">
                <a16:creationId xmlns="" xmlns:a16="http://schemas.microsoft.com/office/drawing/2014/main" id="{0FB1C6A8-2573-445E-EA63-5896112EAC23}"/>
              </a:ext>
            </a:extLst>
          </p:cNvPr>
          <p:cNvSpPr txBox="1"/>
          <p:nvPr/>
        </p:nvSpPr>
        <p:spPr>
          <a:xfrm>
            <a:off x="215418" y="26123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57" name="TextBox 56">
            <a:extLst>
              <a:ext uri="{FF2B5EF4-FFF2-40B4-BE49-F238E27FC236}">
                <a16:creationId xmlns="" xmlns:a16="http://schemas.microsoft.com/office/drawing/2014/main" id="{4281AF5B-A185-B573-1BB3-A88EA2F0CF5B}"/>
              </a:ext>
            </a:extLst>
          </p:cNvPr>
          <p:cNvSpPr txBox="1"/>
          <p:nvPr/>
        </p:nvSpPr>
        <p:spPr>
          <a:xfrm>
            <a:off x="1476527" y="26046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58" name="TextBox 57">
            <a:extLst>
              <a:ext uri="{FF2B5EF4-FFF2-40B4-BE49-F238E27FC236}">
                <a16:creationId xmlns="" xmlns:a16="http://schemas.microsoft.com/office/drawing/2014/main" id="{A0DF5D61-C533-7606-320A-7A3EA3479E09}"/>
              </a:ext>
            </a:extLst>
          </p:cNvPr>
          <p:cNvSpPr txBox="1"/>
          <p:nvPr/>
        </p:nvSpPr>
        <p:spPr>
          <a:xfrm>
            <a:off x="845973" y="26046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sp>
        <p:nvSpPr>
          <p:cNvPr id="60" name="Header">
            <a:extLst>
              <a:ext uri="{FF2B5EF4-FFF2-40B4-BE49-F238E27FC236}">
                <a16:creationId xmlns="" xmlns:a16="http://schemas.microsoft.com/office/drawing/2014/main" id="{682EA427-C386-DDBE-99DF-A57C00ECE9D6}"/>
              </a:ext>
            </a:extLst>
          </p:cNvPr>
          <p:cNvSpPr txBox="1"/>
          <p:nvPr/>
        </p:nvSpPr>
        <p:spPr>
          <a:xfrm>
            <a:off x="2381896" y="67223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grpSp>
        <p:nvGrpSpPr>
          <p:cNvPr id="790" name="Drop-Down Box" descr="&lt;SmartSettings&gt;&lt;SmartResize enabled=&quot;True&quot; minWidth=&quot;18&quot; minHeight=&quot;7&quot; /&gt;&lt;/SmartSettings&gt;">
            <a:extLst>
              <a:ext uri="{FF2B5EF4-FFF2-40B4-BE49-F238E27FC236}">
                <a16:creationId xmlns="" xmlns:a16="http://schemas.microsoft.com/office/drawing/2014/main" id="{FF0EFD4F-548B-225E-8E55-1B990A37AB22}"/>
              </a:ext>
            </a:extLst>
          </p:cNvPr>
          <p:cNvGrpSpPr/>
          <p:nvPr>
            <p:custDataLst>
              <p:tags r:id="rId3"/>
            </p:custDataLst>
          </p:nvPr>
        </p:nvGrpSpPr>
        <p:grpSpPr>
          <a:xfrm>
            <a:off x="206061" y="2246332"/>
            <a:ext cx="849514" cy="241092"/>
            <a:chOff x="595686" y="1261242"/>
            <a:chExt cx="1368150" cy="241092"/>
          </a:xfrm>
          <a:solidFill>
            <a:srgbClr val="FFFFFF"/>
          </a:solidFill>
        </p:grpSpPr>
        <p:sp>
          <p:nvSpPr>
            <p:cNvPr id="791" name="Text Box">
              <a:extLst>
                <a:ext uri="{FF2B5EF4-FFF2-40B4-BE49-F238E27FC236}">
                  <a16:creationId xmlns="" xmlns:a16="http://schemas.microsoft.com/office/drawing/2014/main" id="{F5965FD4-8B02-E9DC-23B5-1D4F43077D1C}"/>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792"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0C5D9CDC-37D3-7921-13BD-F680C7DF28D8}"/>
                </a:ext>
              </a:extLst>
            </p:cNvPr>
            <p:cNvSpPr>
              <a:spLocks noChangeAspect="1"/>
            </p:cNvSpPr>
            <p:nvPr>
              <p:custDataLst>
                <p:tags r:id="rId4"/>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17" name="Search">
            <a:extLst>
              <a:ext uri="{FF2B5EF4-FFF2-40B4-BE49-F238E27FC236}">
                <a16:creationId xmlns="" xmlns:a16="http://schemas.microsoft.com/office/drawing/2014/main" id="{FD492FD4-54A1-21A4-79F4-45A4A5F2D4EE}"/>
              </a:ext>
            </a:extLst>
          </p:cNvPr>
          <p:cNvSpPr>
            <a:spLocks noChangeAspect="1" noEditPoints="1"/>
          </p:cNvSpPr>
          <p:nvPr/>
        </p:nvSpPr>
        <p:spPr bwMode="auto">
          <a:xfrm>
            <a:off x="1151423" y="22954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818" name="Add">
            <a:extLst>
              <a:ext uri="{FF2B5EF4-FFF2-40B4-BE49-F238E27FC236}">
                <a16:creationId xmlns="" xmlns:a16="http://schemas.microsoft.com/office/drawing/2014/main" id="{D6B607B3-B2CC-913B-0A29-4A3AB408C98E}"/>
              </a:ext>
            </a:extLst>
          </p:cNvPr>
          <p:cNvSpPr>
            <a:spLocks noChangeAspect="1"/>
          </p:cNvSpPr>
          <p:nvPr/>
        </p:nvSpPr>
        <p:spPr bwMode="auto">
          <a:xfrm>
            <a:off x="1910525" y="23034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819" name="ToolTip">
            <a:extLst>
              <a:ext uri="{FF2B5EF4-FFF2-40B4-BE49-F238E27FC236}">
                <a16:creationId xmlns="" xmlns:a16="http://schemas.microsoft.com/office/drawing/2014/main" id="{1CC60BB3-B170-125E-79C7-F041CA296D61}"/>
              </a:ext>
            </a:extLst>
          </p:cNvPr>
          <p:cNvSpPr txBox="1"/>
          <p:nvPr/>
        </p:nvSpPr>
        <p:spPr>
          <a:xfrm>
            <a:off x="1524645" y="2410001"/>
            <a:ext cx="654218" cy="214674"/>
          </a:xfrm>
          <a:prstGeom prst="rect">
            <a:avLst/>
          </a:prstGeom>
          <a:solidFill>
            <a:srgbClr val="FFFFFF"/>
          </a:solidFill>
          <a:ln w="12700">
            <a:solidFill>
              <a:srgbClr val="8F8F8F"/>
            </a:solidFill>
          </a:ln>
        </p:spPr>
        <p:txBody>
          <a:bodyPr wrap="none" lIns="54864" tIns="54864" rIns="54864" bIns="548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675" dirty="0">
                <a:solidFill>
                  <a:srgbClr val="666666"/>
                </a:solidFill>
                <a:latin typeface="Segoe UI" panose="020B0502040204020203" pitchFamily="34" charset="0"/>
                <a:cs typeface="Segoe UI" panose="020B0502040204020203" pitchFamily="34" charset="0"/>
              </a:rPr>
              <a:t>기간 상세조회</a:t>
            </a:r>
            <a:endParaRPr lang="en-US" sz="675" dirty="0">
              <a:solidFill>
                <a:srgbClr val="666666"/>
              </a:solidFill>
              <a:latin typeface="Segoe UI" panose="020B0502040204020203" pitchFamily="34" charset="0"/>
              <a:cs typeface="Segoe UI" panose="020B0502040204020203" pitchFamily="34" charset="0"/>
            </a:endParaRPr>
          </a:p>
        </p:txBody>
      </p:sp>
      <p:sp>
        <p:nvSpPr>
          <p:cNvPr id="61" name="Panel">
            <a:extLst>
              <a:ext uri="{FF2B5EF4-FFF2-40B4-BE49-F238E27FC236}">
                <a16:creationId xmlns="" xmlns:a16="http://schemas.microsoft.com/office/drawing/2014/main" id="{5E1D2A73-15C3-A69B-CD1A-452CA9FF4BDD}"/>
              </a:ext>
            </a:extLst>
          </p:cNvPr>
          <p:cNvSpPr/>
          <p:nvPr/>
        </p:nvSpPr>
        <p:spPr>
          <a:xfrm>
            <a:off x="224154" y="32166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2" name="직사각형 61">
            <a:extLst>
              <a:ext uri="{FF2B5EF4-FFF2-40B4-BE49-F238E27FC236}">
                <a16:creationId xmlns="" xmlns:a16="http://schemas.microsoft.com/office/drawing/2014/main" id="{908B09EF-BB67-24C8-D1A4-D9C3E15DA514}"/>
              </a:ext>
            </a:extLst>
          </p:cNvPr>
          <p:cNvSpPr/>
          <p:nvPr/>
        </p:nvSpPr>
        <p:spPr>
          <a:xfrm>
            <a:off x="236686" y="34477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dirty="0">
                <a:latin typeface="맑은 고딕" panose="020B0503020000020004" pitchFamily="50" charset="-127"/>
                <a:ea typeface="맑은 고딕" panose="020B0503020000020004" pitchFamily="50" charset="-127"/>
              </a:rPr>
              <a:t>KIT</a:t>
            </a:r>
            <a:r>
              <a:rPr lang="ko-KR" altLang="en-US" sz="1050" b="1" dirty="0">
                <a:latin typeface="맑은 고딕" panose="020B0503020000020004" pitchFamily="50" charset="-127"/>
                <a:ea typeface="맑은 고딕" panose="020B0503020000020004" pitchFamily="50" charset="-127"/>
              </a:rPr>
              <a:t>업무관리시스템</a:t>
            </a:r>
            <a:endParaRPr lang="ko-KR" altLang="en-US" sz="1050" b="0" i="0" dirty="0">
              <a:effectLst/>
              <a:latin typeface="Dotum" panose="020B0600000101010101" pitchFamily="50" charset="-127"/>
              <a:ea typeface="Dotum" panose="020B0600000101010101" pitchFamily="50" charset="-127"/>
            </a:endParaRPr>
          </a:p>
        </p:txBody>
      </p:sp>
      <p:sp>
        <p:nvSpPr>
          <p:cNvPr id="63" name="직사각형 62">
            <a:extLst>
              <a:ext uri="{FF2B5EF4-FFF2-40B4-BE49-F238E27FC236}">
                <a16:creationId xmlns="" xmlns:a16="http://schemas.microsoft.com/office/drawing/2014/main" id="{429B74BD-9BE2-1D23-E8FF-4298EEE5D20F}"/>
              </a:ext>
            </a:extLst>
          </p:cNvPr>
          <p:cNvSpPr/>
          <p:nvPr/>
        </p:nvSpPr>
        <p:spPr>
          <a:xfrm>
            <a:off x="269377" y="3605584"/>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a:t>
            </a:r>
            <a:r>
              <a:rPr lang="en-US" altLang="ko-KR" sz="800">
                <a:latin typeface="Segoe UI" panose="020B0502040204020203" pitchFamily="34" charset="0"/>
                <a:cs typeface="Segoe UI" panose="020B0502040204020203" pitchFamily="34" charset="0"/>
              </a:rPr>
              <a:t> (5/20)</a:t>
            </a:r>
          </a:p>
        </p:txBody>
      </p:sp>
      <p:sp>
        <p:nvSpPr>
          <p:cNvPr id="64" name="Panel">
            <a:extLst>
              <a:ext uri="{FF2B5EF4-FFF2-40B4-BE49-F238E27FC236}">
                <a16:creationId xmlns="" xmlns:a16="http://schemas.microsoft.com/office/drawing/2014/main" id="{47B4F9BD-D57E-0056-1771-93BE54C076E1}"/>
              </a:ext>
            </a:extLst>
          </p:cNvPr>
          <p:cNvSpPr/>
          <p:nvPr/>
        </p:nvSpPr>
        <p:spPr>
          <a:xfrm>
            <a:off x="224154" y="43504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5" name="직사각형 64">
            <a:extLst>
              <a:ext uri="{FF2B5EF4-FFF2-40B4-BE49-F238E27FC236}">
                <a16:creationId xmlns="" xmlns:a16="http://schemas.microsoft.com/office/drawing/2014/main" id="{AB025828-0271-38C7-B91B-B4A3F1F99F8C}"/>
              </a:ext>
            </a:extLst>
          </p:cNvPr>
          <p:cNvSpPr/>
          <p:nvPr/>
        </p:nvSpPr>
        <p:spPr>
          <a:xfrm>
            <a:off x="236686" y="449741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6" name="직사각형 65">
            <a:extLst>
              <a:ext uri="{FF2B5EF4-FFF2-40B4-BE49-F238E27FC236}">
                <a16:creationId xmlns="" xmlns:a16="http://schemas.microsoft.com/office/drawing/2014/main" id="{5C976899-E4FB-BDB8-5D12-F2C975B7717D}"/>
              </a:ext>
            </a:extLst>
          </p:cNvPr>
          <p:cNvSpPr/>
          <p:nvPr/>
        </p:nvSpPr>
        <p:spPr>
          <a:xfrm>
            <a:off x="269377" y="4786408"/>
            <a:ext cx="1539695" cy="700192"/>
          </a:xfrm>
          <a:prstGeom prst="rect">
            <a:avLst/>
          </a:prstGeom>
        </p:spPr>
        <p:txBody>
          <a:bodyPr wrap="square">
            <a:spAutoFit/>
          </a:bodyPr>
          <a:lstStyle/>
          <a:p>
            <a:pPr>
              <a:spcAft>
                <a:spcPts val="300"/>
              </a:spcAft>
            </a:pPr>
            <a:r>
              <a:rPr lang="ko-KR" altLang="en-US" sz="800" dirty="0" err="1">
                <a:latin typeface="Segoe UI" panose="020B0502040204020203" pitchFamily="34" charset="0"/>
                <a:cs typeface="Segoe UI" panose="020B0502040204020203" pitchFamily="34" charset="0"/>
              </a:rPr>
              <a:t>행정안전부</a:t>
            </a:r>
            <a:r>
              <a:rPr lang="en-US" altLang="ko-KR" sz="800" dirty="0">
                <a:latin typeface="Segoe UI" panose="020B0502040204020203" pitchFamily="34" charset="0"/>
                <a:cs typeface="Segoe UI" panose="020B0502040204020203" pitchFamily="34" charset="0"/>
              </a:rPr>
              <a:t> (</a:t>
            </a:r>
            <a:r>
              <a:rPr lang="ko-KR" altLang="en-US" sz="800" dirty="0">
                <a:latin typeface="Segoe UI" panose="020B0502040204020203" pitchFamily="34" charset="0"/>
                <a:cs typeface="Segoe UI" panose="020B0502040204020203" pitchFamily="34" charset="0"/>
              </a:rPr>
              <a:t>재난안전연구원</a:t>
            </a:r>
            <a:r>
              <a:rPr lang="en-US" altLang="ko-KR" sz="800" dirty="0">
                <a:latin typeface="Segoe UI" panose="020B0502040204020203" pitchFamily="34" charset="0"/>
                <a:cs typeface="Segoe UI" panose="020B0502040204020203" pitchFamily="34" charset="0"/>
              </a:rPr>
              <a:t>)</a:t>
            </a:r>
          </a:p>
          <a:p>
            <a:pPr>
              <a:spcAft>
                <a:spcPts val="300"/>
              </a:spcAft>
            </a:pPr>
            <a:r>
              <a:rPr lang="en-US" altLang="ko-KR" sz="800" dirty="0">
                <a:latin typeface="Segoe UI" panose="020B0502040204020203" pitchFamily="34" charset="0"/>
                <a:cs typeface="Segoe UI" panose="020B0502040204020203" pitchFamily="34" charset="0"/>
              </a:rPr>
              <a:t>2023-01-01 ~ 2023-12-31</a:t>
            </a:r>
          </a:p>
          <a:p>
            <a:pPr>
              <a:spcAft>
                <a:spcPts val="300"/>
              </a:spcAft>
            </a:pPr>
            <a:r>
              <a:rPr lang="en-US" altLang="ko-KR" sz="800" dirty="0">
                <a:latin typeface="Segoe UI" panose="020B0502040204020203" pitchFamily="34" charset="0"/>
                <a:cs typeface="Segoe UI" panose="020B0502040204020203" pitchFamily="34" charset="0"/>
              </a:rPr>
              <a:t>PM</a:t>
            </a:r>
            <a:r>
              <a:rPr lang="ko-KR" altLang="en-US" sz="800" dirty="0">
                <a:latin typeface="Segoe UI" panose="020B0502040204020203" pitchFamily="34" charset="0"/>
                <a:cs typeface="Segoe UI" panose="020B0502040204020203" pitchFamily="34" charset="0"/>
              </a:rPr>
              <a:t> </a:t>
            </a:r>
            <a:r>
              <a:rPr lang="en-US" altLang="ko-KR" sz="800" dirty="0">
                <a:latin typeface="Segoe UI" panose="020B0502040204020203" pitchFamily="34" charset="0"/>
                <a:cs typeface="Segoe UI" panose="020B0502040204020203" pitchFamily="34" charset="0"/>
              </a:rPr>
              <a:t>: </a:t>
            </a:r>
            <a:r>
              <a:rPr lang="ko-KR" altLang="en-US" sz="800" dirty="0">
                <a:latin typeface="Segoe UI" panose="020B0502040204020203" pitchFamily="34" charset="0"/>
                <a:cs typeface="Segoe UI" panose="020B0502040204020203" pitchFamily="34" charset="0"/>
              </a:rPr>
              <a:t>최재춘</a:t>
            </a:r>
            <a:endParaRPr lang="en-US" altLang="ko-KR" sz="800" dirty="0">
              <a:latin typeface="Segoe UI" panose="020B0502040204020203" pitchFamily="34" charset="0"/>
              <a:cs typeface="Segoe UI" panose="020B0502040204020203" pitchFamily="34" charset="0"/>
            </a:endParaRPr>
          </a:p>
          <a:p>
            <a:pPr>
              <a:spcAft>
                <a:spcPts val="300"/>
              </a:spcAft>
            </a:pPr>
            <a:r>
              <a:rPr lang="ko-KR" altLang="en-US" sz="800" dirty="0" err="1">
                <a:latin typeface="Segoe UI" panose="020B0502040204020203" pitchFamily="34" charset="0"/>
                <a:cs typeface="Segoe UI" panose="020B0502040204020203" pitchFamily="34" charset="0"/>
              </a:rPr>
              <a:t>진행율</a:t>
            </a:r>
            <a:r>
              <a:rPr lang="ko-KR" altLang="en-US" sz="800" dirty="0">
                <a:latin typeface="Segoe UI" panose="020B0502040204020203" pitchFamily="34" charset="0"/>
                <a:cs typeface="Segoe UI" panose="020B0502040204020203" pitchFamily="34" charset="0"/>
              </a:rPr>
              <a:t> </a:t>
            </a:r>
            <a:r>
              <a:rPr lang="en-US" altLang="ko-KR" sz="800" dirty="0">
                <a:latin typeface="Segoe UI" panose="020B0502040204020203" pitchFamily="34" charset="0"/>
                <a:cs typeface="Segoe UI" panose="020B0502040204020203" pitchFamily="34" charset="0"/>
              </a:rPr>
              <a:t>: 30% (5/20)</a:t>
            </a:r>
          </a:p>
        </p:txBody>
      </p:sp>
      <p:sp>
        <p:nvSpPr>
          <p:cNvPr id="67" name="Panel">
            <a:extLst>
              <a:ext uri="{FF2B5EF4-FFF2-40B4-BE49-F238E27FC236}">
                <a16:creationId xmlns="" xmlns:a16="http://schemas.microsoft.com/office/drawing/2014/main" id="{B3E3914A-7E0E-284E-8330-5F7568B99CCD}"/>
              </a:ext>
            </a:extLst>
          </p:cNvPr>
          <p:cNvSpPr/>
          <p:nvPr/>
        </p:nvSpPr>
        <p:spPr>
          <a:xfrm>
            <a:off x="224154" y="54843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8" name="직사각형 67">
            <a:extLst>
              <a:ext uri="{FF2B5EF4-FFF2-40B4-BE49-F238E27FC236}">
                <a16:creationId xmlns="" xmlns:a16="http://schemas.microsoft.com/office/drawing/2014/main" id="{2DAFA35C-C6DE-B801-D8C8-88034051B7E9}"/>
              </a:ext>
            </a:extLst>
          </p:cNvPr>
          <p:cNvSpPr/>
          <p:nvPr/>
        </p:nvSpPr>
        <p:spPr>
          <a:xfrm>
            <a:off x="236686" y="57688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9" name="직사각형 68">
            <a:extLst>
              <a:ext uri="{FF2B5EF4-FFF2-40B4-BE49-F238E27FC236}">
                <a16:creationId xmlns="" xmlns:a16="http://schemas.microsoft.com/office/drawing/2014/main" id="{AAFD62F0-CA19-DA0D-6E0C-4D4B38DB910D}"/>
              </a:ext>
            </a:extLst>
          </p:cNvPr>
          <p:cNvSpPr/>
          <p:nvPr/>
        </p:nvSpPr>
        <p:spPr>
          <a:xfrm>
            <a:off x="269377" y="5900700"/>
            <a:ext cx="1539691"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cxnSp>
        <p:nvCxnSpPr>
          <p:cNvPr id="70" name="직선 연결선 69">
            <a:extLst>
              <a:ext uri="{FF2B5EF4-FFF2-40B4-BE49-F238E27FC236}">
                <a16:creationId xmlns="" xmlns:a16="http://schemas.microsoft.com/office/drawing/2014/main" id="{79EE7B31-984D-1D85-1D9E-8EBD90867C98}"/>
              </a:ext>
            </a:extLst>
          </p:cNvPr>
          <p:cNvCxnSpPr/>
          <p:nvPr/>
        </p:nvCxnSpPr>
        <p:spPr>
          <a:xfrm>
            <a:off x="224154" y="32088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 xmlns:a16="http://schemas.microsoft.com/office/drawing/2014/main" id="{37A51D49-44FB-0F0B-57C1-105F0E98D596}"/>
              </a:ext>
            </a:extLst>
          </p:cNvPr>
          <p:cNvCxnSpPr/>
          <p:nvPr/>
        </p:nvCxnSpPr>
        <p:spPr>
          <a:xfrm>
            <a:off x="224154" y="43481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 xmlns:a16="http://schemas.microsoft.com/office/drawing/2014/main" id="{C1DD15D7-EDC0-4121-F58B-115A36A17EBB}"/>
              </a:ext>
            </a:extLst>
          </p:cNvPr>
          <p:cNvCxnSpPr/>
          <p:nvPr/>
        </p:nvCxnSpPr>
        <p:spPr>
          <a:xfrm>
            <a:off x="224154" y="54820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3" name="Panel">
            <a:extLst>
              <a:ext uri="{FF2B5EF4-FFF2-40B4-BE49-F238E27FC236}">
                <a16:creationId xmlns="" xmlns:a16="http://schemas.microsoft.com/office/drawing/2014/main" id="{8B2E637C-7548-7C32-65AB-25AFB7C4FDC6}"/>
              </a:ext>
            </a:extLst>
          </p:cNvPr>
          <p:cNvSpPr/>
          <p:nvPr/>
        </p:nvSpPr>
        <p:spPr>
          <a:xfrm>
            <a:off x="224154" y="6654786"/>
            <a:ext cx="1861891" cy="1188730"/>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4" name="직사각형 73">
            <a:extLst>
              <a:ext uri="{FF2B5EF4-FFF2-40B4-BE49-F238E27FC236}">
                <a16:creationId xmlns="" xmlns:a16="http://schemas.microsoft.com/office/drawing/2014/main" id="{B2C2F4A3-DA50-759E-9550-AB80823612C4}"/>
              </a:ext>
            </a:extLst>
          </p:cNvPr>
          <p:cNvSpPr/>
          <p:nvPr/>
        </p:nvSpPr>
        <p:spPr>
          <a:xfrm>
            <a:off x="236686" y="68162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5" name="직사각형 74">
            <a:extLst>
              <a:ext uri="{FF2B5EF4-FFF2-40B4-BE49-F238E27FC236}">
                <a16:creationId xmlns="" xmlns:a16="http://schemas.microsoft.com/office/drawing/2014/main" id="{989B4945-BC07-3DA1-D938-31F762C950CC}"/>
              </a:ext>
            </a:extLst>
          </p:cNvPr>
          <p:cNvSpPr/>
          <p:nvPr/>
        </p:nvSpPr>
        <p:spPr>
          <a:xfrm>
            <a:off x="269377" y="7143324"/>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a:t>
            </a:r>
            <a:r>
              <a:rPr lang="en-US" altLang="ko-KR" sz="800">
                <a:latin typeface="Segoe UI" panose="020B0502040204020203" pitchFamily="34" charset="0"/>
                <a:cs typeface="Segoe UI" panose="020B0502040204020203" pitchFamily="34" charset="0"/>
              </a:rPr>
              <a:t> (5/20)</a:t>
            </a:r>
          </a:p>
        </p:txBody>
      </p:sp>
      <p:cxnSp>
        <p:nvCxnSpPr>
          <p:cNvPr id="76" name="직선 연결선 75">
            <a:extLst>
              <a:ext uri="{FF2B5EF4-FFF2-40B4-BE49-F238E27FC236}">
                <a16:creationId xmlns="" xmlns:a16="http://schemas.microsoft.com/office/drawing/2014/main" id="{1ECD9D24-229F-9915-9C63-64D5CDE3FB6A}"/>
              </a:ext>
            </a:extLst>
          </p:cNvPr>
          <p:cNvCxnSpPr/>
          <p:nvPr/>
        </p:nvCxnSpPr>
        <p:spPr>
          <a:xfrm>
            <a:off x="224154" y="6652483"/>
            <a:ext cx="0" cy="1192448"/>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7" name="사각형: 둥근 모서리 204">
            <a:extLst>
              <a:ext uri="{FF2B5EF4-FFF2-40B4-BE49-F238E27FC236}">
                <a16:creationId xmlns="" xmlns:a16="http://schemas.microsoft.com/office/drawing/2014/main" id="{775A0D03-0A65-9103-BC86-EE74190BE350}"/>
              </a:ext>
            </a:extLst>
          </p:cNvPr>
          <p:cNvSpPr/>
          <p:nvPr/>
        </p:nvSpPr>
        <p:spPr>
          <a:xfrm>
            <a:off x="1387230" y="32724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dirty="0">
                <a:solidFill>
                  <a:schemeClr val="tx1"/>
                </a:solidFill>
                <a:effectLst/>
                <a:latin typeface="맑은 고딕" panose="020B0503020000020004" pitchFamily="50" charset="-127"/>
                <a:ea typeface="맑은 고딕" panose="020B0503020000020004" pitchFamily="50" charset="-127"/>
              </a:rPr>
              <a:t>R&amp;D</a:t>
            </a:r>
            <a:endParaRPr lang="ko-KR" altLang="en-US" sz="1100" dirty="0">
              <a:solidFill>
                <a:schemeClr val="tx1"/>
              </a:solidFill>
            </a:endParaRPr>
          </a:p>
        </p:txBody>
      </p:sp>
      <p:sp>
        <p:nvSpPr>
          <p:cNvPr id="78" name="사각형: 둥근 모서리 208">
            <a:extLst>
              <a:ext uri="{FF2B5EF4-FFF2-40B4-BE49-F238E27FC236}">
                <a16:creationId xmlns="" xmlns:a16="http://schemas.microsoft.com/office/drawing/2014/main" id="{EDA52BB0-CFBE-BBB9-00DD-2660A9EEC04E}"/>
              </a:ext>
            </a:extLst>
          </p:cNvPr>
          <p:cNvSpPr/>
          <p:nvPr/>
        </p:nvSpPr>
        <p:spPr>
          <a:xfrm>
            <a:off x="1375941" y="44176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79" name="사각형: 둥근 모서리 213">
            <a:extLst>
              <a:ext uri="{FF2B5EF4-FFF2-40B4-BE49-F238E27FC236}">
                <a16:creationId xmlns="" xmlns:a16="http://schemas.microsoft.com/office/drawing/2014/main" id="{32F33106-914D-AFA8-B3A5-0F0F1B5309A5}"/>
              </a:ext>
            </a:extLst>
          </p:cNvPr>
          <p:cNvSpPr/>
          <p:nvPr/>
        </p:nvSpPr>
        <p:spPr>
          <a:xfrm>
            <a:off x="1375941" y="55514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0" name="사각형: 둥근 모서리 217">
            <a:extLst>
              <a:ext uri="{FF2B5EF4-FFF2-40B4-BE49-F238E27FC236}">
                <a16:creationId xmlns="" xmlns:a16="http://schemas.microsoft.com/office/drawing/2014/main" id="{2857C4B8-FE68-E0B1-5158-658AE62C98BD}"/>
              </a:ext>
            </a:extLst>
          </p:cNvPr>
          <p:cNvSpPr/>
          <p:nvPr/>
        </p:nvSpPr>
        <p:spPr>
          <a:xfrm>
            <a:off x="1375941" y="66853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1" name="사각형: 둥근 모서리 204">
            <a:extLst>
              <a:ext uri="{FF2B5EF4-FFF2-40B4-BE49-F238E27FC236}">
                <a16:creationId xmlns="" xmlns:a16="http://schemas.microsoft.com/office/drawing/2014/main" id="{775A0D03-0A65-9103-BC86-EE74190BE350}"/>
              </a:ext>
            </a:extLst>
          </p:cNvPr>
          <p:cNvSpPr/>
          <p:nvPr/>
        </p:nvSpPr>
        <p:spPr>
          <a:xfrm>
            <a:off x="1734829" y="32669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2" name="사각형: 둥근 모서리 204">
            <a:extLst>
              <a:ext uri="{FF2B5EF4-FFF2-40B4-BE49-F238E27FC236}">
                <a16:creationId xmlns="" xmlns:a16="http://schemas.microsoft.com/office/drawing/2014/main" id="{775A0D03-0A65-9103-BC86-EE74190BE350}"/>
              </a:ext>
            </a:extLst>
          </p:cNvPr>
          <p:cNvSpPr/>
          <p:nvPr/>
        </p:nvSpPr>
        <p:spPr>
          <a:xfrm>
            <a:off x="1734829" y="4418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3" name="사각형: 둥근 모서리 204">
            <a:extLst>
              <a:ext uri="{FF2B5EF4-FFF2-40B4-BE49-F238E27FC236}">
                <a16:creationId xmlns="" xmlns:a16="http://schemas.microsoft.com/office/drawing/2014/main" id="{775A0D03-0A65-9103-BC86-EE74190BE350}"/>
              </a:ext>
            </a:extLst>
          </p:cNvPr>
          <p:cNvSpPr/>
          <p:nvPr/>
        </p:nvSpPr>
        <p:spPr>
          <a:xfrm>
            <a:off x="1734829" y="55360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4" name="사각형: 둥근 모서리 204">
            <a:extLst>
              <a:ext uri="{FF2B5EF4-FFF2-40B4-BE49-F238E27FC236}">
                <a16:creationId xmlns="" xmlns:a16="http://schemas.microsoft.com/office/drawing/2014/main" id="{775A0D03-0A65-9103-BC86-EE74190BE350}"/>
              </a:ext>
            </a:extLst>
          </p:cNvPr>
          <p:cNvSpPr/>
          <p:nvPr/>
        </p:nvSpPr>
        <p:spPr>
          <a:xfrm>
            <a:off x="1734829" y="66875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설명선 117">
            <a:extLst>
              <a:ext uri="{FF2B5EF4-FFF2-40B4-BE49-F238E27FC236}">
                <a16:creationId xmlns="" xmlns:a16="http://schemas.microsoft.com/office/drawing/2014/main" id="{D8ACC6F5-E6E5-46C4-F5D4-85EE1E35BC15}"/>
              </a:ext>
            </a:extLst>
          </p:cNvPr>
          <p:cNvSpPr/>
          <p:nvPr/>
        </p:nvSpPr>
        <p:spPr>
          <a:xfrm>
            <a:off x="306123" y="8042760"/>
            <a:ext cx="1580338" cy="535757"/>
          </a:xfrm>
          <a:prstGeom prst="wedgeRectCallout">
            <a:avLst>
              <a:gd name="adj1" fmla="val 6852"/>
              <a:gd name="adj2" fmla="val -87736"/>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프로젝트 진행율은 보합이 반영된 </a:t>
            </a:r>
            <a:r>
              <a:rPr lang="en-US" altLang="ko-KR" sz="1000"/>
              <a:t>100% </a:t>
            </a:r>
            <a:r>
              <a:rPr lang="ko-KR" altLang="en-US" sz="1000"/>
              <a:t>기준</a:t>
            </a:r>
            <a:endParaRPr lang="en-US" altLang="ko-KR" sz="1000"/>
          </a:p>
          <a:p>
            <a:pPr algn="ctr"/>
            <a:r>
              <a:rPr lang="ko-KR" altLang="en-US" sz="1000"/>
              <a:t>완료건수</a:t>
            </a:r>
            <a:r>
              <a:rPr lang="en-US" altLang="ko-KR" sz="1000"/>
              <a:t>/</a:t>
            </a:r>
            <a:r>
              <a:rPr lang="ko-KR" altLang="en-US" sz="1000"/>
              <a:t>전체업무건</a:t>
            </a:r>
          </a:p>
        </p:txBody>
      </p:sp>
      <p:sp>
        <p:nvSpPr>
          <p:cNvPr id="86" name="Panel"/>
          <p:cNvSpPr/>
          <p:nvPr/>
        </p:nvSpPr>
        <p:spPr>
          <a:xfrm>
            <a:off x="2502073" y="21582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ktko</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자료 생성 </a:t>
            </a:r>
            <a:r>
              <a:rPr lang="ko-KR" altLang="en-US" sz="900" dirty="0" err="1" smtClean="0">
                <a:solidFill>
                  <a:srgbClr val="5F5F5F"/>
                </a:solidFill>
                <a:latin typeface="Segoe UI" panose="020B0502040204020203" pitchFamily="34" charset="0"/>
                <a:cs typeface="Segoe UI" panose="020B0502040204020203" pitchFamily="34" charset="0"/>
              </a:rPr>
              <a:t>웹페이지</a:t>
            </a:r>
            <a:r>
              <a:rPr lang="ko-KR" altLang="en-US" sz="900" dirty="0" smtClean="0">
                <a:solidFill>
                  <a:srgbClr val="5F5F5F"/>
                </a:solidFill>
                <a:latin typeface="Segoe UI" panose="020B0502040204020203" pitchFamily="34" charset="0"/>
                <a:cs typeface="Segoe UI" panose="020B0502040204020203" pitchFamily="34" charset="0"/>
              </a:rPr>
              <a:t> 구현</a:t>
            </a:r>
            <a:endParaRPr lang="en-US" sz="900" dirty="0">
              <a:solidFill>
                <a:srgbClr val="5F5F5F"/>
              </a:solidFill>
              <a:latin typeface="Segoe UI" panose="020B0502040204020203" pitchFamily="34" charset="0"/>
              <a:cs typeface="Segoe UI" panose="020B0502040204020203" pitchFamily="34" charset="0"/>
            </a:endParaRPr>
          </a:p>
        </p:txBody>
      </p:sp>
      <p:sp>
        <p:nvSpPr>
          <p:cNvPr id="87" name="직사각형 86">
            <a:extLst>
              <a:ext uri="{FF2B5EF4-FFF2-40B4-BE49-F238E27FC236}">
                <a16:creationId xmlns="" xmlns:a16="http://schemas.microsoft.com/office/drawing/2014/main" id="{908B09EF-BB67-24C8-D1A4-D9C3E15DA514}"/>
              </a:ext>
            </a:extLst>
          </p:cNvPr>
          <p:cNvSpPr/>
          <p:nvPr/>
        </p:nvSpPr>
        <p:spPr>
          <a:xfrm>
            <a:off x="2334498" y="182999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dirty="0">
                <a:latin typeface="맑은 고딕" panose="020B0503020000020004" pitchFamily="50" charset="-127"/>
                <a:ea typeface="맑은 고딕" panose="020B0503020000020004" pitchFamily="50" charset="-127"/>
              </a:rPr>
              <a:t>KIT</a:t>
            </a:r>
            <a:r>
              <a:rPr lang="ko-KR" altLang="en-US" sz="1050" b="1" dirty="0">
                <a:latin typeface="맑은 고딕" panose="020B0503020000020004" pitchFamily="50" charset="-127"/>
                <a:ea typeface="맑은 고딕" panose="020B0503020000020004" pitchFamily="50" charset="-127"/>
              </a:rPr>
              <a:t>업무관리시스템</a:t>
            </a:r>
            <a:endParaRPr lang="ko-KR" altLang="en-US" sz="1050" b="0" i="0" dirty="0">
              <a:effectLst/>
              <a:latin typeface="Dotum" panose="020B0600000101010101" pitchFamily="50" charset="-127"/>
              <a:ea typeface="Dotum" panose="020B0600000101010101" pitchFamily="50" charset="-127"/>
            </a:endParaRPr>
          </a:p>
        </p:txBody>
      </p:sp>
      <p:sp>
        <p:nvSpPr>
          <p:cNvPr id="112" name="직사각형 111"/>
          <p:cNvSpPr/>
          <p:nvPr/>
        </p:nvSpPr>
        <p:spPr>
          <a:xfrm>
            <a:off x="10776839" y="6694072"/>
            <a:ext cx="1374776" cy="2292935"/>
          </a:xfrm>
          <a:prstGeom prst="rect">
            <a:avLst/>
          </a:prstGeom>
        </p:spPr>
        <p:txBody>
          <a:bodyPr wrap="square">
            <a:spAutoFit/>
          </a:bodyPr>
          <a:lstStyle/>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개발</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제안</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기획</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테스트</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외주관리</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외근</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100" dirty="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100" dirty="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1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3" name="사각형: 둥근 모서리 204">
            <a:extLst>
              <a:ext uri="{FF2B5EF4-FFF2-40B4-BE49-F238E27FC236}">
                <a16:creationId xmlns="" xmlns:a16="http://schemas.microsoft.com/office/drawing/2014/main" id="{775A0D03-0A65-9103-BC86-EE74190BE350}"/>
              </a:ext>
            </a:extLst>
          </p:cNvPr>
          <p:cNvSpPr/>
          <p:nvPr/>
        </p:nvSpPr>
        <p:spPr>
          <a:xfrm>
            <a:off x="2583497" y="24352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14" name="사각형: 둥근 모서리 204">
            <a:extLst>
              <a:ext uri="{FF2B5EF4-FFF2-40B4-BE49-F238E27FC236}">
                <a16:creationId xmlns="" xmlns:a16="http://schemas.microsoft.com/office/drawing/2014/main" id="{775A0D03-0A65-9103-BC86-EE74190BE350}"/>
              </a:ext>
            </a:extLst>
          </p:cNvPr>
          <p:cNvSpPr/>
          <p:nvPr/>
        </p:nvSpPr>
        <p:spPr>
          <a:xfrm>
            <a:off x="2977197" y="24352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15" name="직사각형 114">
            <a:extLst>
              <a:ext uri="{FF2B5EF4-FFF2-40B4-BE49-F238E27FC236}">
                <a16:creationId xmlns="" xmlns:a16="http://schemas.microsoft.com/office/drawing/2014/main" id="{5C976899-E4FB-BDB8-5D12-F2C975B7717D}"/>
              </a:ext>
            </a:extLst>
          </p:cNvPr>
          <p:cNvSpPr/>
          <p:nvPr/>
        </p:nvSpPr>
        <p:spPr>
          <a:xfrm>
            <a:off x="2530612" y="26848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2 (TASK </a:t>
            </a:r>
            <a:r>
              <a:rPr lang="ko-KR" altLang="en-US" sz="800" dirty="0" smtClean="0">
                <a:latin typeface="Segoe UI" panose="020B0502040204020203" pitchFamily="34" charset="0"/>
                <a:cs typeface="Segoe UI" panose="020B0502040204020203" pitchFamily="34" charset="0"/>
              </a:rPr>
              <a:t>번호</a:t>
            </a:r>
            <a:r>
              <a:rPr lang="en-US" altLang="ko-KR" sz="800" dirty="0" smtClean="0">
                <a:latin typeface="Segoe UI" panose="020B0502040204020203" pitchFamily="34" charset="0"/>
                <a:cs typeface="Segoe UI" panose="020B0502040204020203" pitchFamily="34" charset="0"/>
              </a:rPr>
              <a:t>)</a:t>
            </a:r>
            <a:endParaRPr lang="en-US" altLang="ko-KR" sz="800" dirty="0">
              <a:latin typeface="Segoe UI" panose="020B0502040204020203" pitchFamily="34" charset="0"/>
              <a:cs typeface="Segoe UI" panose="020B0502040204020203" pitchFamily="34" charset="0"/>
            </a:endParaRPr>
          </a:p>
        </p:txBody>
      </p:sp>
      <p:pic>
        <p:nvPicPr>
          <p:cNvPr id="117"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2662197"/>
            <a:ext cx="193406" cy="193406"/>
          </a:xfrm>
          <a:prstGeom prst="ellipse">
            <a:avLst/>
          </a:prstGeom>
        </p:spPr>
      </p:pic>
      <p:pic>
        <p:nvPicPr>
          <p:cNvPr id="116"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2644153"/>
            <a:ext cx="212747" cy="212747"/>
          </a:xfrm>
          <a:prstGeom prst="ellipse">
            <a:avLst/>
          </a:prstGeom>
        </p:spPr>
      </p:pic>
      <p:sp>
        <p:nvSpPr>
          <p:cNvPr id="118" name="Panel"/>
          <p:cNvSpPr/>
          <p:nvPr/>
        </p:nvSpPr>
        <p:spPr>
          <a:xfrm>
            <a:off x="4407073" y="21582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smtClean="0">
                <a:solidFill>
                  <a:srgbClr val="5F5F5F"/>
                </a:solidFill>
                <a:latin typeface="Segoe UI" panose="020B0502040204020203" pitchFamily="34" charset="0"/>
                <a:cs typeface="Segoe UI" panose="020B0502040204020203" pitchFamily="34" charset="0"/>
              </a:rPr>
              <a:t>AWS </a:t>
            </a:r>
            <a:r>
              <a:rPr lang="ko-KR" altLang="en-US" sz="900" dirty="0" smtClean="0">
                <a:solidFill>
                  <a:srgbClr val="5F5F5F"/>
                </a:solidFill>
                <a:latin typeface="Segoe UI" panose="020B0502040204020203" pitchFamily="34" charset="0"/>
                <a:cs typeface="Segoe UI" panose="020B0502040204020203" pitchFamily="34" charset="0"/>
              </a:rPr>
              <a:t>데이터 </a:t>
            </a:r>
            <a:r>
              <a:rPr lang="en-US" altLang="ko-KR" sz="900" dirty="0" smtClean="0">
                <a:solidFill>
                  <a:srgbClr val="5F5F5F"/>
                </a:solidFill>
                <a:latin typeface="Segoe UI" panose="020B0502040204020203" pitchFamily="34" charset="0"/>
                <a:cs typeface="Segoe UI" panose="020B0502040204020203" pitchFamily="34" charset="0"/>
              </a:rPr>
              <a:t>DB</a:t>
            </a:r>
            <a:r>
              <a:rPr lang="ko-KR" altLang="en-US" sz="900" dirty="0" smtClean="0">
                <a:solidFill>
                  <a:srgbClr val="5F5F5F"/>
                </a:solidFill>
                <a:latin typeface="Segoe UI" panose="020B0502040204020203" pitchFamily="34" charset="0"/>
                <a:cs typeface="Segoe UI" panose="020B0502040204020203" pitchFamily="34" charset="0"/>
              </a:rPr>
              <a:t>연계</a:t>
            </a:r>
            <a:endParaRPr lang="en-US" sz="900" dirty="0">
              <a:solidFill>
                <a:srgbClr val="5F5F5F"/>
              </a:solidFill>
              <a:latin typeface="Segoe UI" panose="020B0502040204020203" pitchFamily="34" charset="0"/>
              <a:cs typeface="Segoe UI" panose="020B0502040204020203" pitchFamily="34" charset="0"/>
            </a:endParaRPr>
          </a:p>
        </p:txBody>
      </p:sp>
      <p:sp>
        <p:nvSpPr>
          <p:cNvPr id="119" name="사각형: 둥근 모서리 204">
            <a:extLst>
              <a:ext uri="{FF2B5EF4-FFF2-40B4-BE49-F238E27FC236}">
                <a16:creationId xmlns="" xmlns:a16="http://schemas.microsoft.com/office/drawing/2014/main" id="{775A0D03-0A65-9103-BC86-EE74190BE350}"/>
              </a:ext>
            </a:extLst>
          </p:cNvPr>
          <p:cNvSpPr/>
          <p:nvPr/>
        </p:nvSpPr>
        <p:spPr>
          <a:xfrm>
            <a:off x="4488497" y="24352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20" name="사각형: 둥근 모서리 204">
            <a:extLst>
              <a:ext uri="{FF2B5EF4-FFF2-40B4-BE49-F238E27FC236}">
                <a16:creationId xmlns="" xmlns:a16="http://schemas.microsoft.com/office/drawing/2014/main" id="{775A0D03-0A65-9103-BC86-EE74190BE350}"/>
              </a:ext>
            </a:extLst>
          </p:cNvPr>
          <p:cNvSpPr/>
          <p:nvPr/>
        </p:nvSpPr>
        <p:spPr>
          <a:xfrm>
            <a:off x="4882197" y="24352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CS</a:t>
            </a:r>
            <a:endParaRPr lang="ko-KR" altLang="en-US" sz="900" dirty="0">
              <a:solidFill>
                <a:schemeClr val="tx1"/>
              </a:solidFill>
            </a:endParaRPr>
          </a:p>
        </p:txBody>
      </p:sp>
      <p:sp>
        <p:nvSpPr>
          <p:cNvPr id="121" name="직사각형 120">
            <a:extLst>
              <a:ext uri="{FF2B5EF4-FFF2-40B4-BE49-F238E27FC236}">
                <a16:creationId xmlns="" xmlns:a16="http://schemas.microsoft.com/office/drawing/2014/main" id="{5C976899-E4FB-BDB8-5D12-F2C975B7717D}"/>
              </a:ext>
            </a:extLst>
          </p:cNvPr>
          <p:cNvSpPr/>
          <p:nvPr/>
        </p:nvSpPr>
        <p:spPr>
          <a:xfrm>
            <a:off x="4435612" y="26848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12</a:t>
            </a:r>
            <a:endParaRPr lang="en-US" altLang="ko-KR" sz="800" dirty="0">
              <a:latin typeface="Segoe UI" panose="020B0502040204020203" pitchFamily="34" charset="0"/>
              <a:cs typeface="Segoe UI" panose="020B0502040204020203" pitchFamily="34" charset="0"/>
            </a:endParaRPr>
          </a:p>
        </p:txBody>
      </p:sp>
      <p:pic>
        <p:nvPicPr>
          <p:cNvPr id="123"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2644153"/>
            <a:ext cx="212747" cy="212747"/>
          </a:xfrm>
          <a:prstGeom prst="ellipse">
            <a:avLst/>
          </a:prstGeom>
        </p:spPr>
      </p:pic>
      <p:sp>
        <p:nvSpPr>
          <p:cNvPr id="124" name="Panel"/>
          <p:cNvSpPr/>
          <p:nvPr/>
        </p:nvSpPr>
        <p:spPr>
          <a:xfrm>
            <a:off x="6299373" y="21582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gis</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코드 공통으로 분리</a:t>
            </a:r>
            <a:endParaRPr lang="en-US" sz="900" dirty="0">
              <a:solidFill>
                <a:srgbClr val="5F5F5F"/>
              </a:solidFill>
              <a:latin typeface="Segoe UI" panose="020B0502040204020203" pitchFamily="34" charset="0"/>
              <a:cs typeface="Segoe UI" panose="020B0502040204020203" pitchFamily="34" charset="0"/>
            </a:endParaRPr>
          </a:p>
        </p:txBody>
      </p:sp>
      <p:sp>
        <p:nvSpPr>
          <p:cNvPr id="125" name="사각형: 둥근 모서리 204">
            <a:extLst>
              <a:ext uri="{FF2B5EF4-FFF2-40B4-BE49-F238E27FC236}">
                <a16:creationId xmlns="" xmlns:a16="http://schemas.microsoft.com/office/drawing/2014/main" id="{775A0D03-0A65-9103-BC86-EE74190BE350}"/>
              </a:ext>
            </a:extLst>
          </p:cNvPr>
          <p:cNvSpPr/>
          <p:nvPr/>
        </p:nvSpPr>
        <p:spPr>
          <a:xfrm>
            <a:off x="6380797" y="2435276"/>
            <a:ext cx="312821" cy="153815"/>
          </a:xfrm>
          <a:prstGeom prst="roundRect">
            <a:avLst/>
          </a:prstGeom>
          <a:solidFill>
            <a:srgbClr val="DEEBF7"/>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WEB</a:t>
            </a:r>
            <a:endParaRPr lang="ko-KR" altLang="en-US" sz="900" dirty="0">
              <a:solidFill>
                <a:schemeClr val="tx1"/>
              </a:solidFill>
            </a:endParaRPr>
          </a:p>
        </p:txBody>
      </p:sp>
      <p:sp>
        <p:nvSpPr>
          <p:cNvPr id="126" name="사각형: 둥근 모서리 204">
            <a:extLst>
              <a:ext uri="{FF2B5EF4-FFF2-40B4-BE49-F238E27FC236}">
                <a16:creationId xmlns="" xmlns:a16="http://schemas.microsoft.com/office/drawing/2014/main" id="{775A0D03-0A65-9103-BC86-EE74190BE350}"/>
              </a:ext>
            </a:extLst>
          </p:cNvPr>
          <p:cNvSpPr/>
          <p:nvPr/>
        </p:nvSpPr>
        <p:spPr>
          <a:xfrm>
            <a:off x="6774497" y="2435276"/>
            <a:ext cx="312821" cy="153815"/>
          </a:xfrm>
          <a:prstGeom prst="roundRect">
            <a:avLst/>
          </a:prstGeom>
          <a:solidFill>
            <a:schemeClr val="accent5">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900" dirty="0" err="1" smtClean="0">
                <a:solidFill>
                  <a:schemeClr val="tx1"/>
                </a:solidFill>
              </a:rPr>
              <a:t>리펙토링</a:t>
            </a:r>
            <a:endParaRPr lang="ko-KR" altLang="en-US" sz="900" dirty="0">
              <a:solidFill>
                <a:schemeClr val="tx1"/>
              </a:solidFill>
            </a:endParaRPr>
          </a:p>
        </p:txBody>
      </p:sp>
      <p:sp>
        <p:nvSpPr>
          <p:cNvPr id="127" name="직사각형 126">
            <a:extLst>
              <a:ext uri="{FF2B5EF4-FFF2-40B4-BE49-F238E27FC236}">
                <a16:creationId xmlns="" xmlns:a16="http://schemas.microsoft.com/office/drawing/2014/main" id="{5C976899-E4FB-BDB8-5D12-F2C975B7717D}"/>
              </a:ext>
            </a:extLst>
          </p:cNvPr>
          <p:cNvSpPr/>
          <p:nvPr/>
        </p:nvSpPr>
        <p:spPr>
          <a:xfrm>
            <a:off x="6327912" y="26848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33</a:t>
            </a:r>
            <a:endParaRPr lang="en-US" altLang="ko-KR" sz="800" dirty="0">
              <a:latin typeface="Segoe UI" panose="020B0502040204020203" pitchFamily="34" charset="0"/>
              <a:cs typeface="Segoe UI" panose="020B0502040204020203" pitchFamily="34" charset="0"/>
            </a:endParaRPr>
          </a:p>
        </p:txBody>
      </p:sp>
      <p:pic>
        <p:nvPicPr>
          <p:cNvPr id="128"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1831" y="2662197"/>
            <a:ext cx="193406" cy="193406"/>
          </a:xfrm>
          <a:prstGeom prst="ellipse">
            <a:avLst/>
          </a:prstGeom>
        </p:spPr>
      </p:pic>
      <p:sp>
        <p:nvSpPr>
          <p:cNvPr id="136" name="Panel"/>
          <p:cNvSpPr/>
          <p:nvPr/>
        </p:nvSpPr>
        <p:spPr>
          <a:xfrm>
            <a:off x="2502073" y="29964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사회재난 수동발령 기능</a:t>
            </a:r>
            <a:endParaRPr lang="en-US" sz="900" dirty="0">
              <a:solidFill>
                <a:srgbClr val="5F5F5F"/>
              </a:solidFill>
              <a:latin typeface="Segoe UI" panose="020B0502040204020203" pitchFamily="34" charset="0"/>
              <a:cs typeface="Segoe UI" panose="020B0502040204020203" pitchFamily="34" charset="0"/>
            </a:endParaRPr>
          </a:p>
        </p:txBody>
      </p:sp>
      <p:sp>
        <p:nvSpPr>
          <p:cNvPr id="137" name="사각형: 둥근 모서리 204">
            <a:extLst>
              <a:ext uri="{FF2B5EF4-FFF2-40B4-BE49-F238E27FC236}">
                <a16:creationId xmlns="" xmlns:a16="http://schemas.microsoft.com/office/drawing/2014/main" id="{775A0D03-0A65-9103-BC86-EE74190BE350}"/>
              </a:ext>
            </a:extLst>
          </p:cNvPr>
          <p:cNvSpPr/>
          <p:nvPr/>
        </p:nvSpPr>
        <p:spPr>
          <a:xfrm>
            <a:off x="2583497" y="32734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38" name="사각형: 둥근 모서리 204">
            <a:extLst>
              <a:ext uri="{FF2B5EF4-FFF2-40B4-BE49-F238E27FC236}">
                <a16:creationId xmlns="" xmlns:a16="http://schemas.microsoft.com/office/drawing/2014/main" id="{775A0D03-0A65-9103-BC86-EE74190BE350}"/>
              </a:ext>
            </a:extLst>
          </p:cNvPr>
          <p:cNvSpPr/>
          <p:nvPr/>
        </p:nvSpPr>
        <p:spPr>
          <a:xfrm>
            <a:off x="2977197" y="32734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39" name="직사각형 138">
            <a:extLst>
              <a:ext uri="{FF2B5EF4-FFF2-40B4-BE49-F238E27FC236}">
                <a16:creationId xmlns="" xmlns:a16="http://schemas.microsoft.com/office/drawing/2014/main" id="{5C976899-E4FB-BDB8-5D12-F2C975B7717D}"/>
              </a:ext>
            </a:extLst>
          </p:cNvPr>
          <p:cNvSpPr/>
          <p:nvPr/>
        </p:nvSpPr>
        <p:spPr>
          <a:xfrm>
            <a:off x="2530612" y="35230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4</a:t>
            </a:r>
            <a:endParaRPr lang="en-US" altLang="ko-KR" sz="800" dirty="0">
              <a:latin typeface="Segoe UI" panose="020B0502040204020203" pitchFamily="34" charset="0"/>
              <a:cs typeface="Segoe UI" panose="020B0502040204020203" pitchFamily="34" charset="0"/>
            </a:endParaRPr>
          </a:p>
        </p:txBody>
      </p:sp>
      <p:pic>
        <p:nvPicPr>
          <p:cNvPr id="140"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3500397"/>
            <a:ext cx="193406" cy="193406"/>
          </a:xfrm>
          <a:prstGeom prst="ellipse">
            <a:avLst/>
          </a:prstGeom>
        </p:spPr>
      </p:pic>
      <p:pic>
        <p:nvPicPr>
          <p:cNvPr id="14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3482353"/>
            <a:ext cx="212747" cy="212747"/>
          </a:xfrm>
          <a:prstGeom prst="ellipse">
            <a:avLst/>
          </a:prstGeom>
        </p:spPr>
      </p:pic>
      <p:sp>
        <p:nvSpPr>
          <p:cNvPr id="142" name="Panel"/>
          <p:cNvSpPr/>
          <p:nvPr/>
        </p:nvSpPr>
        <p:spPr>
          <a:xfrm>
            <a:off x="4407073" y="2996466"/>
            <a:ext cx="1828800" cy="76783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143" name="사각형: 둥근 모서리 204">
            <a:extLst>
              <a:ext uri="{FF2B5EF4-FFF2-40B4-BE49-F238E27FC236}">
                <a16:creationId xmlns="" xmlns:a16="http://schemas.microsoft.com/office/drawing/2014/main" id="{775A0D03-0A65-9103-BC86-EE74190BE350}"/>
              </a:ext>
            </a:extLst>
          </p:cNvPr>
          <p:cNvSpPr/>
          <p:nvPr/>
        </p:nvSpPr>
        <p:spPr>
          <a:xfrm>
            <a:off x="4488497" y="33750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44" name="사각형: 둥근 모서리 204">
            <a:extLst>
              <a:ext uri="{FF2B5EF4-FFF2-40B4-BE49-F238E27FC236}">
                <a16:creationId xmlns="" xmlns:a16="http://schemas.microsoft.com/office/drawing/2014/main" id="{775A0D03-0A65-9103-BC86-EE74190BE350}"/>
              </a:ext>
            </a:extLst>
          </p:cNvPr>
          <p:cNvSpPr/>
          <p:nvPr/>
        </p:nvSpPr>
        <p:spPr>
          <a:xfrm>
            <a:off x="4882197" y="33750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45" name="직사각형 144">
            <a:extLst>
              <a:ext uri="{FF2B5EF4-FFF2-40B4-BE49-F238E27FC236}">
                <a16:creationId xmlns="" xmlns:a16="http://schemas.microsoft.com/office/drawing/2014/main" id="{5C976899-E4FB-BDB8-5D12-F2C975B7717D}"/>
              </a:ext>
            </a:extLst>
          </p:cNvPr>
          <p:cNvSpPr/>
          <p:nvPr/>
        </p:nvSpPr>
        <p:spPr>
          <a:xfrm>
            <a:off x="4435612" y="35230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14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9531" y="3500397"/>
            <a:ext cx="193406" cy="193406"/>
          </a:xfrm>
          <a:prstGeom prst="ellipse">
            <a:avLst/>
          </a:prstGeom>
        </p:spPr>
      </p:pic>
      <p:pic>
        <p:nvPicPr>
          <p:cNvPr id="14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3482353"/>
            <a:ext cx="212747" cy="212747"/>
          </a:xfrm>
          <a:prstGeom prst="ellipse">
            <a:avLst/>
          </a:prstGeom>
        </p:spPr>
      </p:pic>
      <p:sp>
        <p:nvSpPr>
          <p:cNvPr id="148" name="Placeholder Tile">
            <a:extLst>
              <a:ext uri="{FF2B5EF4-FFF2-40B4-BE49-F238E27FC236}">
                <a16:creationId xmlns="" xmlns:a16="http://schemas.microsoft.com/office/drawing/2014/main" id="{D99BFA90-D2C2-3EC4-2A80-6EF7759D3B0C}"/>
              </a:ext>
            </a:extLst>
          </p:cNvPr>
          <p:cNvSpPr>
            <a:spLocks noChangeAspect="1" noChangeArrowheads="1"/>
          </p:cNvSpPr>
          <p:nvPr/>
        </p:nvSpPr>
        <p:spPr bwMode="auto">
          <a:xfrm>
            <a:off x="2442632" y="4261267"/>
            <a:ext cx="6070484" cy="1800997"/>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150" name="Panel"/>
          <p:cNvSpPr/>
          <p:nvPr/>
        </p:nvSpPr>
        <p:spPr>
          <a:xfrm>
            <a:off x="2502073" y="44188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ktko</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자료 생성 </a:t>
            </a:r>
            <a:r>
              <a:rPr lang="ko-KR" altLang="en-US" sz="900" dirty="0" err="1" smtClean="0">
                <a:solidFill>
                  <a:srgbClr val="5F5F5F"/>
                </a:solidFill>
                <a:latin typeface="Segoe UI" panose="020B0502040204020203" pitchFamily="34" charset="0"/>
                <a:cs typeface="Segoe UI" panose="020B0502040204020203" pitchFamily="34" charset="0"/>
              </a:rPr>
              <a:t>웹페이지</a:t>
            </a:r>
            <a:r>
              <a:rPr lang="ko-KR" altLang="en-US" sz="900" dirty="0" smtClean="0">
                <a:solidFill>
                  <a:srgbClr val="5F5F5F"/>
                </a:solidFill>
                <a:latin typeface="Segoe UI" panose="020B0502040204020203" pitchFamily="34" charset="0"/>
                <a:cs typeface="Segoe UI" panose="020B0502040204020203" pitchFamily="34" charset="0"/>
              </a:rPr>
              <a:t> 구현</a:t>
            </a:r>
            <a:endParaRPr lang="en-US" sz="900" dirty="0">
              <a:solidFill>
                <a:srgbClr val="5F5F5F"/>
              </a:solidFill>
              <a:latin typeface="Segoe UI" panose="020B0502040204020203" pitchFamily="34" charset="0"/>
              <a:cs typeface="Segoe UI" panose="020B0502040204020203" pitchFamily="34" charset="0"/>
            </a:endParaRPr>
          </a:p>
        </p:txBody>
      </p:sp>
      <p:sp>
        <p:nvSpPr>
          <p:cNvPr id="151" name="직사각형 150">
            <a:extLst>
              <a:ext uri="{FF2B5EF4-FFF2-40B4-BE49-F238E27FC236}">
                <a16:creationId xmlns="" xmlns:a16="http://schemas.microsoft.com/office/drawing/2014/main" id="{908B09EF-BB67-24C8-D1A4-D9C3E15DA514}"/>
              </a:ext>
            </a:extLst>
          </p:cNvPr>
          <p:cNvSpPr/>
          <p:nvPr/>
        </p:nvSpPr>
        <p:spPr>
          <a:xfrm>
            <a:off x="2334498" y="4090594"/>
            <a:ext cx="68438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smtClean="0">
                <a:latin typeface="맑은 고딕" panose="020B0503020000020004" pitchFamily="50" charset="-127"/>
                <a:ea typeface="맑은 고딕" panose="020B0503020000020004" pitchFamily="50" charset="-127"/>
              </a:rPr>
              <a:t>도시폭염을 고려한 폭염저감기술 최적화</a:t>
            </a:r>
            <a:endParaRPr lang="ko-KR" altLang="en-US" sz="1050" b="0" i="0" dirty="0">
              <a:effectLst/>
              <a:latin typeface="Dotum" panose="020B0600000101010101" pitchFamily="50" charset="-127"/>
              <a:ea typeface="Dotum" panose="020B0600000101010101" pitchFamily="50" charset="-127"/>
            </a:endParaRPr>
          </a:p>
        </p:txBody>
      </p:sp>
      <p:sp>
        <p:nvSpPr>
          <p:cNvPr id="152" name="사각형: 둥근 모서리 204">
            <a:extLst>
              <a:ext uri="{FF2B5EF4-FFF2-40B4-BE49-F238E27FC236}">
                <a16:creationId xmlns="" xmlns:a16="http://schemas.microsoft.com/office/drawing/2014/main" id="{775A0D03-0A65-9103-BC86-EE74190BE350}"/>
              </a:ext>
            </a:extLst>
          </p:cNvPr>
          <p:cNvSpPr/>
          <p:nvPr/>
        </p:nvSpPr>
        <p:spPr>
          <a:xfrm>
            <a:off x="2583497" y="46958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태그</a:t>
            </a:r>
            <a:endParaRPr lang="ko-KR" altLang="en-US" sz="900" dirty="0">
              <a:solidFill>
                <a:schemeClr val="tx1"/>
              </a:solidFill>
            </a:endParaRPr>
          </a:p>
        </p:txBody>
      </p:sp>
      <p:sp>
        <p:nvSpPr>
          <p:cNvPr id="153" name="사각형: 둥근 모서리 204">
            <a:extLst>
              <a:ext uri="{FF2B5EF4-FFF2-40B4-BE49-F238E27FC236}">
                <a16:creationId xmlns="" xmlns:a16="http://schemas.microsoft.com/office/drawing/2014/main" id="{775A0D03-0A65-9103-BC86-EE74190BE350}"/>
              </a:ext>
            </a:extLst>
          </p:cNvPr>
          <p:cNvSpPr/>
          <p:nvPr/>
        </p:nvSpPr>
        <p:spPr>
          <a:xfrm>
            <a:off x="2977197" y="46958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54" name="직사각형 153">
            <a:extLst>
              <a:ext uri="{FF2B5EF4-FFF2-40B4-BE49-F238E27FC236}">
                <a16:creationId xmlns="" xmlns:a16="http://schemas.microsoft.com/office/drawing/2014/main" id="{5C976899-E4FB-BDB8-5D12-F2C975B7717D}"/>
              </a:ext>
            </a:extLst>
          </p:cNvPr>
          <p:cNvSpPr/>
          <p:nvPr/>
        </p:nvSpPr>
        <p:spPr>
          <a:xfrm>
            <a:off x="2530612" y="49454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1</a:t>
            </a:r>
            <a:endParaRPr lang="en-US" altLang="ko-KR" sz="800" dirty="0">
              <a:latin typeface="Segoe UI" panose="020B0502040204020203" pitchFamily="34" charset="0"/>
              <a:cs typeface="Segoe UI" panose="020B0502040204020203" pitchFamily="34" charset="0"/>
            </a:endParaRPr>
          </a:p>
        </p:txBody>
      </p:sp>
      <p:pic>
        <p:nvPicPr>
          <p:cNvPr id="155"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4922797"/>
            <a:ext cx="193406" cy="193406"/>
          </a:xfrm>
          <a:prstGeom prst="ellipse">
            <a:avLst/>
          </a:prstGeom>
        </p:spPr>
      </p:pic>
      <p:pic>
        <p:nvPicPr>
          <p:cNvPr id="156"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4904753"/>
            <a:ext cx="212747" cy="212747"/>
          </a:xfrm>
          <a:prstGeom prst="ellipse">
            <a:avLst/>
          </a:prstGeom>
        </p:spPr>
      </p:pic>
      <p:sp>
        <p:nvSpPr>
          <p:cNvPr id="157" name="Panel"/>
          <p:cNvSpPr/>
          <p:nvPr/>
        </p:nvSpPr>
        <p:spPr>
          <a:xfrm>
            <a:off x="4407073" y="44188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smtClean="0">
                <a:solidFill>
                  <a:srgbClr val="5F5F5F"/>
                </a:solidFill>
                <a:latin typeface="Segoe UI" panose="020B0502040204020203" pitchFamily="34" charset="0"/>
                <a:cs typeface="Segoe UI" panose="020B0502040204020203" pitchFamily="34" charset="0"/>
              </a:rPr>
              <a:t>AWS </a:t>
            </a:r>
            <a:r>
              <a:rPr lang="ko-KR" altLang="en-US" sz="900" dirty="0" smtClean="0">
                <a:solidFill>
                  <a:srgbClr val="5F5F5F"/>
                </a:solidFill>
                <a:latin typeface="Segoe UI" panose="020B0502040204020203" pitchFamily="34" charset="0"/>
                <a:cs typeface="Segoe UI" panose="020B0502040204020203" pitchFamily="34" charset="0"/>
              </a:rPr>
              <a:t>데이터 </a:t>
            </a:r>
            <a:r>
              <a:rPr lang="en-US" altLang="ko-KR" sz="900" dirty="0" smtClean="0">
                <a:solidFill>
                  <a:srgbClr val="5F5F5F"/>
                </a:solidFill>
                <a:latin typeface="Segoe UI" panose="020B0502040204020203" pitchFamily="34" charset="0"/>
                <a:cs typeface="Segoe UI" panose="020B0502040204020203" pitchFamily="34" charset="0"/>
              </a:rPr>
              <a:t>DB</a:t>
            </a:r>
            <a:r>
              <a:rPr lang="ko-KR" altLang="en-US" sz="900" dirty="0" smtClean="0">
                <a:solidFill>
                  <a:srgbClr val="5F5F5F"/>
                </a:solidFill>
                <a:latin typeface="Segoe UI" panose="020B0502040204020203" pitchFamily="34" charset="0"/>
                <a:cs typeface="Segoe UI" panose="020B0502040204020203" pitchFamily="34" charset="0"/>
              </a:rPr>
              <a:t>연계</a:t>
            </a:r>
            <a:endParaRPr lang="en-US" sz="900" dirty="0">
              <a:solidFill>
                <a:srgbClr val="5F5F5F"/>
              </a:solidFill>
              <a:latin typeface="Segoe UI" panose="020B0502040204020203" pitchFamily="34" charset="0"/>
              <a:cs typeface="Segoe UI" panose="020B0502040204020203" pitchFamily="34" charset="0"/>
            </a:endParaRPr>
          </a:p>
        </p:txBody>
      </p:sp>
      <p:sp>
        <p:nvSpPr>
          <p:cNvPr id="158" name="사각형: 둥근 모서리 204">
            <a:extLst>
              <a:ext uri="{FF2B5EF4-FFF2-40B4-BE49-F238E27FC236}">
                <a16:creationId xmlns="" xmlns:a16="http://schemas.microsoft.com/office/drawing/2014/main" id="{775A0D03-0A65-9103-BC86-EE74190BE350}"/>
              </a:ext>
            </a:extLst>
          </p:cNvPr>
          <p:cNvSpPr/>
          <p:nvPr/>
        </p:nvSpPr>
        <p:spPr>
          <a:xfrm>
            <a:off x="4488497" y="46958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59" name="사각형: 둥근 모서리 204">
            <a:extLst>
              <a:ext uri="{FF2B5EF4-FFF2-40B4-BE49-F238E27FC236}">
                <a16:creationId xmlns="" xmlns:a16="http://schemas.microsoft.com/office/drawing/2014/main" id="{775A0D03-0A65-9103-BC86-EE74190BE350}"/>
              </a:ext>
            </a:extLst>
          </p:cNvPr>
          <p:cNvSpPr/>
          <p:nvPr/>
        </p:nvSpPr>
        <p:spPr>
          <a:xfrm>
            <a:off x="4882197" y="46958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CS</a:t>
            </a:r>
            <a:endParaRPr lang="ko-KR" altLang="en-US" sz="900" dirty="0">
              <a:solidFill>
                <a:schemeClr val="tx1"/>
              </a:solidFill>
            </a:endParaRPr>
          </a:p>
        </p:txBody>
      </p:sp>
      <p:sp>
        <p:nvSpPr>
          <p:cNvPr id="160" name="직사각형 159">
            <a:extLst>
              <a:ext uri="{FF2B5EF4-FFF2-40B4-BE49-F238E27FC236}">
                <a16:creationId xmlns="" xmlns:a16="http://schemas.microsoft.com/office/drawing/2014/main" id="{5C976899-E4FB-BDB8-5D12-F2C975B7717D}"/>
              </a:ext>
            </a:extLst>
          </p:cNvPr>
          <p:cNvSpPr/>
          <p:nvPr/>
        </p:nvSpPr>
        <p:spPr>
          <a:xfrm>
            <a:off x="4435612" y="49454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2</a:t>
            </a:r>
            <a:endParaRPr lang="en-US" altLang="ko-KR" sz="800" dirty="0">
              <a:latin typeface="Segoe UI" panose="020B0502040204020203" pitchFamily="34" charset="0"/>
              <a:cs typeface="Segoe UI" panose="020B0502040204020203" pitchFamily="34" charset="0"/>
            </a:endParaRPr>
          </a:p>
        </p:txBody>
      </p:sp>
      <p:pic>
        <p:nvPicPr>
          <p:cNvPr id="16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4904753"/>
            <a:ext cx="212747" cy="212747"/>
          </a:xfrm>
          <a:prstGeom prst="ellipse">
            <a:avLst/>
          </a:prstGeom>
        </p:spPr>
      </p:pic>
      <p:sp>
        <p:nvSpPr>
          <p:cNvPr id="162" name="Panel"/>
          <p:cNvSpPr/>
          <p:nvPr/>
        </p:nvSpPr>
        <p:spPr>
          <a:xfrm>
            <a:off x="6299373" y="44188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err="1" smtClean="0">
                <a:solidFill>
                  <a:srgbClr val="5F5F5F"/>
                </a:solidFill>
                <a:latin typeface="Segoe UI" panose="020B0502040204020203" pitchFamily="34" charset="0"/>
                <a:cs typeface="Segoe UI" panose="020B0502040204020203" pitchFamily="34" charset="0"/>
              </a:rPr>
              <a:t>gis</a:t>
            </a:r>
            <a:r>
              <a:rPr lang="en-US" sz="900" dirty="0" smtClean="0">
                <a:solidFill>
                  <a:srgbClr val="5F5F5F"/>
                </a:solidFill>
                <a:latin typeface="Segoe UI" panose="020B0502040204020203" pitchFamily="34" charset="0"/>
                <a:cs typeface="Segoe UI" panose="020B0502040204020203" pitchFamily="34" charset="0"/>
              </a:rPr>
              <a:t> </a:t>
            </a:r>
            <a:r>
              <a:rPr lang="ko-KR" altLang="en-US" sz="900" dirty="0" smtClean="0">
                <a:solidFill>
                  <a:srgbClr val="5F5F5F"/>
                </a:solidFill>
                <a:latin typeface="Segoe UI" panose="020B0502040204020203" pitchFamily="34" charset="0"/>
                <a:cs typeface="Segoe UI" panose="020B0502040204020203" pitchFamily="34" charset="0"/>
              </a:rPr>
              <a:t>코드 공통으로 분리</a:t>
            </a:r>
            <a:endParaRPr lang="en-US" sz="900" dirty="0">
              <a:solidFill>
                <a:srgbClr val="5F5F5F"/>
              </a:solidFill>
              <a:latin typeface="Segoe UI" panose="020B0502040204020203" pitchFamily="34" charset="0"/>
              <a:cs typeface="Segoe UI" panose="020B0502040204020203" pitchFamily="34" charset="0"/>
            </a:endParaRPr>
          </a:p>
        </p:txBody>
      </p:sp>
      <p:sp>
        <p:nvSpPr>
          <p:cNvPr id="163" name="사각형: 둥근 모서리 204">
            <a:extLst>
              <a:ext uri="{FF2B5EF4-FFF2-40B4-BE49-F238E27FC236}">
                <a16:creationId xmlns="" xmlns:a16="http://schemas.microsoft.com/office/drawing/2014/main" id="{775A0D03-0A65-9103-BC86-EE74190BE350}"/>
              </a:ext>
            </a:extLst>
          </p:cNvPr>
          <p:cNvSpPr/>
          <p:nvPr/>
        </p:nvSpPr>
        <p:spPr>
          <a:xfrm>
            <a:off x="6380797" y="4695876"/>
            <a:ext cx="312821" cy="153815"/>
          </a:xfrm>
          <a:prstGeom prst="roundRect">
            <a:avLst/>
          </a:prstGeom>
          <a:solidFill>
            <a:srgbClr val="DEEBF7"/>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en-US" altLang="ko-KR" sz="900" dirty="0" smtClean="0">
                <a:solidFill>
                  <a:schemeClr val="tx1"/>
                </a:solidFill>
              </a:rPr>
              <a:t>WEB</a:t>
            </a:r>
            <a:endParaRPr lang="ko-KR" altLang="en-US" sz="900" dirty="0">
              <a:solidFill>
                <a:schemeClr val="tx1"/>
              </a:solidFill>
            </a:endParaRPr>
          </a:p>
        </p:txBody>
      </p:sp>
      <p:sp>
        <p:nvSpPr>
          <p:cNvPr id="164" name="사각형: 둥근 모서리 204">
            <a:extLst>
              <a:ext uri="{FF2B5EF4-FFF2-40B4-BE49-F238E27FC236}">
                <a16:creationId xmlns="" xmlns:a16="http://schemas.microsoft.com/office/drawing/2014/main" id="{775A0D03-0A65-9103-BC86-EE74190BE350}"/>
              </a:ext>
            </a:extLst>
          </p:cNvPr>
          <p:cNvSpPr/>
          <p:nvPr/>
        </p:nvSpPr>
        <p:spPr>
          <a:xfrm>
            <a:off x="6774497" y="4695876"/>
            <a:ext cx="312821" cy="153815"/>
          </a:xfrm>
          <a:prstGeom prst="roundRect">
            <a:avLst/>
          </a:prstGeom>
          <a:solidFill>
            <a:schemeClr val="accent5">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900" dirty="0" err="1" smtClean="0">
                <a:solidFill>
                  <a:schemeClr val="tx1"/>
                </a:solidFill>
              </a:rPr>
              <a:t>리펙토링</a:t>
            </a:r>
            <a:endParaRPr lang="ko-KR" altLang="en-US" sz="900" dirty="0">
              <a:solidFill>
                <a:schemeClr val="tx1"/>
              </a:solidFill>
            </a:endParaRPr>
          </a:p>
        </p:txBody>
      </p:sp>
      <p:sp>
        <p:nvSpPr>
          <p:cNvPr id="165" name="직사각형 164">
            <a:extLst>
              <a:ext uri="{FF2B5EF4-FFF2-40B4-BE49-F238E27FC236}">
                <a16:creationId xmlns="" xmlns:a16="http://schemas.microsoft.com/office/drawing/2014/main" id="{5C976899-E4FB-BDB8-5D12-F2C975B7717D}"/>
              </a:ext>
            </a:extLst>
          </p:cNvPr>
          <p:cNvSpPr/>
          <p:nvPr/>
        </p:nvSpPr>
        <p:spPr>
          <a:xfrm>
            <a:off x="6327912" y="49454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3</a:t>
            </a:r>
            <a:endParaRPr lang="en-US" altLang="ko-KR" sz="800" dirty="0">
              <a:latin typeface="Segoe UI" panose="020B0502040204020203" pitchFamily="34" charset="0"/>
              <a:cs typeface="Segoe UI" panose="020B0502040204020203" pitchFamily="34" charset="0"/>
            </a:endParaRPr>
          </a:p>
        </p:txBody>
      </p:sp>
      <p:pic>
        <p:nvPicPr>
          <p:cNvPr id="16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1831" y="4922797"/>
            <a:ext cx="193406" cy="193406"/>
          </a:xfrm>
          <a:prstGeom prst="ellipse">
            <a:avLst/>
          </a:prstGeom>
        </p:spPr>
      </p:pic>
      <p:sp>
        <p:nvSpPr>
          <p:cNvPr id="172" name="Panel"/>
          <p:cNvSpPr/>
          <p:nvPr/>
        </p:nvSpPr>
        <p:spPr>
          <a:xfrm>
            <a:off x="2502073" y="5257066"/>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사회재난 수동발령 기능</a:t>
            </a:r>
            <a:endParaRPr lang="en-US" sz="900" dirty="0">
              <a:solidFill>
                <a:srgbClr val="5F5F5F"/>
              </a:solidFill>
              <a:latin typeface="Segoe UI" panose="020B0502040204020203" pitchFamily="34" charset="0"/>
              <a:cs typeface="Segoe UI" panose="020B0502040204020203" pitchFamily="34" charset="0"/>
            </a:endParaRPr>
          </a:p>
        </p:txBody>
      </p:sp>
      <p:sp>
        <p:nvSpPr>
          <p:cNvPr id="173" name="사각형: 둥근 모서리 204">
            <a:extLst>
              <a:ext uri="{FF2B5EF4-FFF2-40B4-BE49-F238E27FC236}">
                <a16:creationId xmlns="" xmlns:a16="http://schemas.microsoft.com/office/drawing/2014/main" id="{775A0D03-0A65-9103-BC86-EE74190BE350}"/>
              </a:ext>
            </a:extLst>
          </p:cNvPr>
          <p:cNvSpPr/>
          <p:nvPr/>
        </p:nvSpPr>
        <p:spPr>
          <a:xfrm>
            <a:off x="2583497" y="55340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74" name="사각형: 둥근 모서리 204">
            <a:extLst>
              <a:ext uri="{FF2B5EF4-FFF2-40B4-BE49-F238E27FC236}">
                <a16:creationId xmlns="" xmlns:a16="http://schemas.microsoft.com/office/drawing/2014/main" id="{775A0D03-0A65-9103-BC86-EE74190BE350}"/>
              </a:ext>
            </a:extLst>
          </p:cNvPr>
          <p:cNvSpPr/>
          <p:nvPr/>
        </p:nvSpPr>
        <p:spPr>
          <a:xfrm>
            <a:off x="2977197" y="55340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75" name="직사각형 174">
            <a:extLst>
              <a:ext uri="{FF2B5EF4-FFF2-40B4-BE49-F238E27FC236}">
                <a16:creationId xmlns="" xmlns:a16="http://schemas.microsoft.com/office/drawing/2014/main" id="{5C976899-E4FB-BDB8-5D12-F2C975B7717D}"/>
              </a:ext>
            </a:extLst>
          </p:cNvPr>
          <p:cNvSpPr/>
          <p:nvPr/>
        </p:nvSpPr>
        <p:spPr>
          <a:xfrm>
            <a:off x="2530612" y="57836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4 (TASK </a:t>
            </a:r>
            <a:r>
              <a:rPr lang="ko-KR" altLang="en-US" sz="800" dirty="0" smtClean="0">
                <a:latin typeface="Segoe UI" panose="020B0502040204020203" pitchFamily="34" charset="0"/>
                <a:cs typeface="Segoe UI" panose="020B0502040204020203" pitchFamily="34" charset="0"/>
              </a:rPr>
              <a:t>번호</a:t>
            </a:r>
            <a:r>
              <a:rPr lang="en-US" altLang="ko-KR" sz="800" dirty="0" smtClean="0">
                <a:latin typeface="Segoe UI" panose="020B0502040204020203" pitchFamily="34" charset="0"/>
                <a:cs typeface="Segoe UI" panose="020B0502040204020203" pitchFamily="34" charset="0"/>
              </a:rPr>
              <a:t>?)</a:t>
            </a:r>
            <a:endParaRPr lang="en-US" altLang="ko-KR" sz="800" dirty="0">
              <a:latin typeface="Segoe UI" panose="020B0502040204020203" pitchFamily="34" charset="0"/>
              <a:cs typeface="Segoe UI" panose="020B0502040204020203" pitchFamily="34" charset="0"/>
            </a:endParaRPr>
          </a:p>
        </p:txBody>
      </p:sp>
      <p:pic>
        <p:nvPicPr>
          <p:cNvPr id="17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5760997"/>
            <a:ext cx="193406" cy="193406"/>
          </a:xfrm>
          <a:prstGeom prst="ellipse">
            <a:avLst/>
          </a:prstGeom>
        </p:spPr>
      </p:pic>
      <p:pic>
        <p:nvPicPr>
          <p:cNvPr id="17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5742953"/>
            <a:ext cx="212747" cy="212747"/>
          </a:xfrm>
          <a:prstGeom prst="ellipse">
            <a:avLst/>
          </a:prstGeom>
        </p:spPr>
      </p:pic>
      <p:sp>
        <p:nvSpPr>
          <p:cNvPr id="178" name="Panel"/>
          <p:cNvSpPr/>
          <p:nvPr/>
        </p:nvSpPr>
        <p:spPr>
          <a:xfrm>
            <a:off x="4407073" y="5257066"/>
            <a:ext cx="1828800" cy="76783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179" name="사각형: 둥근 모서리 204">
            <a:extLst>
              <a:ext uri="{FF2B5EF4-FFF2-40B4-BE49-F238E27FC236}">
                <a16:creationId xmlns="" xmlns:a16="http://schemas.microsoft.com/office/drawing/2014/main" id="{775A0D03-0A65-9103-BC86-EE74190BE350}"/>
              </a:ext>
            </a:extLst>
          </p:cNvPr>
          <p:cNvSpPr/>
          <p:nvPr/>
        </p:nvSpPr>
        <p:spPr>
          <a:xfrm>
            <a:off x="4488497" y="563567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80" name="사각형: 둥근 모서리 204">
            <a:extLst>
              <a:ext uri="{FF2B5EF4-FFF2-40B4-BE49-F238E27FC236}">
                <a16:creationId xmlns="" xmlns:a16="http://schemas.microsoft.com/office/drawing/2014/main" id="{775A0D03-0A65-9103-BC86-EE74190BE350}"/>
              </a:ext>
            </a:extLst>
          </p:cNvPr>
          <p:cNvSpPr/>
          <p:nvPr/>
        </p:nvSpPr>
        <p:spPr>
          <a:xfrm>
            <a:off x="4882197" y="563567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181" name="직사각형 180">
            <a:extLst>
              <a:ext uri="{FF2B5EF4-FFF2-40B4-BE49-F238E27FC236}">
                <a16:creationId xmlns="" xmlns:a16="http://schemas.microsoft.com/office/drawing/2014/main" id="{5C976899-E4FB-BDB8-5D12-F2C975B7717D}"/>
              </a:ext>
            </a:extLst>
          </p:cNvPr>
          <p:cNvSpPr/>
          <p:nvPr/>
        </p:nvSpPr>
        <p:spPr>
          <a:xfrm>
            <a:off x="4435612" y="5783699"/>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5</a:t>
            </a:r>
            <a:endParaRPr lang="en-US" altLang="ko-KR" sz="800" dirty="0">
              <a:latin typeface="Segoe UI" panose="020B0502040204020203" pitchFamily="34" charset="0"/>
              <a:cs typeface="Segoe UI" panose="020B0502040204020203" pitchFamily="34" charset="0"/>
            </a:endParaRPr>
          </a:p>
        </p:txBody>
      </p:sp>
      <p:pic>
        <p:nvPicPr>
          <p:cNvPr id="182"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9531" y="5760997"/>
            <a:ext cx="193406" cy="193406"/>
          </a:xfrm>
          <a:prstGeom prst="ellipse">
            <a:avLst/>
          </a:prstGeom>
        </p:spPr>
      </p:pic>
      <p:pic>
        <p:nvPicPr>
          <p:cNvPr id="183"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5742953"/>
            <a:ext cx="212747" cy="212747"/>
          </a:xfrm>
          <a:prstGeom prst="ellipse">
            <a:avLst/>
          </a:prstGeom>
        </p:spPr>
      </p:pic>
      <p:cxnSp>
        <p:nvCxnSpPr>
          <p:cNvPr id="185" name="직선 화살표 연결선 184"/>
          <p:cNvCxnSpPr>
            <a:endCxn id="186" idx="1"/>
          </p:cNvCxnSpPr>
          <p:nvPr/>
        </p:nvCxnSpPr>
        <p:spPr>
          <a:xfrm flipV="1">
            <a:off x="5956473" y="3649533"/>
            <a:ext cx="939302" cy="10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6" name="Placeholder Tile">
            <a:extLst>
              <a:ext uri="{FF2B5EF4-FFF2-40B4-BE49-F238E27FC236}">
                <a16:creationId xmlns="" xmlns:a16="http://schemas.microsoft.com/office/drawing/2014/main" id="{339E8B0C-0E04-38C3-2237-ACB9682822B2}"/>
              </a:ext>
            </a:extLst>
          </p:cNvPr>
          <p:cNvSpPr>
            <a:spLocks noChangeAspect="1" noChangeArrowheads="1"/>
          </p:cNvSpPr>
          <p:nvPr/>
        </p:nvSpPr>
        <p:spPr bwMode="auto">
          <a:xfrm>
            <a:off x="6895775" y="3482510"/>
            <a:ext cx="1279175" cy="334045"/>
          </a:xfrm>
          <a:prstGeom prst="rect">
            <a:avLst/>
          </a:prstGeom>
          <a:no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700" b="1" dirty="0" smtClean="0">
                <a:latin typeface="맑은 고딕" panose="020B0503020000020004" pitchFamily="50" charset="-127"/>
                <a:ea typeface="맑은 고딕" panose="020B0503020000020004" pitchFamily="50" charset="-127"/>
              </a:rPr>
              <a:t>TASK </a:t>
            </a:r>
            <a:r>
              <a:rPr lang="ko-KR" altLang="en-US" sz="700" b="1" dirty="0" smtClean="0">
                <a:latin typeface="맑은 고딕" panose="020B0503020000020004" pitchFamily="50" charset="-127"/>
                <a:ea typeface="맑은 고딕" panose="020B0503020000020004" pitchFamily="50" charset="-127"/>
              </a:rPr>
              <a:t>담당자</a:t>
            </a:r>
            <a:endParaRPr lang="ko-KR" altLang="en-US" sz="700" b="0" i="0" dirty="0">
              <a:effectLst/>
              <a:latin typeface="Dotum" panose="020B0600000101010101" pitchFamily="50" charset="-127"/>
              <a:ea typeface="Dotum" panose="020B0600000101010101" pitchFamily="50" charset="-127"/>
            </a:endParaRPr>
          </a:p>
        </p:txBody>
      </p:sp>
      <p:sp>
        <p:nvSpPr>
          <p:cNvPr id="187" name="Placeholder Tile">
            <a:extLst>
              <a:ext uri="{FF2B5EF4-FFF2-40B4-BE49-F238E27FC236}">
                <a16:creationId xmlns="" xmlns:a16="http://schemas.microsoft.com/office/drawing/2014/main" id="{D99BFA90-D2C2-3EC4-2A80-6EF7759D3B0C}"/>
              </a:ext>
            </a:extLst>
          </p:cNvPr>
          <p:cNvSpPr>
            <a:spLocks noChangeAspect="1" noChangeArrowheads="1"/>
          </p:cNvSpPr>
          <p:nvPr/>
        </p:nvSpPr>
        <p:spPr bwMode="auto">
          <a:xfrm>
            <a:off x="2442632" y="6486024"/>
            <a:ext cx="6070484" cy="914136"/>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189" name="직사각형 188">
            <a:extLst>
              <a:ext uri="{FF2B5EF4-FFF2-40B4-BE49-F238E27FC236}">
                <a16:creationId xmlns="" xmlns:a16="http://schemas.microsoft.com/office/drawing/2014/main" id="{908B09EF-BB67-24C8-D1A4-D9C3E15DA514}"/>
              </a:ext>
            </a:extLst>
          </p:cNvPr>
          <p:cNvSpPr/>
          <p:nvPr/>
        </p:nvSpPr>
        <p:spPr>
          <a:xfrm>
            <a:off x="2334498" y="6312004"/>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err="1" smtClean="0">
                <a:latin typeface="맑은 고딕" panose="020B0503020000020004" pitchFamily="50" charset="-127"/>
                <a:ea typeface="맑은 고딕" panose="020B0503020000020004" pitchFamily="50" charset="-127"/>
              </a:rPr>
              <a:t>프로젝트명</a:t>
            </a:r>
            <a:endParaRPr lang="ko-KR" altLang="en-US" sz="1050" b="0" i="0" dirty="0">
              <a:effectLst/>
              <a:latin typeface="Dotum" panose="020B0600000101010101" pitchFamily="50" charset="-127"/>
              <a:ea typeface="Dotum" panose="020B0600000101010101" pitchFamily="50" charset="-127"/>
            </a:endParaRPr>
          </a:p>
        </p:txBody>
      </p:sp>
      <p:sp>
        <p:nvSpPr>
          <p:cNvPr id="210" name="Panel"/>
          <p:cNvSpPr/>
          <p:nvPr/>
        </p:nvSpPr>
        <p:spPr>
          <a:xfrm>
            <a:off x="2502073" y="6591543"/>
            <a:ext cx="1828800" cy="767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사회재난 수동발령 기능</a:t>
            </a:r>
            <a:endParaRPr lang="en-US" sz="900" dirty="0">
              <a:solidFill>
                <a:srgbClr val="5F5F5F"/>
              </a:solidFill>
              <a:latin typeface="Segoe UI" panose="020B0502040204020203" pitchFamily="34" charset="0"/>
              <a:cs typeface="Segoe UI" panose="020B0502040204020203" pitchFamily="34" charset="0"/>
            </a:endParaRPr>
          </a:p>
        </p:txBody>
      </p:sp>
      <p:sp>
        <p:nvSpPr>
          <p:cNvPr id="211" name="사각형: 둥근 모서리 204">
            <a:extLst>
              <a:ext uri="{FF2B5EF4-FFF2-40B4-BE49-F238E27FC236}">
                <a16:creationId xmlns="" xmlns:a16="http://schemas.microsoft.com/office/drawing/2014/main" id="{775A0D03-0A65-9103-BC86-EE74190BE350}"/>
              </a:ext>
            </a:extLst>
          </p:cNvPr>
          <p:cNvSpPr/>
          <p:nvPr/>
        </p:nvSpPr>
        <p:spPr>
          <a:xfrm>
            <a:off x="2583497" y="6868553"/>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12" name="사각형: 둥근 모서리 204">
            <a:extLst>
              <a:ext uri="{FF2B5EF4-FFF2-40B4-BE49-F238E27FC236}">
                <a16:creationId xmlns="" xmlns:a16="http://schemas.microsoft.com/office/drawing/2014/main" id="{775A0D03-0A65-9103-BC86-EE74190BE350}"/>
              </a:ext>
            </a:extLst>
          </p:cNvPr>
          <p:cNvSpPr/>
          <p:nvPr/>
        </p:nvSpPr>
        <p:spPr>
          <a:xfrm>
            <a:off x="2977197" y="6868553"/>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13" name="직사각형 212">
            <a:extLst>
              <a:ext uri="{FF2B5EF4-FFF2-40B4-BE49-F238E27FC236}">
                <a16:creationId xmlns="" xmlns:a16="http://schemas.microsoft.com/office/drawing/2014/main" id="{5C976899-E4FB-BDB8-5D12-F2C975B7717D}"/>
              </a:ext>
            </a:extLst>
          </p:cNvPr>
          <p:cNvSpPr/>
          <p:nvPr/>
        </p:nvSpPr>
        <p:spPr>
          <a:xfrm>
            <a:off x="2530612" y="7118176"/>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72</a:t>
            </a:r>
            <a:endParaRPr lang="en-US" altLang="ko-KR" sz="800" dirty="0">
              <a:latin typeface="Segoe UI" panose="020B0502040204020203" pitchFamily="34" charset="0"/>
              <a:cs typeface="Segoe UI" panose="020B0502040204020203" pitchFamily="34" charset="0"/>
            </a:endParaRPr>
          </a:p>
        </p:txBody>
      </p:sp>
      <p:pic>
        <p:nvPicPr>
          <p:cNvPr id="214"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31" y="7095474"/>
            <a:ext cx="193406" cy="193406"/>
          </a:xfrm>
          <a:prstGeom prst="ellipse">
            <a:avLst/>
          </a:prstGeom>
        </p:spPr>
      </p:pic>
      <p:pic>
        <p:nvPicPr>
          <p:cNvPr id="215"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7742" y="7077430"/>
            <a:ext cx="212747" cy="212747"/>
          </a:xfrm>
          <a:prstGeom prst="ellipse">
            <a:avLst/>
          </a:prstGeom>
        </p:spPr>
      </p:pic>
      <p:sp>
        <p:nvSpPr>
          <p:cNvPr id="216" name="Panel"/>
          <p:cNvSpPr/>
          <p:nvPr/>
        </p:nvSpPr>
        <p:spPr>
          <a:xfrm>
            <a:off x="4407073" y="6591543"/>
            <a:ext cx="1828800" cy="76783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지연된 업무</a:t>
            </a:r>
            <a:endParaRPr lang="en-US" sz="900" dirty="0">
              <a:solidFill>
                <a:srgbClr val="5F5F5F"/>
              </a:solidFill>
              <a:latin typeface="Segoe UI" panose="020B0502040204020203" pitchFamily="34" charset="0"/>
              <a:cs typeface="Segoe UI" panose="020B0502040204020203" pitchFamily="34" charset="0"/>
            </a:endParaRPr>
          </a:p>
        </p:txBody>
      </p:sp>
      <p:sp>
        <p:nvSpPr>
          <p:cNvPr id="217" name="사각형: 둥근 모서리 204">
            <a:extLst>
              <a:ext uri="{FF2B5EF4-FFF2-40B4-BE49-F238E27FC236}">
                <a16:creationId xmlns="" xmlns:a16="http://schemas.microsoft.com/office/drawing/2014/main" id="{775A0D03-0A65-9103-BC86-EE74190BE350}"/>
              </a:ext>
            </a:extLst>
          </p:cNvPr>
          <p:cNvSpPr/>
          <p:nvPr/>
        </p:nvSpPr>
        <p:spPr>
          <a:xfrm>
            <a:off x="4488497" y="6970153"/>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18" name="사각형: 둥근 모서리 204">
            <a:extLst>
              <a:ext uri="{FF2B5EF4-FFF2-40B4-BE49-F238E27FC236}">
                <a16:creationId xmlns="" xmlns:a16="http://schemas.microsoft.com/office/drawing/2014/main" id="{775A0D03-0A65-9103-BC86-EE74190BE350}"/>
              </a:ext>
            </a:extLst>
          </p:cNvPr>
          <p:cNvSpPr/>
          <p:nvPr/>
        </p:nvSpPr>
        <p:spPr>
          <a:xfrm>
            <a:off x="4882197" y="6970153"/>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19" name="직사각형 218">
            <a:extLst>
              <a:ext uri="{FF2B5EF4-FFF2-40B4-BE49-F238E27FC236}">
                <a16:creationId xmlns="" xmlns:a16="http://schemas.microsoft.com/office/drawing/2014/main" id="{5C976899-E4FB-BDB8-5D12-F2C975B7717D}"/>
              </a:ext>
            </a:extLst>
          </p:cNvPr>
          <p:cNvSpPr/>
          <p:nvPr/>
        </p:nvSpPr>
        <p:spPr>
          <a:xfrm>
            <a:off x="4435612" y="7118176"/>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4</a:t>
            </a:r>
            <a:endParaRPr lang="en-US" altLang="ko-KR" sz="800" dirty="0">
              <a:latin typeface="Segoe UI" panose="020B0502040204020203" pitchFamily="34" charset="0"/>
              <a:cs typeface="Segoe UI" panose="020B0502040204020203" pitchFamily="34" charset="0"/>
            </a:endParaRPr>
          </a:p>
        </p:txBody>
      </p:sp>
      <p:pic>
        <p:nvPicPr>
          <p:cNvPr id="220"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9531" y="7095474"/>
            <a:ext cx="193406" cy="193406"/>
          </a:xfrm>
          <a:prstGeom prst="ellipse">
            <a:avLst/>
          </a:prstGeom>
        </p:spPr>
      </p:pic>
      <p:pic>
        <p:nvPicPr>
          <p:cNvPr id="22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12742" y="7077430"/>
            <a:ext cx="212747" cy="212747"/>
          </a:xfrm>
          <a:prstGeom prst="ellipse">
            <a:avLst/>
          </a:prstGeom>
        </p:spPr>
      </p:pic>
      <p:sp>
        <p:nvSpPr>
          <p:cNvPr id="222" name="직사각형 221">
            <a:extLst>
              <a:ext uri="{FF2B5EF4-FFF2-40B4-BE49-F238E27FC236}">
                <a16:creationId xmlns="" xmlns:a16="http://schemas.microsoft.com/office/drawing/2014/main" id="{908B09EF-BB67-24C8-D1A4-D9C3E15DA514}"/>
              </a:ext>
            </a:extLst>
          </p:cNvPr>
          <p:cNvSpPr/>
          <p:nvPr/>
        </p:nvSpPr>
        <p:spPr>
          <a:xfrm>
            <a:off x="4407073" y="1332912"/>
            <a:ext cx="3289127" cy="323165"/>
          </a:xfrm>
          <a:prstGeom prst="rect">
            <a:avLst/>
          </a:prstGeom>
        </p:spPr>
        <p:txBody>
          <a:bodyPr wrap="square" lIns="0" tIns="0" rIns="0" bIns="0">
            <a:normAutofit/>
          </a:bodyPr>
          <a:lstStyle/>
          <a:p>
            <a:pPr marL="127000"/>
            <a:r>
              <a:rPr lang="en-US" altLang="ko-KR" sz="1200" b="1" dirty="0" smtClean="0">
                <a:latin typeface="맑은 고딕" panose="020B0503020000020004" pitchFamily="50" charset="-127"/>
                <a:ea typeface="맑은 고딕" panose="020B0503020000020004" pitchFamily="50" charset="-127"/>
              </a:rPr>
              <a:t>2023</a:t>
            </a:r>
            <a:r>
              <a:rPr lang="ko-KR" altLang="en-US" sz="1200" b="1" dirty="0" smtClean="0">
                <a:latin typeface="맑은 고딕" panose="020B0503020000020004" pitchFamily="50" charset="-127"/>
                <a:ea typeface="맑은 고딕" panose="020B0503020000020004" pitchFamily="50" charset="-127"/>
              </a:rPr>
              <a:t>년 </a:t>
            </a:r>
            <a:r>
              <a:rPr lang="en-US" altLang="ko-KR" sz="1200" b="1" dirty="0" smtClean="0">
                <a:latin typeface="맑은 고딕" panose="020B0503020000020004" pitchFamily="50" charset="-127"/>
                <a:ea typeface="맑은 고딕" panose="020B0503020000020004" pitchFamily="50" charset="-127"/>
              </a:rPr>
              <a:t>14</a:t>
            </a:r>
            <a:r>
              <a:rPr lang="ko-KR" altLang="en-US" sz="1200" b="1" dirty="0" smtClean="0">
                <a:latin typeface="맑은 고딕" panose="020B0503020000020004" pitchFamily="50" charset="-127"/>
                <a:ea typeface="맑은 고딕" panose="020B0503020000020004" pitchFamily="50" charset="-127"/>
              </a:rPr>
              <a:t>주 </a:t>
            </a:r>
            <a:r>
              <a:rPr lang="en-US" altLang="ko-KR" sz="1200" b="1"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p>
            <a:pPr marL="127000" marR="0" indent="0" algn="l">
              <a:spcBef>
                <a:spcPts val="0"/>
              </a:spcBef>
              <a:spcAft>
                <a:spcPts val="0"/>
              </a:spcAft>
            </a:pPr>
            <a:endParaRPr lang="ko-KR" altLang="en-US" sz="1200" b="0" i="0" dirty="0">
              <a:effectLst/>
              <a:latin typeface="Dotum" panose="020B0600000101010101" pitchFamily="50" charset="-127"/>
              <a:ea typeface="Dotum" panose="020B0600000101010101" pitchFamily="50" charset="-127"/>
            </a:endParaRPr>
          </a:p>
        </p:txBody>
      </p:sp>
      <p:pic>
        <p:nvPicPr>
          <p:cNvPr id="10" name="그림 9"/>
          <p:cNvPicPr>
            <a:picLocks noChangeAspect="1"/>
          </p:cNvPicPr>
          <p:nvPr/>
        </p:nvPicPr>
        <p:blipFill>
          <a:blip r:embed="rId13"/>
          <a:stretch>
            <a:fillRect/>
          </a:stretch>
        </p:blipFill>
        <p:spPr>
          <a:xfrm>
            <a:off x="5454557" y="662214"/>
            <a:ext cx="4867954" cy="257211"/>
          </a:xfrm>
          <a:prstGeom prst="rect">
            <a:avLst/>
          </a:prstGeom>
        </p:spPr>
      </p:pic>
      <p:sp>
        <p:nvSpPr>
          <p:cNvPr id="237" name="직사각형 236">
            <a:extLst>
              <a:ext uri="{FF2B5EF4-FFF2-40B4-BE49-F238E27FC236}">
                <a16:creationId xmlns="" xmlns:a16="http://schemas.microsoft.com/office/drawing/2014/main" id="{908B09EF-BB67-24C8-D1A4-D9C3E15DA514}"/>
              </a:ext>
            </a:extLst>
          </p:cNvPr>
          <p:cNvSpPr/>
          <p:nvPr/>
        </p:nvSpPr>
        <p:spPr>
          <a:xfrm>
            <a:off x="2320545" y="1304467"/>
            <a:ext cx="4359120" cy="323165"/>
          </a:xfrm>
          <a:prstGeom prst="rect">
            <a:avLst/>
          </a:prstGeom>
        </p:spPr>
        <p:txBody>
          <a:bodyPr wrap="square" lIns="0" tIns="0" rIns="0" bIns="0">
            <a:normAutofit/>
          </a:bodyPr>
          <a:lstStyle/>
          <a:p>
            <a:pPr marL="127000"/>
            <a:r>
              <a:rPr lang="ko-KR" altLang="en-US" sz="1600" b="1" dirty="0" smtClean="0">
                <a:latin typeface="맑은 고딕" panose="020B0503020000020004" pitchFamily="50" charset="-127"/>
                <a:ea typeface="맑은 고딕" panose="020B0503020000020004" pitchFamily="50" charset="-127"/>
              </a:rPr>
              <a:t>금주 업무 진행 현황</a:t>
            </a:r>
            <a:endParaRPr lang="ko-KR" altLang="en-US" sz="1600" b="0" i="0" dirty="0">
              <a:effectLst/>
              <a:latin typeface="Dotum" panose="020B0600000101010101" pitchFamily="50" charset="-127"/>
              <a:ea typeface="Dotum" panose="020B0600000101010101" pitchFamily="50" charset="-127"/>
            </a:endParaRPr>
          </a:p>
        </p:txBody>
      </p:sp>
      <p:sp>
        <p:nvSpPr>
          <p:cNvPr id="238" name="Placeholder Tile">
            <a:extLst>
              <a:ext uri="{FF2B5EF4-FFF2-40B4-BE49-F238E27FC236}">
                <a16:creationId xmlns="" xmlns:a16="http://schemas.microsoft.com/office/drawing/2014/main" id="{D99BFA90-D2C2-3EC4-2A80-6EF7759D3B0C}"/>
              </a:ext>
            </a:extLst>
          </p:cNvPr>
          <p:cNvSpPr>
            <a:spLocks noChangeAspect="1" noChangeArrowheads="1"/>
          </p:cNvSpPr>
          <p:nvPr/>
        </p:nvSpPr>
        <p:spPr bwMode="auto">
          <a:xfrm>
            <a:off x="2442632" y="7781424"/>
            <a:ext cx="6070484" cy="914136"/>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239" name="직사각형 238">
            <a:extLst>
              <a:ext uri="{FF2B5EF4-FFF2-40B4-BE49-F238E27FC236}">
                <a16:creationId xmlns="" xmlns:a16="http://schemas.microsoft.com/office/drawing/2014/main" id="{908B09EF-BB67-24C8-D1A4-D9C3E15DA514}"/>
              </a:ext>
            </a:extLst>
          </p:cNvPr>
          <p:cNvSpPr/>
          <p:nvPr/>
        </p:nvSpPr>
        <p:spPr>
          <a:xfrm>
            <a:off x="4570616" y="8149055"/>
            <a:ext cx="2284251"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smtClean="0">
                <a:latin typeface="맑은 고딕" panose="020B0503020000020004" pitchFamily="50" charset="-127"/>
                <a:ea typeface="맑은 고딕" panose="020B0503020000020004" pitchFamily="50" charset="-127"/>
              </a:rPr>
              <a:t>금주 진행할 업무가 없습니다</a:t>
            </a:r>
            <a:r>
              <a:rPr lang="en-US" altLang="ko-KR" sz="1050" b="1" dirty="0" smtClean="0">
                <a:latin typeface="맑은 고딕" panose="020B0503020000020004" pitchFamily="50" charset="-127"/>
                <a:ea typeface="맑은 고딕" panose="020B0503020000020004" pitchFamily="50" charset="-127"/>
              </a:rPr>
              <a:t>.</a:t>
            </a:r>
            <a:endParaRPr lang="ko-KR" altLang="en-US" sz="1050" b="0" i="0" dirty="0">
              <a:effectLst/>
              <a:latin typeface="Dotum" panose="020B0600000101010101" pitchFamily="50" charset="-127"/>
              <a:ea typeface="Dotum" panose="020B0600000101010101" pitchFamily="50" charset="-127"/>
            </a:endParaRPr>
          </a:p>
        </p:txBody>
      </p:sp>
      <p:sp>
        <p:nvSpPr>
          <p:cNvPr id="240" name="Placeholder Tile">
            <a:extLst>
              <a:ext uri="{FF2B5EF4-FFF2-40B4-BE49-F238E27FC236}">
                <a16:creationId xmlns="" xmlns:a16="http://schemas.microsoft.com/office/drawing/2014/main" id="{D99BFA90-D2C2-3EC4-2A80-6EF7759D3B0C}"/>
              </a:ext>
            </a:extLst>
          </p:cNvPr>
          <p:cNvSpPr>
            <a:spLocks noChangeAspect="1" noChangeArrowheads="1"/>
          </p:cNvSpPr>
          <p:nvPr/>
        </p:nvSpPr>
        <p:spPr bwMode="auto">
          <a:xfrm>
            <a:off x="8652932" y="2000667"/>
            <a:ext cx="1955076" cy="6694893"/>
          </a:xfrm>
          <a:prstGeom prst="rect">
            <a:avLst/>
          </a:prstGeom>
          <a:solidFill>
            <a:srgbClr val="E8E8E8"/>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600">
              <a:solidFill>
                <a:srgbClr val="333333"/>
              </a:solidFill>
              <a:latin typeface="Segoe UI" panose="020B0502040204020203" pitchFamily="34" charset="0"/>
              <a:cs typeface="Segoe UI" panose="020B0502040204020203" pitchFamily="34" charset="0"/>
            </a:endParaRPr>
          </a:p>
        </p:txBody>
      </p:sp>
      <p:sp>
        <p:nvSpPr>
          <p:cNvPr id="241" name="직사각형 240">
            <a:extLst>
              <a:ext uri="{FF2B5EF4-FFF2-40B4-BE49-F238E27FC236}">
                <a16:creationId xmlns="" xmlns:a16="http://schemas.microsoft.com/office/drawing/2014/main" id="{908B09EF-BB67-24C8-D1A4-D9C3E15DA514}"/>
              </a:ext>
            </a:extLst>
          </p:cNvPr>
          <p:cNvSpPr/>
          <p:nvPr/>
        </p:nvSpPr>
        <p:spPr>
          <a:xfrm>
            <a:off x="8633698" y="1829994"/>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dirty="0" smtClean="0">
                <a:latin typeface="맑은 고딕" panose="020B0503020000020004" pitchFamily="50" charset="-127"/>
                <a:ea typeface="맑은 고딕" panose="020B0503020000020004" pitchFamily="50" charset="-127"/>
              </a:rPr>
              <a:t>지연된 업무</a:t>
            </a:r>
            <a:endParaRPr lang="ko-KR" altLang="en-US" sz="1050" b="0" i="0" dirty="0">
              <a:effectLst/>
              <a:latin typeface="Dotum" panose="020B0600000101010101" pitchFamily="50" charset="-127"/>
              <a:ea typeface="Dotum" panose="020B0600000101010101" pitchFamily="50" charset="-127"/>
            </a:endParaRPr>
          </a:p>
        </p:txBody>
      </p:sp>
      <p:sp>
        <p:nvSpPr>
          <p:cNvPr id="242" name="Panel"/>
          <p:cNvSpPr/>
          <p:nvPr/>
        </p:nvSpPr>
        <p:spPr>
          <a:xfrm>
            <a:off x="8711764" y="2058630"/>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00" b="1" dirty="0" smtClean="0">
                <a:solidFill>
                  <a:srgbClr val="5F5F5F"/>
                </a:solidFill>
                <a:latin typeface="Segoe UI" panose="020B0502040204020203" pitchFamily="34" charset="0"/>
                <a:cs typeface="Segoe UI" panose="020B0502040204020203" pitchFamily="34" charset="0"/>
              </a:rPr>
              <a:t>KIT </a:t>
            </a:r>
            <a:r>
              <a:rPr lang="ko-KR" altLang="en-US" sz="1000" b="1" dirty="0" smtClean="0">
                <a:solidFill>
                  <a:srgbClr val="5F5F5F"/>
                </a:solidFill>
                <a:latin typeface="Segoe UI" panose="020B0502040204020203" pitchFamily="34" charset="0"/>
                <a:cs typeface="Segoe UI" panose="020B0502040204020203" pitchFamily="34" charset="0"/>
              </a:rPr>
              <a:t>업무관리 시스템</a:t>
            </a:r>
            <a:endParaRPr lang="en-US" altLang="ko-KR" sz="1000" b="1" dirty="0">
              <a:solidFill>
                <a:srgbClr val="5F5F5F"/>
              </a:solidFill>
              <a:latin typeface="Segoe UI" panose="020B0502040204020203" pitchFamily="34" charset="0"/>
              <a:cs typeface="Segoe UI" panose="020B0502040204020203" pitchFamily="34" charset="0"/>
            </a:endParaRPr>
          </a:p>
          <a:p>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43" name="사각형: 둥근 모서리 204">
            <a:extLst>
              <a:ext uri="{FF2B5EF4-FFF2-40B4-BE49-F238E27FC236}">
                <a16:creationId xmlns="" xmlns:a16="http://schemas.microsoft.com/office/drawing/2014/main" id="{775A0D03-0A65-9103-BC86-EE74190BE350}"/>
              </a:ext>
            </a:extLst>
          </p:cNvPr>
          <p:cNvSpPr/>
          <p:nvPr/>
        </p:nvSpPr>
        <p:spPr>
          <a:xfrm>
            <a:off x="8793188" y="269482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44" name="사각형: 둥근 모서리 204">
            <a:extLst>
              <a:ext uri="{FF2B5EF4-FFF2-40B4-BE49-F238E27FC236}">
                <a16:creationId xmlns="" xmlns:a16="http://schemas.microsoft.com/office/drawing/2014/main" id="{775A0D03-0A65-9103-BC86-EE74190BE350}"/>
              </a:ext>
            </a:extLst>
          </p:cNvPr>
          <p:cNvSpPr/>
          <p:nvPr/>
        </p:nvSpPr>
        <p:spPr>
          <a:xfrm>
            <a:off x="9186888" y="269482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45" name="직사각형 244">
            <a:extLst>
              <a:ext uri="{FF2B5EF4-FFF2-40B4-BE49-F238E27FC236}">
                <a16:creationId xmlns="" xmlns:a16="http://schemas.microsoft.com/office/drawing/2014/main" id="{5C976899-E4FB-BDB8-5D12-F2C975B7717D}"/>
              </a:ext>
            </a:extLst>
          </p:cNvPr>
          <p:cNvSpPr/>
          <p:nvPr/>
        </p:nvSpPr>
        <p:spPr>
          <a:xfrm>
            <a:off x="8740303" y="2842844"/>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4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2820142"/>
            <a:ext cx="193406" cy="193406"/>
          </a:xfrm>
          <a:prstGeom prst="ellipse">
            <a:avLst/>
          </a:prstGeom>
        </p:spPr>
      </p:pic>
      <p:pic>
        <p:nvPicPr>
          <p:cNvPr id="24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2802098"/>
            <a:ext cx="212747" cy="212747"/>
          </a:xfrm>
          <a:prstGeom prst="ellipse">
            <a:avLst/>
          </a:prstGeom>
        </p:spPr>
      </p:pic>
      <p:sp>
        <p:nvSpPr>
          <p:cNvPr id="248" name="직사각형 247">
            <a:extLst>
              <a:ext uri="{FF2B5EF4-FFF2-40B4-BE49-F238E27FC236}">
                <a16:creationId xmlns="" xmlns:a16="http://schemas.microsoft.com/office/drawing/2014/main" id="{908B09EF-BB67-24C8-D1A4-D9C3E15DA514}"/>
              </a:ext>
            </a:extLst>
          </p:cNvPr>
          <p:cNvSpPr/>
          <p:nvPr/>
        </p:nvSpPr>
        <p:spPr>
          <a:xfrm>
            <a:off x="6957298" y="180459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dirty="0">
                <a:latin typeface="맑은 고딕" panose="020B0503020000020004" pitchFamily="50" charset="-127"/>
                <a:ea typeface="맑은 고딕" panose="020B0503020000020004" pitchFamily="50" charset="-127"/>
              </a:rPr>
              <a:t>KIT</a:t>
            </a:r>
            <a:r>
              <a:rPr lang="ko-KR" altLang="en-US" sz="1050" b="1" dirty="0">
                <a:latin typeface="맑은 고딕" panose="020B0503020000020004" pitchFamily="50" charset="-127"/>
                <a:ea typeface="맑은 고딕" panose="020B0503020000020004" pitchFamily="50" charset="-127"/>
              </a:rPr>
              <a:t>업무관리시스템</a:t>
            </a:r>
            <a:endParaRPr lang="ko-KR" altLang="en-US" sz="1050" b="0" i="0" dirty="0">
              <a:effectLst/>
              <a:latin typeface="Dotum" panose="020B0600000101010101" pitchFamily="50" charset="-127"/>
              <a:ea typeface="Dotum" panose="020B0600000101010101" pitchFamily="50" charset="-127"/>
            </a:endParaRPr>
          </a:p>
        </p:txBody>
      </p:sp>
      <p:cxnSp>
        <p:nvCxnSpPr>
          <p:cNvPr id="250" name="Line"/>
          <p:cNvCxnSpPr>
            <a:cxnSpLocks/>
          </p:cNvCxnSpPr>
          <p:nvPr/>
        </p:nvCxnSpPr>
        <p:spPr bwMode="auto">
          <a:xfrm>
            <a:off x="8798888" y="2316170"/>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52" name="Panel"/>
          <p:cNvSpPr/>
          <p:nvPr/>
        </p:nvSpPr>
        <p:spPr>
          <a:xfrm>
            <a:off x="8711764" y="3197441"/>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00" b="1" dirty="0" smtClean="0">
                <a:solidFill>
                  <a:srgbClr val="5F5F5F"/>
                </a:solidFill>
                <a:latin typeface="Segoe UI" panose="020B0502040204020203" pitchFamily="34" charset="0"/>
                <a:cs typeface="Segoe UI" panose="020B0502040204020203" pitchFamily="34" charset="0"/>
              </a:rPr>
              <a:t>KIT </a:t>
            </a:r>
            <a:r>
              <a:rPr lang="ko-KR" altLang="en-US" sz="1000" b="1" dirty="0" smtClean="0">
                <a:solidFill>
                  <a:srgbClr val="5F5F5F"/>
                </a:solidFill>
                <a:latin typeface="Segoe UI" panose="020B0502040204020203" pitchFamily="34" charset="0"/>
                <a:cs typeface="Segoe UI" panose="020B0502040204020203" pitchFamily="34" charset="0"/>
              </a:rPr>
              <a:t>업무관리 시스템</a:t>
            </a:r>
            <a:endParaRPr lang="en-US" altLang="ko-KR" sz="1000" b="1" dirty="0">
              <a:solidFill>
                <a:srgbClr val="5F5F5F"/>
              </a:solidFill>
              <a:latin typeface="Segoe UI" panose="020B0502040204020203" pitchFamily="34" charset="0"/>
              <a:cs typeface="Segoe UI" panose="020B0502040204020203" pitchFamily="34" charset="0"/>
            </a:endParaRPr>
          </a:p>
          <a:p>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53" name="사각형: 둥근 모서리 204">
            <a:extLst>
              <a:ext uri="{FF2B5EF4-FFF2-40B4-BE49-F238E27FC236}">
                <a16:creationId xmlns="" xmlns:a16="http://schemas.microsoft.com/office/drawing/2014/main" id="{775A0D03-0A65-9103-BC86-EE74190BE350}"/>
              </a:ext>
            </a:extLst>
          </p:cNvPr>
          <p:cNvSpPr/>
          <p:nvPr/>
        </p:nvSpPr>
        <p:spPr>
          <a:xfrm>
            <a:off x="8793188" y="3833632"/>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54" name="사각형: 둥근 모서리 204">
            <a:extLst>
              <a:ext uri="{FF2B5EF4-FFF2-40B4-BE49-F238E27FC236}">
                <a16:creationId xmlns="" xmlns:a16="http://schemas.microsoft.com/office/drawing/2014/main" id="{775A0D03-0A65-9103-BC86-EE74190BE350}"/>
              </a:ext>
            </a:extLst>
          </p:cNvPr>
          <p:cNvSpPr/>
          <p:nvPr/>
        </p:nvSpPr>
        <p:spPr>
          <a:xfrm>
            <a:off x="9186888" y="383363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55" name="직사각형 254">
            <a:extLst>
              <a:ext uri="{FF2B5EF4-FFF2-40B4-BE49-F238E27FC236}">
                <a16:creationId xmlns="" xmlns:a16="http://schemas.microsoft.com/office/drawing/2014/main" id="{5C976899-E4FB-BDB8-5D12-F2C975B7717D}"/>
              </a:ext>
            </a:extLst>
          </p:cNvPr>
          <p:cNvSpPr/>
          <p:nvPr/>
        </p:nvSpPr>
        <p:spPr>
          <a:xfrm>
            <a:off x="8740303" y="3981655"/>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56"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3958953"/>
            <a:ext cx="193406" cy="193406"/>
          </a:xfrm>
          <a:prstGeom prst="ellipse">
            <a:avLst/>
          </a:prstGeom>
        </p:spPr>
      </p:pic>
      <p:pic>
        <p:nvPicPr>
          <p:cNvPr id="257"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3940909"/>
            <a:ext cx="212747" cy="212747"/>
          </a:xfrm>
          <a:prstGeom prst="ellipse">
            <a:avLst/>
          </a:prstGeom>
        </p:spPr>
      </p:pic>
      <p:cxnSp>
        <p:nvCxnSpPr>
          <p:cNvPr id="258" name="Line"/>
          <p:cNvCxnSpPr>
            <a:cxnSpLocks/>
          </p:cNvCxnSpPr>
          <p:nvPr/>
        </p:nvCxnSpPr>
        <p:spPr bwMode="auto">
          <a:xfrm>
            <a:off x="8798888" y="3454981"/>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59" name="Panel"/>
          <p:cNvSpPr/>
          <p:nvPr/>
        </p:nvSpPr>
        <p:spPr>
          <a:xfrm>
            <a:off x="8711764" y="4340441"/>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00" b="1" dirty="0" smtClean="0">
                <a:solidFill>
                  <a:srgbClr val="5F5F5F"/>
                </a:solidFill>
                <a:latin typeface="Segoe UI" panose="020B0502040204020203" pitchFamily="34" charset="0"/>
                <a:cs typeface="Segoe UI" panose="020B0502040204020203" pitchFamily="34" charset="0"/>
              </a:rPr>
              <a:t>도시폭염을 고려한 폭염저감 기술 최적화</a:t>
            </a:r>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60" name="사각형: 둥근 모서리 204">
            <a:extLst>
              <a:ext uri="{FF2B5EF4-FFF2-40B4-BE49-F238E27FC236}">
                <a16:creationId xmlns="" xmlns:a16="http://schemas.microsoft.com/office/drawing/2014/main" id="{775A0D03-0A65-9103-BC86-EE74190BE350}"/>
              </a:ext>
            </a:extLst>
          </p:cNvPr>
          <p:cNvSpPr/>
          <p:nvPr/>
        </p:nvSpPr>
        <p:spPr>
          <a:xfrm>
            <a:off x="8793188" y="4976632"/>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61" name="사각형: 둥근 모서리 204">
            <a:extLst>
              <a:ext uri="{FF2B5EF4-FFF2-40B4-BE49-F238E27FC236}">
                <a16:creationId xmlns="" xmlns:a16="http://schemas.microsoft.com/office/drawing/2014/main" id="{775A0D03-0A65-9103-BC86-EE74190BE350}"/>
              </a:ext>
            </a:extLst>
          </p:cNvPr>
          <p:cNvSpPr/>
          <p:nvPr/>
        </p:nvSpPr>
        <p:spPr>
          <a:xfrm>
            <a:off x="9186888" y="497663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62" name="직사각형 261">
            <a:extLst>
              <a:ext uri="{FF2B5EF4-FFF2-40B4-BE49-F238E27FC236}">
                <a16:creationId xmlns="" xmlns:a16="http://schemas.microsoft.com/office/drawing/2014/main" id="{5C976899-E4FB-BDB8-5D12-F2C975B7717D}"/>
              </a:ext>
            </a:extLst>
          </p:cNvPr>
          <p:cNvSpPr/>
          <p:nvPr/>
        </p:nvSpPr>
        <p:spPr>
          <a:xfrm>
            <a:off x="8740303" y="5124655"/>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63"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5101953"/>
            <a:ext cx="193406" cy="193406"/>
          </a:xfrm>
          <a:prstGeom prst="ellipse">
            <a:avLst/>
          </a:prstGeom>
        </p:spPr>
      </p:pic>
      <p:pic>
        <p:nvPicPr>
          <p:cNvPr id="264"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5083909"/>
            <a:ext cx="212747" cy="212747"/>
          </a:xfrm>
          <a:prstGeom prst="ellipse">
            <a:avLst/>
          </a:prstGeom>
        </p:spPr>
      </p:pic>
      <p:cxnSp>
        <p:nvCxnSpPr>
          <p:cNvPr id="265" name="Line"/>
          <p:cNvCxnSpPr>
            <a:cxnSpLocks/>
          </p:cNvCxnSpPr>
          <p:nvPr/>
        </p:nvCxnSpPr>
        <p:spPr bwMode="auto">
          <a:xfrm>
            <a:off x="8798888" y="4674181"/>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6" name="Panel"/>
          <p:cNvSpPr/>
          <p:nvPr/>
        </p:nvSpPr>
        <p:spPr>
          <a:xfrm>
            <a:off x="8711764" y="5470741"/>
            <a:ext cx="1828800" cy="104608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00" b="1" dirty="0" smtClean="0">
                <a:solidFill>
                  <a:srgbClr val="5F5F5F"/>
                </a:solidFill>
                <a:latin typeface="Segoe UI" panose="020B0502040204020203" pitchFamily="34" charset="0"/>
                <a:cs typeface="Segoe UI" panose="020B0502040204020203" pitchFamily="34" charset="0"/>
              </a:rPr>
              <a:t>KIT </a:t>
            </a:r>
            <a:r>
              <a:rPr lang="ko-KR" altLang="en-US" sz="1000" b="1" dirty="0" smtClean="0">
                <a:solidFill>
                  <a:srgbClr val="5F5F5F"/>
                </a:solidFill>
                <a:latin typeface="Segoe UI" panose="020B0502040204020203" pitchFamily="34" charset="0"/>
                <a:cs typeface="Segoe UI" panose="020B0502040204020203" pitchFamily="34" charset="0"/>
              </a:rPr>
              <a:t>업무관리 시스템</a:t>
            </a:r>
            <a:endParaRPr lang="en-US" altLang="ko-KR" sz="1000" b="1" dirty="0">
              <a:solidFill>
                <a:srgbClr val="5F5F5F"/>
              </a:solidFill>
              <a:latin typeface="Segoe UI" panose="020B0502040204020203" pitchFamily="34" charset="0"/>
              <a:cs typeface="Segoe UI" panose="020B0502040204020203" pitchFamily="34" charset="0"/>
            </a:endParaRPr>
          </a:p>
          <a:p>
            <a:endParaRPr lang="en-US" altLang="ko-KR" sz="1000" b="1" dirty="0">
              <a:solidFill>
                <a:srgbClr val="5F5F5F"/>
              </a:solidFill>
              <a:latin typeface="Segoe UI" panose="020B0502040204020203" pitchFamily="34" charset="0"/>
              <a:cs typeface="Segoe UI" panose="020B0502040204020203" pitchFamily="34" charset="0"/>
            </a:endParaRPr>
          </a:p>
          <a:p>
            <a:r>
              <a:rPr lang="ko-KR" altLang="en-US" sz="900" dirty="0" smtClean="0">
                <a:solidFill>
                  <a:srgbClr val="5F5F5F"/>
                </a:solidFill>
                <a:latin typeface="Segoe UI" panose="020B0502040204020203" pitchFamily="34" charset="0"/>
                <a:cs typeface="Segoe UI" panose="020B0502040204020203" pitchFamily="34" charset="0"/>
              </a:rPr>
              <a:t>실황 판단할 때 새로운 테이블 조회 판단</a:t>
            </a:r>
            <a:endParaRPr lang="en-US" sz="900" dirty="0">
              <a:solidFill>
                <a:srgbClr val="5F5F5F"/>
              </a:solidFill>
              <a:latin typeface="Segoe UI" panose="020B0502040204020203" pitchFamily="34" charset="0"/>
              <a:cs typeface="Segoe UI" panose="020B0502040204020203" pitchFamily="34" charset="0"/>
            </a:endParaRPr>
          </a:p>
        </p:txBody>
      </p:sp>
      <p:sp>
        <p:nvSpPr>
          <p:cNvPr id="267" name="사각형: 둥근 모서리 204">
            <a:extLst>
              <a:ext uri="{FF2B5EF4-FFF2-40B4-BE49-F238E27FC236}">
                <a16:creationId xmlns="" xmlns:a16="http://schemas.microsoft.com/office/drawing/2014/main" id="{775A0D03-0A65-9103-BC86-EE74190BE350}"/>
              </a:ext>
            </a:extLst>
          </p:cNvPr>
          <p:cNvSpPr/>
          <p:nvPr/>
        </p:nvSpPr>
        <p:spPr>
          <a:xfrm>
            <a:off x="8793188" y="6106932"/>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268" name="사각형: 둥근 모서리 204">
            <a:extLst>
              <a:ext uri="{FF2B5EF4-FFF2-40B4-BE49-F238E27FC236}">
                <a16:creationId xmlns="" xmlns:a16="http://schemas.microsoft.com/office/drawing/2014/main" id="{775A0D03-0A65-9103-BC86-EE74190BE350}"/>
              </a:ext>
            </a:extLst>
          </p:cNvPr>
          <p:cNvSpPr/>
          <p:nvPr/>
        </p:nvSpPr>
        <p:spPr>
          <a:xfrm>
            <a:off x="9186888" y="610693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sp>
        <p:nvSpPr>
          <p:cNvPr id="269" name="직사각형 268">
            <a:extLst>
              <a:ext uri="{FF2B5EF4-FFF2-40B4-BE49-F238E27FC236}">
                <a16:creationId xmlns="" xmlns:a16="http://schemas.microsoft.com/office/drawing/2014/main" id="{5C976899-E4FB-BDB8-5D12-F2C975B7717D}"/>
              </a:ext>
            </a:extLst>
          </p:cNvPr>
          <p:cNvSpPr/>
          <p:nvPr/>
        </p:nvSpPr>
        <p:spPr>
          <a:xfrm>
            <a:off x="8740303" y="6254955"/>
            <a:ext cx="1539695" cy="215444"/>
          </a:xfrm>
          <a:prstGeom prst="rect">
            <a:avLst/>
          </a:prstGeom>
        </p:spPr>
        <p:txBody>
          <a:bodyPr wrap="square">
            <a:spAutoFit/>
          </a:bodyPr>
          <a:lstStyle/>
          <a:p>
            <a:pPr>
              <a:spcAft>
                <a:spcPts val="300"/>
              </a:spcAft>
            </a:pPr>
            <a:r>
              <a:rPr lang="en-US" altLang="ko-KR" sz="800" dirty="0" smtClean="0">
                <a:latin typeface="Segoe UI" panose="020B0502040204020203" pitchFamily="34" charset="0"/>
                <a:cs typeface="Segoe UI" panose="020B0502040204020203" pitchFamily="34" charset="0"/>
              </a:rPr>
              <a:t>7</a:t>
            </a:r>
            <a:endParaRPr lang="en-US" altLang="ko-KR" sz="800" dirty="0">
              <a:latin typeface="Segoe UI" panose="020B0502040204020203" pitchFamily="34" charset="0"/>
              <a:cs typeface="Segoe UI" panose="020B0502040204020203" pitchFamily="34" charset="0"/>
            </a:endParaRPr>
          </a:p>
        </p:txBody>
      </p:sp>
      <p:pic>
        <p:nvPicPr>
          <p:cNvPr id="270" name="Placeholder Us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4222" y="6232253"/>
            <a:ext cx="193406" cy="193406"/>
          </a:xfrm>
          <a:prstGeom prst="ellipse">
            <a:avLst/>
          </a:prstGeom>
        </p:spPr>
      </p:pic>
      <p:pic>
        <p:nvPicPr>
          <p:cNvPr id="271" name="Placeholder Us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7433" y="6214209"/>
            <a:ext cx="212747" cy="212747"/>
          </a:xfrm>
          <a:prstGeom prst="ellipse">
            <a:avLst/>
          </a:prstGeom>
        </p:spPr>
      </p:pic>
      <p:cxnSp>
        <p:nvCxnSpPr>
          <p:cNvPr id="272" name="Line"/>
          <p:cNvCxnSpPr>
            <a:cxnSpLocks/>
          </p:cNvCxnSpPr>
          <p:nvPr/>
        </p:nvCxnSpPr>
        <p:spPr bwMode="auto">
          <a:xfrm>
            <a:off x="8798888" y="5728281"/>
            <a:ext cx="1680825"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73" name="Placeholder Tile">
            <a:extLst>
              <a:ext uri="{FF2B5EF4-FFF2-40B4-BE49-F238E27FC236}">
                <a16:creationId xmlns="" xmlns:a16="http://schemas.microsoft.com/office/drawing/2014/main" id="{D99BFA90-D2C2-3EC4-2A80-6EF7759D3B0C}"/>
              </a:ext>
            </a:extLst>
          </p:cNvPr>
          <p:cNvSpPr>
            <a:spLocks noChangeAspect="1" noChangeArrowheads="1"/>
          </p:cNvSpPr>
          <p:nvPr/>
        </p:nvSpPr>
        <p:spPr bwMode="auto">
          <a:xfrm>
            <a:off x="8711764" y="7634436"/>
            <a:ext cx="1828800" cy="914136"/>
          </a:xfrm>
          <a:prstGeom prst="rect">
            <a:avLst/>
          </a:prstGeom>
          <a:solidFill>
            <a:schemeClr val="bg1"/>
          </a:solid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dirty="0" smtClean="0">
                <a:solidFill>
                  <a:srgbClr val="333333"/>
                </a:solidFill>
                <a:latin typeface="Segoe UI" panose="020B0502040204020203" pitchFamily="34" charset="0"/>
                <a:cs typeface="Segoe UI" panose="020B0502040204020203" pitchFamily="34" charset="0"/>
              </a:rPr>
              <a:t>지연된 업무가 없습니다</a:t>
            </a:r>
            <a:r>
              <a:rPr lang="en-US" altLang="ko-KR" sz="900" dirty="0" smtClean="0">
                <a:solidFill>
                  <a:srgbClr val="333333"/>
                </a:solidFill>
                <a:latin typeface="Segoe UI" panose="020B0502040204020203" pitchFamily="34" charset="0"/>
                <a:cs typeface="Segoe UI" panose="020B0502040204020203" pitchFamily="34" charset="0"/>
              </a:rPr>
              <a:t>.</a:t>
            </a:r>
            <a:endParaRPr lang="en-US" sz="900" dirty="0">
              <a:solidFill>
                <a:srgbClr val="333333"/>
              </a:solidFill>
              <a:latin typeface="Segoe UI" panose="020B0502040204020203" pitchFamily="34" charset="0"/>
              <a:cs typeface="Segoe UI" panose="020B0502040204020203" pitchFamily="34" charset="0"/>
            </a:endParaRPr>
          </a:p>
        </p:txBody>
      </p:sp>
      <p:sp>
        <p:nvSpPr>
          <p:cNvPr id="275" name="Placeholder Tile">
            <a:extLst>
              <a:ext uri="{FF2B5EF4-FFF2-40B4-BE49-F238E27FC236}">
                <a16:creationId xmlns="" xmlns:a16="http://schemas.microsoft.com/office/drawing/2014/main" id="{339E8B0C-0E04-38C3-2237-ACB9682822B2}"/>
              </a:ext>
            </a:extLst>
          </p:cNvPr>
          <p:cNvSpPr>
            <a:spLocks noChangeAspect="1" noChangeArrowheads="1"/>
          </p:cNvSpPr>
          <p:nvPr/>
        </p:nvSpPr>
        <p:spPr bwMode="auto">
          <a:xfrm>
            <a:off x="9674318" y="6166081"/>
            <a:ext cx="1279175" cy="1059817"/>
          </a:xfrm>
          <a:prstGeom prst="rect">
            <a:avLst/>
          </a:prstGeom>
          <a:noFill/>
          <a:ln w="0">
            <a:noFill/>
            <a:prstDash val="solid"/>
            <a:miter lim="800000"/>
            <a:headEnd/>
            <a:tailEnd/>
          </a:ln>
        </p:spPr>
        <p:txBody>
          <a:bodyPr vert="horz" wrap="square" lIns="54864" tIns="36576" rIns="54864" bIns="36576"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600" b="1" dirty="0" smtClean="0">
              <a:latin typeface="맑은 고딕" panose="020B0503020000020004" pitchFamily="50" charset="-127"/>
              <a:ea typeface="맑은 고딕" panose="020B0503020000020004" pitchFamily="50" charset="-127"/>
            </a:endParaRPr>
          </a:p>
          <a:p>
            <a:r>
              <a:rPr lang="ko-KR" altLang="en-US" sz="1600" b="1" dirty="0" err="1" smtClean="0">
                <a:latin typeface="맑은 고딕" panose="020B0503020000020004" pitchFamily="50" charset="-127"/>
                <a:ea typeface="맑은 고딕" panose="020B0503020000020004" pitchFamily="50" charset="-127"/>
              </a:rPr>
              <a:t>지연일이</a:t>
            </a:r>
            <a:r>
              <a:rPr lang="ko-KR" altLang="en-US" sz="1600" b="1" dirty="0" smtClean="0">
                <a:latin typeface="맑은 고딕" panose="020B0503020000020004" pitchFamily="50" charset="-127"/>
                <a:ea typeface="맑은 고딕" panose="020B0503020000020004" pitchFamily="50" charset="-127"/>
              </a:rPr>
              <a:t> 많은 순</a:t>
            </a:r>
            <a:endParaRPr lang="ko-KR" altLang="en-US" sz="1600" b="0" i="0" dirty="0">
              <a:effectLst/>
              <a:latin typeface="Dotum" panose="020B0600000101010101" pitchFamily="50" charset="-127"/>
              <a:ea typeface="Dotum" panose="020B0600000101010101" pitchFamily="50" charset="-127"/>
            </a:endParaRPr>
          </a:p>
        </p:txBody>
      </p:sp>
    </p:spTree>
    <p:extLst>
      <p:ext uri="{BB962C8B-B14F-4D97-AF65-F5344CB8AC3E}">
        <p14:creationId xmlns:p14="http://schemas.microsoft.com/office/powerpoint/2010/main" val="2523812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Window" descr="&lt;SmartSettings&gt;&lt;SmartResize enabled=&quot;True&quot; minWidth=&quot;60&quot; minHeight=&quot;30&quot; /&gt;&lt;/SmartSettings&gt;">
            <a:extLst>
              <a:ext uri="{FF2B5EF4-FFF2-40B4-BE49-F238E27FC236}">
                <a16:creationId xmlns="" xmlns:a16="http://schemas.microsoft.com/office/drawing/2014/main" id="{9559BCD8-ACA8-32C9-11EF-AFDA44A957C4}"/>
              </a:ext>
            </a:extLst>
          </p:cNvPr>
          <p:cNvGrpSpPr/>
          <p:nvPr>
            <p:custDataLst>
              <p:tags r:id="rId1"/>
            </p:custDataLst>
          </p:nvPr>
        </p:nvGrpSpPr>
        <p:grpSpPr>
          <a:xfrm>
            <a:off x="2457298" y="1175858"/>
            <a:ext cx="8090756" cy="7785927"/>
            <a:chOff x="595684" y="1261242"/>
            <a:chExt cx="8735607" cy="4352544"/>
          </a:xfrm>
        </p:grpSpPr>
        <p:sp>
          <p:nvSpPr>
            <p:cNvPr id="4" name="Window Body"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6B33AE0C-AACD-121B-9883-E8BEAE38D118}"/>
                </a:ext>
              </a:extLst>
            </p:cNvPr>
            <p:cNvSpPr/>
            <p:nvPr>
              <p:custDataLst>
                <p:tags r:id="rId21"/>
              </p:custDataLst>
            </p:nvPr>
          </p:nvSpPr>
          <p:spPr>
            <a:xfrm>
              <a:off x="595684" y="1394147"/>
              <a:ext cx="8735607" cy="4219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 name="Title Bar" descr="&lt;SmartSettings&gt;&lt;SmartResize anchorLeft=&quot;Absolute&quot; anchorTop=&quot;Absolute&quot; anchorRight=&quot;Absolute&quot; anchorBottom=&quot;None&quot; /&gt;&lt;/SmartSettings&gt;">
              <a:extLst>
                <a:ext uri="{FF2B5EF4-FFF2-40B4-BE49-F238E27FC236}">
                  <a16:creationId xmlns="" xmlns:a16="http://schemas.microsoft.com/office/drawing/2014/main" id="{C4C47C2D-679E-D3EE-DD9A-9547EF97675C}"/>
                </a:ext>
              </a:extLst>
            </p:cNvPr>
            <p:cNvSpPr/>
            <p:nvPr>
              <p:custDataLst>
                <p:tags r:id="rId22"/>
              </p:custDataLst>
            </p:nvPr>
          </p:nvSpPr>
          <p:spPr>
            <a:xfrm>
              <a:off x="595685" y="1261242"/>
              <a:ext cx="8735605" cy="1591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추가</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Or</a:t>
            </a: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페이지에서 상세보기 선택 시 보이는 페이지</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최초 작성시 취소버튼을 누르면</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홈으로 연결</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목록 버튼을 누르면 프로젝트 관리 페이지로 연결</a:t>
            </a:r>
            <a:endParaRPr lang="en-US" altLang="ko-KR">
              <a:latin typeface="나눔고딕" panose="020D0604000000000000" pitchFamily="50" charset="-127"/>
              <a:ea typeface="나눔고딕" panose="020D0604000000000000" pitchFamily="50" charset="-127"/>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추가</a:t>
            </a:r>
            <a:r>
              <a:rPr lang="en-US" altLang="ko-KR"/>
              <a:t>(</a:t>
            </a:r>
            <a:r>
              <a:rPr lang="ko-KR" altLang="en-US"/>
              <a:t>관리 상세</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추가</a:t>
            </a:r>
            <a:r>
              <a:rPr lang="en-US" altLang="ko-KR"/>
              <a:t>(</a:t>
            </a:r>
            <a:r>
              <a:rPr lang="ko-KR" altLang="en-US"/>
              <a:t>관리 상세</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02" name="Panel">
            <a:extLst>
              <a:ext uri="{FF2B5EF4-FFF2-40B4-BE49-F238E27FC236}">
                <a16:creationId xmlns="" xmlns:a16="http://schemas.microsoft.com/office/drawing/2014/main" id="{2795E402-A36B-7053-EA35-96DD9CB8C79F}"/>
              </a:ext>
            </a:extLst>
          </p:cNvPr>
          <p:cNvSpPr/>
          <p:nvPr/>
        </p:nvSpPr>
        <p:spPr>
          <a:xfrm>
            <a:off x="215421" y="3556806"/>
            <a:ext cx="1861891" cy="1166530"/>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3" name="직사각형 202">
            <a:extLst>
              <a:ext uri="{FF2B5EF4-FFF2-40B4-BE49-F238E27FC236}">
                <a16:creationId xmlns="" xmlns:a16="http://schemas.microsoft.com/office/drawing/2014/main" id="{CA820B02-4820-8F72-8E03-671B4ED72BA5}"/>
              </a:ext>
            </a:extLst>
          </p:cNvPr>
          <p:cNvSpPr/>
          <p:nvPr/>
        </p:nvSpPr>
        <p:spPr>
          <a:xfrm>
            <a:off x="227953" y="371829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04" name="직사각형 203">
            <a:extLst>
              <a:ext uri="{FF2B5EF4-FFF2-40B4-BE49-F238E27FC236}">
                <a16:creationId xmlns="" xmlns:a16="http://schemas.microsoft.com/office/drawing/2014/main" id="{53391E7E-0733-FF21-0A1B-1961B6DEADC0}"/>
              </a:ext>
            </a:extLst>
          </p:cNvPr>
          <p:cNvSpPr/>
          <p:nvPr/>
        </p:nvSpPr>
        <p:spPr>
          <a:xfrm>
            <a:off x="260644" y="4045344"/>
            <a:ext cx="1539697"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05" name="사각형: 둥근 모서리 204">
            <a:extLst>
              <a:ext uri="{FF2B5EF4-FFF2-40B4-BE49-F238E27FC236}">
                <a16:creationId xmlns="" xmlns:a16="http://schemas.microsoft.com/office/drawing/2014/main" id="{775A0D03-0A65-9103-BC86-EE74190BE350}"/>
              </a:ext>
            </a:extLst>
          </p:cNvPr>
          <p:cNvSpPr/>
          <p:nvPr/>
        </p:nvSpPr>
        <p:spPr>
          <a:xfrm>
            <a:off x="1387230" y="362143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206" name="Panel">
            <a:extLst>
              <a:ext uri="{FF2B5EF4-FFF2-40B4-BE49-F238E27FC236}">
                <a16:creationId xmlns="" xmlns:a16="http://schemas.microsoft.com/office/drawing/2014/main" id="{5E1D2A73-15C3-A69B-CD1A-452CA9FF4BDD}"/>
              </a:ext>
            </a:extLst>
          </p:cNvPr>
          <p:cNvSpPr/>
          <p:nvPr/>
        </p:nvSpPr>
        <p:spPr>
          <a:xfrm>
            <a:off x="215421" y="4771687"/>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7" name="직사각형 206">
            <a:extLst>
              <a:ext uri="{FF2B5EF4-FFF2-40B4-BE49-F238E27FC236}">
                <a16:creationId xmlns="" xmlns:a16="http://schemas.microsoft.com/office/drawing/2014/main" id="{908B09EF-BB67-24C8-D1A4-D9C3E15DA514}"/>
              </a:ext>
            </a:extLst>
          </p:cNvPr>
          <p:cNvSpPr/>
          <p:nvPr/>
        </p:nvSpPr>
        <p:spPr>
          <a:xfrm>
            <a:off x="227953" y="493317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08" name="직사각형 207">
            <a:extLst>
              <a:ext uri="{FF2B5EF4-FFF2-40B4-BE49-F238E27FC236}">
                <a16:creationId xmlns="" xmlns:a16="http://schemas.microsoft.com/office/drawing/2014/main" id="{429B74BD-9BE2-1D23-E8FF-4298EEE5D20F}"/>
              </a:ext>
            </a:extLst>
          </p:cNvPr>
          <p:cNvSpPr/>
          <p:nvPr/>
        </p:nvSpPr>
        <p:spPr>
          <a:xfrm>
            <a:off x="260644" y="526022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09" name="사각형: 둥근 모서리 208">
            <a:extLst>
              <a:ext uri="{FF2B5EF4-FFF2-40B4-BE49-F238E27FC236}">
                <a16:creationId xmlns="" xmlns:a16="http://schemas.microsoft.com/office/drawing/2014/main" id="{EDA52BB0-CFBE-BBB9-00DD-2660A9EEC04E}"/>
              </a:ext>
            </a:extLst>
          </p:cNvPr>
          <p:cNvSpPr/>
          <p:nvPr/>
        </p:nvSpPr>
        <p:spPr>
          <a:xfrm>
            <a:off x="1375941" y="484760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sp>
        <p:nvSpPr>
          <p:cNvPr id="211" name="Panel">
            <a:extLst>
              <a:ext uri="{FF2B5EF4-FFF2-40B4-BE49-F238E27FC236}">
                <a16:creationId xmlns="" xmlns:a16="http://schemas.microsoft.com/office/drawing/2014/main" id="{47B4F9BD-D57E-0056-1771-93BE54C076E1}"/>
              </a:ext>
            </a:extLst>
          </p:cNvPr>
          <p:cNvSpPr/>
          <p:nvPr/>
        </p:nvSpPr>
        <p:spPr>
          <a:xfrm>
            <a:off x="215421" y="590554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2" name="직사각형 211">
            <a:extLst>
              <a:ext uri="{FF2B5EF4-FFF2-40B4-BE49-F238E27FC236}">
                <a16:creationId xmlns="" xmlns:a16="http://schemas.microsoft.com/office/drawing/2014/main" id="{AB025828-0271-38C7-B91B-B4A3F1F99F8C}"/>
              </a:ext>
            </a:extLst>
          </p:cNvPr>
          <p:cNvSpPr/>
          <p:nvPr/>
        </p:nvSpPr>
        <p:spPr>
          <a:xfrm>
            <a:off x="227953" y="6067030"/>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13" name="직사각형 212">
            <a:extLst>
              <a:ext uri="{FF2B5EF4-FFF2-40B4-BE49-F238E27FC236}">
                <a16:creationId xmlns="" xmlns:a16="http://schemas.microsoft.com/office/drawing/2014/main" id="{5C976899-E4FB-BDB8-5D12-F2C975B7717D}"/>
              </a:ext>
            </a:extLst>
          </p:cNvPr>
          <p:cNvSpPr/>
          <p:nvPr/>
        </p:nvSpPr>
        <p:spPr>
          <a:xfrm>
            <a:off x="260644" y="6394081"/>
            <a:ext cx="1539695" cy="700192"/>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14" name="사각형: 둥근 모서리 213">
            <a:extLst>
              <a:ext uri="{FF2B5EF4-FFF2-40B4-BE49-F238E27FC236}">
                <a16:creationId xmlns="" xmlns:a16="http://schemas.microsoft.com/office/drawing/2014/main" id="{32F33106-914D-AFA8-B3A5-0F0F1B5309A5}"/>
              </a:ext>
            </a:extLst>
          </p:cNvPr>
          <p:cNvSpPr/>
          <p:nvPr/>
        </p:nvSpPr>
        <p:spPr>
          <a:xfrm>
            <a:off x="1375941" y="598145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215" name="Panel">
            <a:extLst>
              <a:ext uri="{FF2B5EF4-FFF2-40B4-BE49-F238E27FC236}">
                <a16:creationId xmlns="" xmlns:a16="http://schemas.microsoft.com/office/drawing/2014/main" id="{B3E3914A-7E0E-284E-8330-5F7568B99CCD}"/>
              </a:ext>
            </a:extLst>
          </p:cNvPr>
          <p:cNvSpPr/>
          <p:nvPr/>
        </p:nvSpPr>
        <p:spPr>
          <a:xfrm>
            <a:off x="215421" y="7039399"/>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6" name="직사각형 215">
            <a:extLst>
              <a:ext uri="{FF2B5EF4-FFF2-40B4-BE49-F238E27FC236}">
                <a16:creationId xmlns="" xmlns:a16="http://schemas.microsoft.com/office/drawing/2014/main" id="{2DAFA35C-C6DE-B801-D8C8-88034051B7E9}"/>
              </a:ext>
            </a:extLst>
          </p:cNvPr>
          <p:cNvSpPr/>
          <p:nvPr/>
        </p:nvSpPr>
        <p:spPr>
          <a:xfrm>
            <a:off x="227953" y="720088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17" name="직사각형 216">
            <a:extLst>
              <a:ext uri="{FF2B5EF4-FFF2-40B4-BE49-F238E27FC236}">
                <a16:creationId xmlns="" xmlns:a16="http://schemas.microsoft.com/office/drawing/2014/main" id="{AAFD62F0-CA19-DA0D-6E0C-4D4B38DB910D}"/>
              </a:ext>
            </a:extLst>
          </p:cNvPr>
          <p:cNvSpPr/>
          <p:nvPr/>
        </p:nvSpPr>
        <p:spPr>
          <a:xfrm>
            <a:off x="260644" y="7413637"/>
            <a:ext cx="1539691"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30% (5/20)</a:t>
            </a:r>
          </a:p>
        </p:txBody>
      </p:sp>
      <p:sp>
        <p:nvSpPr>
          <p:cNvPr id="218" name="사각형: 둥근 모서리 217">
            <a:extLst>
              <a:ext uri="{FF2B5EF4-FFF2-40B4-BE49-F238E27FC236}">
                <a16:creationId xmlns="" xmlns:a16="http://schemas.microsoft.com/office/drawing/2014/main" id="{2857C4B8-FE68-E0B1-5158-658AE62C98BD}"/>
              </a:ext>
            </a:extLst>
          </p:cNvPr>
          <p:cNvSpPr/>
          <p:nvPr/>
        </p:nvSpPr>
        <p:spPr>
          <a:xfrm>
            <a:off x="1375941" y="711531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cxnSp>
        <p:nvCxnSpPr>
          <p:cNvPr id="219" name="직선 연결선 218">
            <a:extLst>
              <a:ext uri="{FF2B5EF4-FFF2-40B4-BE49-F238E27FC236}">
                <a16:creationId xmlns="" xmlns:a16="http://schemas.microsoft.com/office/drawing/2014/main" id="{500AF595-3558-3978-A8DB-4D0BBC844BA4}"/>
              </a:ext>
            </a:extLst>
          </p:cNvPr>
          <p:cNvCxnSpPr/>
          <p:nvPr/>
        </p:nvCxnSpPr>
        <p:spPr>
          <a:xfrm>
            <a:off x="215421" y="354905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 xmlns:a16="http://schemas.microsoft.com/office/drawing/2014/main" id="{79EE7B31-984D-1D85-1D9E-8EBD90867C98}"/>
              </a:ext>
            </a:extLst>
          </p:cNvPr>
          <p:cNvCxnSpPr/>
          <p:nvPr/>
        </p:nvCxnSpPr>
        <p:spPr>
          <a:xfrm>
            <a:off x="215421" y="4763940"/>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 xmlns:a16="http://schemas.microsoft.com/office/drawing/2014/main" id="{37A51D49-44FB-0F0B-57C1-105F0E98D596}"/>
              </a:ext>
            </a:extLst>
          </p:cNvPr>
          <p:cNvCxnSpPr/>
          <p:nvPr/>
        </p:nvCxnSpPr>
        <p:spPr>
          <a:xfrm>
            <a:off x="215421" y="590324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 xmlns:a16="http://schemas.microsoft.com/office/drawing/2014/main" id="{C1DD15D7-EDC0-4121-F58B-115A36A17EBB}"/>
              </a:ext>
            </a:extLst>
          </p:cNvPr>
          <p:cNvCxnSpPr/>
          <p:nvPr/>
        </p:nvCxnSpPr>
        <p:spPr>
          <a:xfrm>
            <a:off x="215421" y="7037096"/>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2"/>
            </p:custDataLst>
          </p:nvPr>
        </p:nvGrpSpPr>
        <p:grpSpPr>
          <a:xfrm>
            <a:off x="2134268" y="3032665"/>
            <a:ext cx="162102" cy="5398601"/>
            <a:chOff x="308098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20"/>
              </p:custDataLst>
            </p:nvPr>
          </p:nvSpPr>
          <p:spPr>
            <a:xfrm>
              <a:off x="3080986" y="1896212"/>
              <a:ext cx="130175" cy="29517"/>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36" name="TextBox 235">
            <a:extLst>
              <a:ext uri="{FF2B5EF4-FFF2-40B4-BE49-F238E27FC236}">
                <a16:creationId xmlns="" xmlns:a16="http://schemas.microsoft.com/office/drawing/2014/main" id="{B68C51B7-904F-0777-50DB-63A2200E9B34}"/>
              </a:ext>
            </a:extLst>
          </p:cNvPr>
          <p:cNvSpPr txBox="1"/>
          <p:nvPr/>
        </p:nvSpPr>
        <p:spPr>
          <a:xfrm>
            <a:off x="215418" y="3036264"/>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37" name="TextBox 236">
            <a:extLst>
              <a:ext uri="{FF2B5EF4-FFF2-40B4-BE49-F238E27FC236}">
                <a16:creationId xmlns="" xmlns:a16="http://schemas.microsoft.com/office/drawing/2014/main" id="{0D0C0552-99E0-8D69-28AE-C1CCC642D3B7}"/>
              </a:ext>
            </a:extLst>
          </p:cNvPr>
          <p:cNvSpPr txBox="1"/>
          <p:nvPr/>
        </p:nvSpPr>
        <p:spPr>
          <a:xfrm>
            <a:off x="1476527" y="3028570"/>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38" name="TextBox 237">
            <a:extLst>
              <a:ext uri="{FF2B5EF4-FFF2-40B4-BE49-F238E27FC236}">
                <a16:creationId xmlns="" xmlns:a16="http://schemas.microsoft.com/office/drawing/2014/main" id="{BDAD12E6-2AB8-C7DA-C009-4EBBE4C09327}"/>
              </a:ext>
            </a:extLst>
          </p:cNvPr>
          <p:cNvSpPr txBox="1"/>
          <p:nvPr/>
        </p:nvSpPr>
        <p:spPr>
          <a:xfrm>
            <a:off x="845973" y="3028570"/>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315015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 추가</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관리 상세</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41" name="직사각형 240">
            <a:extLst>
              <a:ext uri="{FF2B5EF4-FFF2-40B4-BE49-F238E27FC236}">
                <a16:creationId xmlns="" xmlns:a16="http://schemas.microsoft.com/office/drawing/2014/main" id="{65CBD514-169B-2EA0-D19A-2AF812D83AC7}"/>
              </a:ext>
            </a:extLst>
          </p:cNvPr>
          <p:cNvSpPr/>
          <p:nvPr/>
        </p:nvSpPr>
        <p:spPr>
          <a:xfrm>
            <a:off x="10755979" y="3922248"/>
            <a:ext cx="2914779"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프로젝트 등록은 누구나 가능</a:t>
            </a:r>
            <a:endParaRPr lang="en-US" altLang="ko-KR" sz="1400"/>
          </a:p>
          <a:p>
            <a:r>
              <a:rPr lang="en-US" altLang="ko-KR" sz="1400"/>
              <a:t>- </a:t>
            </a:r>
            <a:r>
              <a:rPr lang="ko-KR" altLang="en-US" sz="1400"/>
              <a:t>수정 및 삭제는 프로젝트 등록시 부여한 담당자 및 수행</a:t>
            </a:r>
            <a:r>
              <a:rPr lang="en-US" altLang="ko-KR" sz="1400"/>
              <a:t>PM</a:t>
            </a:r>
            <a:r>
              <a:rPr lang="ko-KR" altLang="en-US" sz="1400"/>
              <a:t>만 가능</a:t>
            </a:r>
            <a:r>
              <a:rPr lang="en-US" altLang="ko-KR" sz="1400"/>
              <a:t>(</a:t>
            </a:r>
            <a:r>
              <a:rPr lang="ko-KR" altLang="en-US" sz="1400"/>
              <a:t>관리자 포함</a:t>
            </a:r>
            <a:r>
              <a:rPr lang="en-US" altLang="ko-KR" sz="1400"/>
              <a:t>)</a:t>
            </a:r>
            <a:endParaRPr lang="ko-KR" altLang="en-US" sz="1400"/>
          </a:p>
        </p:txBody>
      </p:sp>
      <p:sp>
        <p:nvSpPr>
          <p:cNvPr id="8" name="Button">
            <a:extLst>
              <a:ext uri="{FF2B5EF4-FFF2-40B4-BE49-F238E27FC236}">
                <a16:creationId xmlns="" xmlns:a16="http://schemas.microsoft.com/office/drawing/2014/main" id="{158EE640-0A96-6D59-853C-CA1DE359CF05}"/>
              </a:ext>
            </a:extLst>
          </p:cNvPr>
          <p:cNvSpPr>
            <a:spLocks/>
          </p:cNvSpPr>
          <p:nvPr/>
        </p:nvSpPr>
        <p:spPr bwMode="auto">
          <a:xfrm>
            <a:off x="2559945" y="1211272"/>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추가</a:t>
            </a:r>
            <a:endParaRPr lang="en-US" sz="800">
              <a:solidFill>
                <a:srgbClr val="5F5F5F"/>
              </a:solidFill>
              <a:latin typeface="Segoe UI" panose="020B0502040204020203" pitchFamily="34" charset="0"/>
              <a:cs typeface="Segoe UI" panose="020B0502040204020203" pitchFamily="34" charset="0"/>
            </a:endParaRPr>
          </a:p>
        </p:txBody>
      </p:sp>
      <p:sp>
        <p:nvSpPr>
          <p:cNvPr id="13" name="Button">
            <a:extLst>
              <a:ext uri="{FF2B5EF4-FFF2-40B4-BE49-F238E27FC236}">
                <a16:creationId xmlns="" xmlns:a16="http://schemas.microsoft.com/office/drawing/2014/main" id="{F163019E-CF63-7470-8AB7-A30AB8ADB5DC}"/>
              </a:ext>
            </a:extLst>
          </p:cNvPr>
          <p:cNvSpPr>
            <a:spLocks/>
          </p:cNvSpPr>
          <p:nvPr/>
        </p:nvSpPr>
        <p:spPr bwMode="auto">
          <a:xfrm>
            <a:off x="10098990" y="120163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grpSp>
        <p:nvGrpSpPr>
          <p:cNvPr id="14"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C1931BA4-1F5A-0017-2CEB-E4D92EC9A7B8}"/>
              </a:ext>
            </a:extLst>
          </p:cNvPr>
          <p:cNvGrpSpPr/>
          <p:nvPr>
            <p:custDataLst>
              <p:tags r:id="rId3"/>
            </p:custDataLst>
          </p:nvPr>
        </p:nvGrpSpPr>
        <p:grpSpPr>
          <a:xfrm>
            <a:off x="171506" y="1770686"/>
            <a:ext cx="2077867" cy="240242"/>
            <a:chOff x="577511" y="2423987"/>
            <a:chExt cx="3606945" cy="240300"/>
          </a:xfrm>
          <a:solidFill>
            <a:srgbClr val="FFFFFF"/>
          </a:solidFill>
        </p:grpSpPr>
        <p:sp>
          <p:nvSpPr>
            <p:cNvPr id="16"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427766E-5E01-D080-CE8D-95D54B6864FE}"/>
                </a:ext>
              </a:extLst>
            </p:cNvPr>
            <p:cNvSpPr>
              <a:spLocks/>
            </p:cNvSpPr>
            <p:nvPr>
              <p:custDataLst>
                <p:tags r:id="rId18"/>
              </p:custDataLst>
            </p:nvPr>
          </p:nvSpPr>
          <p:spPr bwMode="auto">
            <a:xfrm>
              <a:off x="2493902" y="2423987"/>
              <a:ext cx="1690554"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r>
                <a:rPr lang="en-US" altLang="ko-KR" sz="900">
                  <a:solidFill>
                    <a:srgbClr val="5F5F5F"/>
                  </a:solidFill>
                  <a:latin typeface="Segoe UI" panose="020B0502040204020203" pitchFamily="34" charset="0"/>
                  <a:cs typeface="Segoe UI" panose="020B0502040204020203" pitchFamily="34" charset="0"/>
                </a:rPr>
                <a:t>(20)</a:t>
              </a:r>
              <a:endParaRPr lang="en-US" sz="900">
                <a:solidFill>
                  <a:srgbClr val="5F5F5F"/>
                </a:solidFill>
                <a:latin typeface="Segoe UI" panose="020B0502040204020203" pitchFamily="34" charset="0"/>
                <a:cs typeface="Segoe UI" panose="020B0502040204020203" pitchFamily="34" charset="0"/>
              </a:endParaRPr>
            </a:p>
          </p:txBody>
        </p:sp>
        <p:sp>
          <p:nvSpPr>
            <p:cNvPr id="1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FD0561E8-73AD-6184-D158-02840EA3FADA}"/>
                </a:ext>
              </a:extLst>
            </p:cNvPr>
            <p:cNvSpPr/>
            <p:nvPr>
              <p:custDataLst>
                <p:tags r:id="rId19"/>
              </p:custDataLst>
            </p:nvPr>
          </p:nvSpPr>
          <p:spPr>
            <a:xfrm>
              <a:off x="577511" y="2423988"/>
              <a:ext cx="1844765"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r>
                <a:rPr lang="en-US" altLang="ko-KR" sz="900">
                  <a:solidFill>
                    <a:srgbClr val="5F5F5F"/>
                  </a:solidFill>
                  <a:latin typeface="Segoe UI" panose="020B0502040204020203" pitchFamily="34" charset="0"/>
                  <a:cs typeface="Segoe UI" panose="020B0502040204020203" pitchFamily="34" charset="0"/>
                </a:rPr>
                <a:t>(11)</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60" name="Date Field" descr="&lt;SmartSettings&gt;&lt;SmartResize enabled=&quot;True&quot; minWidth=&quot;20&quot; minHeight=&quot;13&quot; /&gt;&lt;/SmartSettings&gt;">
            <a:extLst>
              <a:ext uri="{FF2B5EF4-FFF2-40B4-BE49-F238E27FC236}">
                <a16:creationId xmlns="" xmlns:a16="http://schemas.microsoft.com/office/drawing/2014/main" id="{ADB4C899-63CF-C73C-6B55-6FB1320DD919}"/>
              </a:ext>
            </a:extLst>
          </p:cNvPr>
          <p:cNvGrpSpPr/>
          <p:nvPr>
            <p:custDataLst>
              <p:tags r:id="rId4"/>
            </p:custDataLst>
          </p:nvPr>
        </p:nvGrpSpPr>
        <p:grpSpPr>
          <a:xfrm>
            <a:off x="195759" y="2507074"/>
            <a:ext cx="855493" cy="241092"/>
            <a:chOff x="928688" y="1261242"/>
            <a:chExt cx="1035146" cy="241092"/>
          </a:xfrm>
        </p:grpSpPr>
        <p:sp>
          <p:nvSpPr>
            <p:cNvPr id="261" name="Text Box">
              <a:extLst>
                <a:ext uri="{FF2B5EF4-FFF2-40B4-BE49-F238E27FC236}">
                  <a16:creationId xmlns="" xmlns:a16="http://schemas.microsoft.com/office/drawing/2014/main" id="{538A8475-6F6C-C173-0756-FA82FFC78E2F}"/>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2021/03</a:t>
              </a:r>
            </a:p>
          </p:txBody>
        </p:sp>
        <p:sp>
          <p:nvSpPr>
            <p:cNvPr id="262"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E6C9AEF9-5413-8371-DA55-2EEE7B9DADB9}"/>
                </a:ext>
              </a:extLst>
            </p:cNvPr>
            <p:cNvSpPr>
              <a:spLocks noEditPoints="1"/>
            </p:cNvSpPr>
            <p:nvPr>
              <p:custDataLst>
                <p:tags r:id="rId17"/>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67" name="Date Field" descr="&lt;SmartSettings&gt;&lt;SmartResize enabled=&quot;True&quot; minWidth=&quot;20&quot; minHeight=&quot;13&quot; /&gt;&lt;/SmartSettings&gt;">
            <a:extLst>
              <a:ext uri="{FF2B5EF4-FFF2-40B4-BE49-F238E27FC236}">
                <a16:creationId xmlns="" xmlns:a16="http://schemas.microsoft.com/office/drawing/2014/main" id="{29097626-CB11-2C22-4709-2A29436D8ADC}"/>
              </a:ext>
            </a:extLst>
          </p:cNvPr>
          <p:cNvGrpSpPr/>
          <p:nvPr>
            <p:custDataLst>
              <p:tags r:id="rId5"/>
            </p:custDataLst>
          </p:nvPr>
        </p:nvGrpSpPr>
        <p:grpSpPr>
          <a:xfrm>
            <a:off x="1207695" y="2507074"/>
            <a:ext cx="855493" cy="241092"/>
            <a:chOff x="928688" y="1261242"/>
            <a:chExt cx="1035146" cy="241092"/>
          </a:xfrm>
        </p:grpSpPr>
        <p:sp>
          <p:nvSpPr>
            <p:cNvPr id="268" name="Text Box">
              <a:extLst>
                <a:ext uri="{FF2B5EF4-FFF2-40B4-BE49-F238E27FC236}">
                  <a16:creationId xmlns="" xmlns:a16="http://schemas.microsoft.com/office/drawing/2014/main" id="{10E3FD16-FA6B-C155-9B94-054DAA05B49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2022/08</a:t>
              </a:r>
            </a:p>
          </p:txBody>
        </p:sp>
        <p:sp>
          <p:nvSpPr>
            <p:cNvPr id="269"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45A28135-4FC6-A9D9-DB88-E886657D54E7}"/>
                </a:ext>
              </a:extLst>
            </p:cNvPr>
            <p:cNvSpPr>
              <a:spLocks noEditPoints="1"/>
            </p:cNvSpPr>
            <p:nvPr>
              <p:custDataLst>
                <p:tags r:id="rId16"/>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0" name="Label">
            <a:extLst>
              <a:ext uri="{FF2B5EF4-FFF2-40B4-BE49-F238E27FC236}">
                <a16:creationId xmlns="" xmlns:a16="http://schemas.microsoft.com/office/drawing/2014/main" id="{AAD3C2E6-871E-8347-FD50-1939170B783C}"/>
              </a:ext>
            </a:extLst>
          </p:cNvPr>
          <p:cNvSpPr txBox="1"/>
          <p:nvPr/>
        </p:nvSpPr>
        <p:spPr>
          <a:xfrm>
            <a:off x="990734" y="2504874"/>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84" name="ToolTip">
            <a:extLst>
              <a:ext uri="{FF2B5EF4-FFF2-40B4-BE49-F238E27FC236}">
                <a16:creationId xmlns="" xmlns:a16="http://schemas.microsoft.com/office/drawing/2014/main" id="{A00BC533-57C9-35A9-9DC6-541869077CF1}"/>
              </a:ext>
            </a:extLst>
          </p:cNvPr>
          <p:cNvSpPr txBox="1"/>
          <p:nvPr/>
        </p:nvSpPr>
        <p:spPr>
          <a:xfrm>
            <a:off x="2126883" y="2067583"/>
            <a:ext cx="283924" cy="214674"/>
          </a:xfrm>
          <a:prstGeom prst="rect">
            <a:avLst/>
          </a:prstGeom>
          <a:solidFill>
            <a:srgbClr val="FFFFFF"/>
          </a:solidFill>
          <a:ln w="12700">
            <a:solidFill>
              <a:srgbClr val="8F8F8F"/>
            </a:solidFill>
          </a:ln>
        </p:spPr>
        <p:txBody>
          <a:bodyPr wrap="none" lIns="54864" tIns="54864" rIns="54864" bIns="548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675">
                <a:solidFill>
                  <a:srgbClr val="666666"/>
                </a:solidFill>
                <a:latin typeface="Segoe UI" panose="020B0502040204020203" pitchFamily="34" charset="0"/>
                <a:cs typeface="Segoe UI" panose="020B0502040204020203" pitchFamily="34" charset="0"/>
              </a:rPr>
              <a:t>뒤로</a:t>
            </a:r>
            <a:endParaRPr lang="en-US" sz="675">
              <a:solidFill>
                <a:srgbClr val="666666"/>
              </a:solidFill>
              <a:latin typeface="Segoe UI" panose="020B0502040204020203" pitchFamily="34" charset="0"/>
              <a:cs typeface="Segoe UI" panose="020B0502040204020203" pitchFamily="34" charset="0"/>
            </a:endParaRPr>
          </a:p>
        </p:txBody>
      </p:sp>
      <p:sp>
        <p:nvSpPr>
          <p:cNvPr id="285" name="Back Button">
            <a:extLst>
              <a:ext uri="{FF2B5EF4-FFF2-40B4-BE49-F238E27FC236}">
                <a16:creationId xmlns="" xmlns:a16="http://schemas.microsoft.com/office/drawing/2014/main" id="{FCBEA8CB-CE79-683D-4D25-E32EEACE11CE}"/>
              </a:ext>
            </a:extLst>
          </p:cNvPr>
          <p:cNvSpPr>
            <a:spLocks noChangeAspect="1"/>
          </p:cNvSpPr>
          <p:nvPr/>
        </p:nvSpPr>
        <p:spPr bwMode="auto">
          <a:xfrm>
            <a:off x="1913962" y="2255653"/>
            <a:ext cx="149225" cy="138113"/>
          </a:xfrm>
          <a:custGeom>
            <a:avLst/>
            <a:gdLst>
              <a:gd name="T0" fmla="*/ 256 w 552"/>
              <a:gd name="T1" fmla="*/ 0 h 512"/>
              <a:gd name="T2" fmla="*/ 0 w 552"/>
              <a:gd name="T3" fmla="*/ 256 h 512"/>
              <a:gd name="T4" fmla="*/ 256 w 552"/>
              <a:gd name="T5" fmla="*/ 512 h 512"/>
              <a:gd name="T6" fmla="*/ 276 w 552"/>
              <a:gd name="T7" fmla="*/ 492 h 512"/>
              <a:gd name="T8" fmla="*/ 55 w 552"/>
              <a:gd name="T9" fmla="*/ 270 h 512"/>
              <a:gd name="T10" fmla="*/ 552 w 552"/>
              <a:gd name="T11" fmla="*/ 270 h 512"/>
              <a:gd name="T12" fmla="*/ 552 w 552"/>
              <a:gd name="T13" fmla="*/ 242 h 512"/>
              <a:gd name="T14" fmla="*/ 53 w 552"/>
              <a:gd name="T15" fmla="*/ 242 h 512"/>
              <a:gd name="T16" fmla="*/ 276 w 552"/>
              <a:gd name="T17" fmla="*/ 20 h 512"/>
              <a:gd name="T18" fmla="*/ 256 w 55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512">
                <a:moveTo>
                  <a:pt x="256" y="0"/>
                </a:moveTo>
                <a:cubicBezTo>
                  <a:pt x="172" y="87"/>
                  <a:pt x="83" y="169"/>
                  <a:pt x="0" y="256"/>
                </a:cubicBezTo>
                <a:cubicBezTo>
                  <a:pt x="85" y="341"/>
                  <a:pt x="171" y="427"/>
                  <a:pt x="256" y="512"/>
                </a:cubicBezTo>
                <a:lnTo>
                  <a:pt x="276" y="492"/>
                </a:lnTo>
                <a:lnTo>
                  <a:pt x="55" y="270"/>
                </a:lnTo>
                <a:lnTo>
                  <a:pt x="552" y="270"/>
                </a:lnTo>
                <a:lnTo>
                  <a:pt x="552" y="242"/>
                </a:lnTo>
                <a:lnTo>
                  <a:pt x="53" y="242"/>
                </a:lnTo>
                <a:lnTo>
                  <a:pt x="276" y="20"/>
                </a:lnTo>
                <a:lnTo>
                  <a:pt x="25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50">
              <a:solidFill>
                <a:srgbClr val="000000"/>
              </a:solidFill>
              <a:latin typeface="Segoe UI" panose="020B0502040204020203" pitchFamily="34" charset="0"/>
              <a:cs typeface="Segoe UI" panose="020B0502040204020203" pitchFamily="34" charset="0"/>
            </a:endParaRPr>
          </a:p>
        </p:txBody>
      </p:sp>
      <p:sp>
        <p:nvSpPr>
          <p:cNvPr id="286" name="Search">
            <a:extLst>
              <a:ext uri="{FF2B5EF4-FFF2-40B4-BE49-F238E27FC236}">
                <a16:creationId xmlns="" xmlns:a16="http://schemas.microsoft.com/office/drawing/2014/main" id="{98B58118-3500-1D23-22CD-500EBC9220D8}"/>
              </a:ext>
            </a:extLst>
          </p:cNvPr>
          <p:cNvSpPr>
            <a:spLocks noChangeAspect="1" noEditPoints="1"/>
          </p:cNvSpPr>
          <p:nvPr/>
        </p:nvSpPr>
        <p:spPr bwMode="auto">
          <a:xfrm>
            <a:off x="2129146" y="2556326"/>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87" name="Button">
            <a:extLst>
              <a:ext uri="{FF2B5EF4-FFF2-40B4-BE49-F238E27FC236}">
                <a16:creationId xmlns="" xmlns:a16="http://schemas.microsoft.com/office/drawing/2014/main" id="{60DDB62E-969E-F1D8-4860-5D7EFF2BF13F}"/>
              </a:ext>
            </a:extLst>
          </p:cNvPr>
          <p:cNvSpPr>
            <a:spLocks/>
          </p:cNvSpPr>
          <p:nvPr/>
        </p:nvSpPr>
        <p:spPr bwMode="auto">
          <a:xfrm>
            <a:off x="4352544" y="119797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수정</a:t>
            </a:r>
            <a:endParaRPr lang="en-US" sz="800">
              <a:solidFill>
                <a:srgbClr val="5F5F5F"/>
              </a:solidFill>
              <a:latin typeface="Segoe UI" panose="020B0502040204020203" pitchFamily="34" charset="0"/>
              <a:cs typeface="Segoe UI" panose="020B0502040204020203" pitchFamily="34" charset="0"/>
            </a:endParaRPr>
          </a:p>
        </p:txBody>
      </p:sp>
      <p:sp>
        <p:nvSpPr>
          <p:cNvPr id="288" name="Button">
            <a:extLst>
              <a:ext uri="{FF2B5EF4-FFF2-40B4-BE49-F238E27FC236}">
                <a16:creationId xmlns="" xmlns:a16="http://schemas.microsoft.com/office/drawing/2014/main" id="{743775D7-796A-0B05-A2E5-2D5CC3EC3A5B}"/>
              </a:ext>
            </a:extLst>
          </p:cNvPr>
          <p:cNvSpPr>
            <a:spLocks/>
          </p:cNvSpPr>
          <p:nvPr/>
        </p:nvSpPr>
        <p:spPr bwMode="auto">
          <a:xfrm>
            <a:off x="4803648" y="1197971"/>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sz="800">
              <a:solidFill>
                <a:srgbClr val="5F5F5F"/>
              </a:solidFill>
              <a:latin typeface="Segoe UI" panose="020B0502040204020203" pitchFamily="34" charset="0"/>
              <a:cs typeface="Segoe UI" panose="020B0502040204020203" pitchFamily="34" charset="0"/>
            </a:endParaRPr>
          </a:p>
        </p:txBody>
      </p:sp>
      <p:sp>
        <p:nvSpPr>
          <p:cNvPr id="289" name="Button">
            <a:extLst>
              <a:ext uri="{FF2B5EF4-FFF2-40B4-BE49-F238E27FC236}">
                <a16:creationId xmlns="" xmlns:a16="http://schemas.microsoft.com/office/drawing/2014/main" id="{02705B2B-20DD-7047-6457-68F9BC65CF11}"/>
              </a:ext>
            </a:extLst>
          </p:cNvPr>
          <p:cNvSpPr>
            <a:spLocks/>
          </p:cNvSpPr>
          <p:nvPr/>
        </p:nvSpPr>
        <p:spPr bwMode="auto">
          <a:xfrm>
            <a:off x="4352544" y="152654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저장</a:t>
            </a:r>
            <a:endParaRPr lang="en-US" sz="800">
              <a:solidFill>
                <a:srgbClr val="5F5F5F"/>
              </a:solidFill>
              <a:latin typeface="Segoe UI" panose="020B0502040204020203" pitchFamily="34" charset="0"/>
              <a:cs typeface="Segoe UI" panose="020B0502040204020203" pitchFamily="34" charset="0"/>
            </a:endParaRPr>
          </a:p>
        </p:txBody>
      </p:sp>
      <p:sp>
        <p:nvSpPr>
          <p:cNvPr id="290" name="Button">
            <a:extLst>
              <a:ext uri="{FF2B5EF4-FFF2-40B4-BE49-F238E27FC236}">
                <a16:creationId xmlns="" xmlns:a16="http://schemas.microsoft.com/office/drawing/2014/main" id="{5F94543C-42BA-C2A1-36BA-D9601E6652C3}"/>
              </a:ext>
            </a:extLst>
          </p:cNvPr>
          <p:cNvSpPr>
            <a:spLocks/>
          </p:cNvSpPr>
          <p:nvPr/>
        </p:nvSpPr>
        <p:spPr bwMode="auto">
          <a:xfrm>
            <a:off x="4803648" y="152654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취소</a:t>
            </a:r>
            <a:endParaRPr lang="en-US" sz="800">
              <a:solidFill>
                <a:srgbClr val="5F5F5F"/>
              </a:solidFill>
              <a:latin typeface="Segoe UI" panose="020B0502040204020203" pitchFamily="34" charset="0"/>
              <a:cs typeface="Segoe UI" panose="020B0502040204020203" pitchFamily="34" charset="0"/>
            </a:endParaRPr>
          </a:p>
        </p:txBody>
      </p:sp>
      <p:sp>
        <p:nvSpPr>
          <p:cNvPr id="291" name="Header">
            <a:extLst>
              <a:ext uri="{FF2B5EF4-FFF2-40B4-BE49-F238E27FC236}">
                <a16:creationId xmlns="" xmlns:a16="http://schemas.microsoft.com/office/drawing/2014/main" id="{FE4F4F04-4182-D886-A49A-33FFFB87879C}"/>
              </a:ext>
            </a:extLst>
          </p:cNvPr>
          <p:cNvSpPr txBox="1"/>
          <p:nvPr/>
        </p:nvSpPr>
        <p:spPr>
          <a:xfrm>
            <a:off x="5192545" y="1190643"/>
            <a:ext cx="4270656"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상세보기 시 관리자 </a:t>
            </a:r>
            <a:r>
              <a:rPr lang="en-US" altLang="ko-KR" sz="1000">
                <a:solidFill>
                  <a:srgbClr val="FF0000"/>
                </a:solidFill>
                <a:latin typeface="Segoe UI" panose="020B0502040204020203" pitchFamily="34" charset="0"/>
                <a:cs typeface="Segoe UI" panose="020B0502040204020203" pitchFamily="34" charset="0"/>
              </a:rPr>
              <a:t>or </a:t>
            </a:r>
            <a:r>
              <a:rPr lang="ko-KR" altLang="en-US" sz="1000">
                <a:solidFill>
                  <a:srgbClr val="FF0000"/>
                </a:solidFill>
                <a:latin typeface="Segoe UI" panose="020B0502040204020203" pitchFamily="34" charset="0"/>
                <a:cs typeface="Segoe UI" panose="020B0502040204020203" pitchFamily="34" charset="0"/>
              </a:rPr>
              <a:t>프로젝트 등록시 부여한 담당자 및 수행</a:t>
            </a:r>
            <a:r>
              <a:rPr lang="en-US" altLang="ko-KR" sz="1000">
                <a:solidFill>
                  <a:srgbClr val="FF0000"/>
                </a:solidFill>
                <a:latin typeface="Segoe UI" panose="020B0502040204020203" pitchFamily="34" charset="0"/>
                <a:cs typeface="Segoe UI" panose="020B0502040204020203" pitchFamily="34" charset="0"/>
              </a:rPr>
              <a:t>PM</a:t>
            </a:r>
            <a:r>
              <a:rPr lang="ko-KR" altLang="en-US" sz="1000">
                <a:solidFill>
                  <a:srgbClr val="FF0000"/>
                </a:solidFill>
                <a:latin typeface="Segoe UI" panose="020B0502040204020203" pitchFamily="34" charset="0"/>
                <a:cs typeface="Segoe UI" panose="020B0502040204020203" pitchFamily="34" charset="0"/>
              </a:rPr>
              <a:t>만 보임</a:t>
            </a:r>
            <a:endParaRPr lang="en-US" sz="1000">
              <a:solidFill>
                <a:srgbClr val="FF0000"/>
              </a:solidFill>
              <a:latin typeface="Segoe UI" panose="020B0502040204020203" pitchFamily="34" charset="0"/>
              <a:cs typeface="Segoe UI" panose="020B0502040204020203" pitchFamily="34" charset="0"/>
            </a:endParaRPr>
          </a:p>
        </p:txBody>
      </p:sp>
      <p:sp>
        <p:nvSpPr>
          <p:cNvPr id="293" name="Header">
            <a:extLst>
              <a:ext uri="{FF2B5EF4-FFF2-40B4-BE49-F238E27FC236}">
                <a16:creationId xmlns="" xmlns:a16="http://schemas.microsoft.com/office/drawing/2014/main" id="{C89C72BC-3F4D-F0FD-98AD-81DF89639DF8}"/>
              </a:ext>
            </a:extLst>
          </p:cNvPr>
          <p:cNvSpPr txBox="1"/>
          <p:nvPr/>
        </p:nvSpPr>
        <p:spPr>
          <a:xfrm>
            <a:off x="3424144" y="1211272"/>
            <a:ext cx="824200"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최초 작성시</a:t>
            </a:r>
            <a:endParaRPr lang="en-US" sz="1000">
              <a:solidFill>
                <a:srgbClr val="FF0000"/>
              </a:solidFill>
              <a:latin typeface="Segoe UI" panose="020B0502040204020203" pitchFamily="34" charset="0"/>
              <a:cs typeface="Segoe UI" panose="020B0502040204020203" pitchFamily="34" charset="0"/>
            </a:endParaRPr>
          </a:p>
        </p:txBody>
      </p:sp>
      <p:sp>
        <p:nvSpPr>
          <p:cNvPr id="295" name="Header">
            <a:extLst>
              <a:ext uri="{FF2B5EF4-FFF2-40B4-BE49-F238E27FC236}">
                <a16:creationId xmlns="" xmlns:a16="http://schemas.microsoft.com/office/drawing/2014/main" id="{E079E244-D734-93C1-C104-C864ACF1E757}"/>
              </a:ext>
            </a:extLst>
          </p:cNvPr>
          <p:cNvSpPr txBox="1"/>
          <p:nvPr/>
        </p:nvSpPr>
        <p:spPr>
          <a:xfrm>
            <a:off x="5204809" y="1507438"/>
            <a:ext cx="2247667"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a:solidFill>
                  <a:srgbClr val="FF0000"/>
                </a:solidFill>
                <a:latin typeface="Segoe UI" panose="020B0502040204020203" pitchFamily="34" charset="0"/>
                <a:cs typeface="Segoe UI" panose="020B0502040204020203" pitchFamily="34" charset="0"/>
              </a:rPr>
              <a:t>취소 시 수정 전 상세보기모드로 전환</a:t>
            </a:r>
            <a:endParaRPr lang="en-US" sz="1000">
              <a:solidFill>
                <a:srgbClr val="FF0000"/>
              </a:solidFill>
              <a:latin typeface="Segoe UI" panose="020B0502040204020203" pitchFamily="34" charset="0"/>
              <a:cs typeface="Segoe UI" panose="020B0502040204020203" pitchFamily="34" charset="0"/>
            </a:endParaRPr>
          </a:p>
        </p:txBody>
      </p:sp>
      <p:sp>
        <p:nvSpPr>
          <p:cNvPr id="296" name="Button">
            <a:extLst>
              <a:ext uri="{FF2B5EF4-FFF2-40B4-BE49-F238E27FC236}">
                <a16:creationId xmlns="" xmlns:a16="http://schemas.microsoft.com/office/drawing/2014/main" id="{E6DF340B-73BB-87C2-5FB7-5DD9BD52F54D}"/>
              </a:ext>
            </a:extLst>
          </p:cNvPr>
          <p:cNvSpPr>
            <a:spLocks/>
          </p:cNvSpPr>
          <p:nvPr/>
        </p:nvSpPr>
        <p:spPr bwMode="auto">
          <a:xfrm>
            <a:off x="3022982" y="120351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취소</a:t>
            </a:r>
            <a:endParaRPr lang="en-US" sz="800">
              <a:solidFill>
                <a:srgbClr val="5F5F5F"/>
              </a:solidFill>
              <a:latin typeface="Segoe UI" panose="020B0502040204020203" pitchFamily="34" charset="0"/>
              <a:cs typeface="Segoe UI" panose="020B0502040204020203" pitchFamily="34" charset="0"/>
            </a:endParaRPr>
          </a:p>
        </p:txBody>
      </p:sp>
      <p:grpSp>
        <p:nvGrpSpPr>
          <p:cNvPr id="300" name="Select">
            <a:extLst>
              <a:ext uri="{FF2B5EF4-FFF2-40B4-BE49-F238E27FC236}">
                <a16:creationId xmlns="" xmlns:a16="http://schemas.microsoft.com/office/drawing/2014/main" id="{BE602F2B-21BF-C242-C88D-4ACD1048A2CF}"/>
              </a:ext>
            </a:extLst>
          </p:cNvPr>
          <p:cNvGrpSpPr/>
          <p:nvPr/>
        </p:nvGrpSpPr>
        <p:grpSpPr>
          <a:xfrm>
            <a:off x="2575587" y="2343683"/>
            <a:ext cx="2321859" cy="307726"/>
            <a:chOff x="595685" y="1245855"/>
            <a:chExt cx="2554045" cy="338498"/>
          </a:xfrm>
        </p:grpSpPr>
        <p:sp>
          <p:nvSpPr>
            <p:cNvPr id="301" name="Input">
              <a:extLst>
                <a:ext uri="{FF2B5EF4-FFF2-40B4-BE49-F238E27FC236}">
                  <a16:creationId xmlns="" xmlns:a16="http://schemas.microsoft.com/office/drawing/2014/main" id="{B0BE76C2-6CCF-D0E6-9AB4-A783471C2987}"/>
                </a:ext>
              </a:extLst>
            </p:cNvPr>
            <p:cNvSpPr/>
            <p:nvPr/>
          </p:nvSpPr>
          <p:spPr>
            <a:xfrm>
              <a:off x="595685" y="1245855"/>
              <a:ext cx="2554045"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연구과제</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사내업무 </a:t>
              </a:r>
              <a:r>
                <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2" name="Arrow Down">
              <a:extLst>
                <a:ext uri="{FF2B5EF4-FFF2-40B4-BE49-F238E27FC236}">
                  <a16:creationId xmlns="" xmlns:a16="http://schemas.microsoft.com/office/drawing/2014/main" id="{19F18FF6-DBF2-E9B3-03E5-F7DD58017BC1}"/>
                </a:ext>
              </a:extLst>
            </p:cNvPr>
            <p:cNvSpPr>
              <a:spLocks noChangeAspect="1"/>
            </p:cNvSpPr>
            <p:nvPr/>
          </p:nvSpPr>
          <p:spPr bwMode="auto">
            <a:xfrm flipH="1">
              <a:off x="2964500"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grpSp>
        <p:nvGrpSpPr>
          <p:cNvPr id="303" name="Input with Label">
            <a:extLst>
              <a:ext uri="{FF2B5EF4-FFF2-40B4-BE49-F238E27FC236}">
                <a16:creationId xmlns="" xmlns:a16="http://schemas.microsoft.com/office/drawing/2014/main" id="{8CB17276-73DA-0826-6064-1A28A4916218}"/>
              </a:ext>
            </a:extLst>
          </p:cNvPr>
          <p:cNvGrpSpPr/>
          <p:nvPr/>
        </p:nvGrpSpPr>
        <p:grpSpPr>
          <a:xfrm>
            <a:off x="2575588" y="2805707"/>
            <a:ext cx="1084427" cy="520908"/>
            <a:chOff x="908150" y="2873283"/>
            <a:chExt cx="1192870" cy="572999"/>
          </a:xfrm>
        </p:grpSpPr>
        <p:sp>
          <p:nvSpPr>
            <p:cNvPr id="304" name="Input">
              <a:extLst>
                <a:ext uri="{FF2B5EF4-FFF2-40B4-BE49-F238E27FC236}">
                  <a16:creationId xmlns="" xmlns:a16="http://schemas.microsoft.com/office/drawing/2014/main" id="{1F2F7889-A2AE-73CB-9592-E32F6DC92D68}"/>
                </a:ext>
              </a:extLst>
            </p:cNvPr>
            <p:cNvSpPr/>
            <p:nvPr/>
          </p:nvSpPr>
          <p:spPr>
            <a:xfrm>
              <a:off x="908150" y="3138556"/>
              <a:ext cx="119287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P202200001</a:t>
              </a:r>
            </a:p>
          </p:txBody>
        </p:sp>
        <p:sp>
          <p:nvSpPr>
            <p:cNvPr id="305" name="Label">
              <a:extLst>
                <a:ext uri="{FF2B5EF4-FFF2-40B4-BE49-F238E27FC236}">
                  <a16:creationId xmlns="" xmlns:a16="http://schemas.microsoft.com/office/drawing/2014/main" id="{7A762272-FD16-657D-C2C2-C73DE92D976D}"/>
                </a:ext>
              </a:extLst>
            </p:cNvPr>
            <p:cNvSpPr txBox="1"/>
            <p:nvPr/>
          </p:nvSpPr>
          <p:spPr>
            <a:xfrm>
              <a:off x="908150" y="2873283"/>
              <a:ext cx="875240"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 </a:t>
              </a:r>
              <a:r>
                <a:rPr lang="en-US" altLang="ko-KR" sz="1100" b="1" noProof="1">
                  <a:solidFill>
                    <a:srgbClr val="5F5F5F"/>
                  </a:solidFill>
                  <a:latin typeface="Segoe UI" panose="020B0502040204020203" pitchFamily="34" charset="0"/>
                  <a:cs typeface="Segoe UI" panose="020B0502040204020203" pitchFamily="34" charset="0"/>
                </a:rPr>
                <a:t>ID</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306" name="Input with Label">
            <a:extLst>
              <a:ext uri="{FF2B5EF4-FFF2-40B4-BE49-F238E27FC236}">
                <a16:creationId xmlns="" xmlns:a16="http://schemas.microsoft.com/office/drawing/2014/main" id="{8A57F911-EBFB-B705-839D-89BF82C830F7}"/>
              </a:ext>
            </a:extLst>
          </p:cNvPr>
          <p:cNvGrpSpPr/>
          <p:nvPr/>
        </p:nvGrpSpPr>
        <p:grpSpPr>
          <a:xfrm>
            <a:off x="2556509" y="3438509"/>
            <a:ext cx="2304000" cy="534896"/>
            <a:chOff x="901978" y="2873283"/>
            <a:chExt cx="1382581" cy="588386"/>
          </a:xfrm>
        </p:grpSpPr>
        <p:sp>
          <p:nvSpPr>
            <p:cNvPr id="307" name="Input">
              <a:extLst>
                <a:ext uri="{FF2B5EF4-FFF2-40B4-BE49-F238E27FC236}">
                  <a16:creationId xmlns="" xmlns:a16="http://schemas.microsoft.com/office/drawing/2014/main" id="{E50299A1-7BFA-D1D2-AD8C-F3E2938EBD10}"/>
                </a:ext>
              </a:extLst>
            </p:cNvPr>
            <p:cNvSpPr/>
            <p:nvPr/>
          </p:nvSpPr>
          <p:spPr>
            <a:xfrm>
              <a:off x="901978" y="3123170"/>
              <a:ext cx="1382581"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a:t>
              </a:r>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8" name="Label">
              <a:extLst>
                <a:ext uri="{FF2B5EF4-FFF2-40B4-BE49-F238E27FC236}">
                  <a16:creationId xmlns="" xmlns:a16="http://schemas.microsoft.com/office/drawing/2014/main" id="{61B0882F-64B7-209B-1E04-E458216A05D9}"/>
                </a:ext>
              </a:extLst>
            </p:cNvPr>
            <p:cNvSpPr txBox="1"/>
            <p:nvPr/>
          </p:nvSpPr>
          <p:spPr>
            <a:xfrm>
              <a:off x="908150" y="2873283"/>
              <a:ext cx="82875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프로젝트명</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311" name="Label">
            <a:extLst>
              <a:ext uri="{FF2B5EF4-FFF2-40B4-BE49-F238E27FC236}">
                <a16:creationId xmlns="" xmlns:a16="http://schemas.microsoft.com/office/drawing/2014/main" id="{2CD2D579-5B08-0DEB-CEAA-8F7EEAC6F59E}"/>
              </a:ext>
            </a:extLst>
          </p:cNvPr>
          <p:cNvSpPr txBox="1"/>
          <p:nvPr/>
        </p:nvSpPr>
        <p:spPr>
          <a:xfrm>
            <a:off x="2575588" y="4092195"/>
            <a:ext cx="596026"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발주기관</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312" name="Select">
            <a:extLst>
              <a:ext uri="{FF2B5EF4-FFF2-40B4-BE49-F238E27FC236}">
                <a16:creationId xmlns="" xmlns:a16="http://schemas.microsoft.com/office/drawing/2014/main" id="{1432AC6F-9402-2F93-0940-4B5E373454E8}"/>
              </a:ext>
            </a:extLst>
          </p:cNvPr>
          <p:cNvGrpSpPr/>
          <p:nvPr/>
        </p:nvGrpSpPr>
        <p:grpSpPr>
          <a:xfrm>
            <a:off x="2575588" y="4360725"/>
            <a:ext cx="1453393" cy="279751"/>
            <a:chOff x="595686" y="1261242"/>
            <a:chExt cx="2504700" cy="307726"/>
          </a:xfrm>
        </p:grpSpPr>
        <p:sp>
          <p:nvSpPr>
            <p:cNvPr id="313" name="Input">
              <a:extLst>
                <a:ext uri="{FF2B5EF4-FFF2-40B4-BE49-F238E27FC236}">
                  <a16:creationId xmlns="" xmlns:a16="http://schemas.microsoft.com/office/drawing/2014/main" id="{71464C76-D3BE-3C82-A61B-324A4E97F3CB}"/>
                </a:ext>
              </a:extLst>
            </p:cNvPr>
            <p:cNvSpPr/>
            <p:nvPr/>
          </p:nvSpPr>
          <p:spPr>
            <a:xfrm>
              <a:off x="595686" y="1261242"/>
              <a:ext cx="250470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사업자분류</a:t>
              </a:r>
              <a:endParaRPr lang="en-US" sz="1050">
                <a:solidFill>
                  <a:srgbClr val="5F5F5F"/>
                </a:solidFill>
                <a:latin typeface="Segoe UI" panose="020B0502040204020203" pitchFamily="34" charset="0"/>
                <a:cs typeface="Segoe UI" panose="020B0502040204020203" pitchFamily="34" charset="0"/>
              </a:endParaRPr>
            </a:p>
          </p:txBody>
        </p:sp>
        <p:sp>
          <p:nvSpPr>
            <p:cNvPr id="314" name="Arrow Down">
              <a:extLst>
                <a:ext uri="{FF2B5EF4-FFF2-40B4-BE49-F238E27FC236}">
                  <a16:creationId xmlns="" xmlns:a16="http://schemas.microsoft.com/office/drawing/2014/main" id="{E5C98408-F270-55C2-9CFC-39A89E48AE41}"/>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5" name="Select">
            <a:extLst>
              <a:ext uri="{FF2B5EF4-FFF2-40B4-BE49-F238E27FC236}">
                <a16:creationId xmlns="" xmlns:a16="http://schemas.microsoft.com/office/drawing/2014/main" id="{8F48AA88-E69C-965E-2453-662D4CF4F91F}"/>
              </a:ext>
            </a:extLst>
          </p:cNvPr>
          <p:cNvGrpSpPr/>
          <p:nvPr/>
        </p:nvGrpSpPr>
        <p:grpSpPr>
          <a:xfrm>
            <a:off x="4160153" y="4346739"/>
            <a:ext cx="1845895" cy="307726"/>
            <a:chOff x="595686" y="1245856"/>
            <a:chExt cx="2504700" cy="338498"/>
          </a:xfrm>
        </p:grpSpPr>
        <p:sp>
          <p:nvSpPr>
            <p:cNvPr id="316" name="Input">
              <a:extLst>
                <a:ext uri="{FF2B5EF4-FFF2-40B4-BE49-F238E27FC236}">
                  <a16:creationId xmlns="" xmlns:a16="http://schemas.microsoft.com/office/drawing/2014/main" id="{BC73CE2C-3B68-B318-C007-AB14DA5566CD}"/>
                </a:ext>
              </a:extLst>
            </p:cNvPr>
            <p:cNvSpPr/>
            <p:nvPr/>
          </p:nvSpPr>
          <p:spPr>
            <a:xfrm>
              <a:off x="595686" y="1245856"/>
              <a:ext cx="2504700"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기관 선택</a:t>
              </a:r>
              <a:endParaRPr lang="en-US" sz="1050">
                <a:solidFill>
                  <a:srgbClr val="5F5F5F"/>
                </a:solidFill>
                <a:latin typeface="Segoe UI" panose="020B0502040204020203" pitchFamily="34" charset="0"/>
                <a:cs typeface="Segoe UI" panose="020B0502040204020203" pitchFamily="34" charset="0"/>
              </a:endParaRPr>
            </a:p>
          </p:txBody>
        </p:sp>
        <p:sp>
          <p:nvSpPr>
            <p:cNvPr id="317" name="Arrow Down">
              <a:extLst>
                <a:ext uri="{FF2B5EF4-FFF2-40B4-BE49-F238E27FC236}">
                  <a16:creationId xmlns="" xmlns:a16="http://schemas.microsoft.com/office/drawing/2014/main" id="{7FB60FCA-48F8-F53B-354C-F5DD70494F25}"/>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18" name="Input with Label">
            <a:extLst>
              <a:ext uri="{FF2B5EF4-FFF2-40B4-BE49-F238E27FC236}">
                <a16:creationId xmlns="" xmlns:a16="http://schemas.microsoft.com/office/drawing/2014/main" id="{3D133906-EBBB-814B-14E1-EEBB9E671F25}"/>
              </a:ext>
            </a:extLst>
          </p:cNvPr>
          <p:cNvGrpSpPr/>
          <p:nvPr/>
        </p:nvGrpSpPr>
        <p:grpSpPr>
          <a:xfrm>
            <a:off x="2575588" y="4787446"/>
            <a:ext cx="1453393" cy="534896"/>
            <a:chOff x="908150" y="2873283"/>
            <a:chExt cx="1234040" cy="588386"/>
          </a:xfrm>
        </p:grpSpPr>
        <p:sp>
          <p:nvSpPr>
            <p:cNvPr id="319" name="Input">
              <a:extLst>
                <a:ext uri="{FF2B5EF4-FFF2-40B4-BE49-F238E27FC236}">
                  <a16:creationId xmlns="" xmlns:a16="http://schemas.microsoft.com/office/drawing/2014/main" id="{B89D0873-F016-D191-BBD4-E427E690A0C3}"/>
                </a:ext>
              </a:extLst>
            </p:cNvPr>
            <p:cNvSpPr/>
            <p:nvPr/>
          </p:nvSpPr>
          <p:spPr>
            <a:xfrm>
              <a:off x="908150" y="3123170"/>
              <a:ext cx="123404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OO(</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연구기획본부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320" name="Label">
              <a:extLst>
                <a:ext uri="{FF2B5EF4-FFF2-40B4-BE49-F238E27FC236}">
                  <a16:creationId xmlns="" xmlns:a16="http://schemas.microsoft.com/office/drawing/2014/main" id="{D9552087-483A-48D0-9EF1-8B922A3DC1BB}"/>
                </a:ext>
              </a:extLst>
            </p:cNvPr>
            <p:cNvSpPr txBox="1"/>
            <p:nvPr/>
          </p:nvSpPr>
          <p:spPr>
            <a:xfrm>
              <a:off x="908150" y="2873283"/>
              <a:ext cx="546625"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담당자</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324" name="Input with Label">
            <a:extLst>
              <a:ext uri="{FF2B5EF4-FFF2-40B4-BE49-F238E27FC236}">
                <a16:creationId xmlns="" xmlns:a16="http://schemas.microsoft.com/office/drawing/2014/main" id="{BB58AC51-6D2B-B5D4-6C63-33CA0A291951}"/>
              </a:ext>
            </a:extLst>
          </p:cNvPr>
          <p:cNvGrpSpPr/>
          <p:nvPr/>
        </p:nvGrpSpPr>
        <p:grpSpPr>
          <a:xfrm>
            <a:off x="4155957" y="4774855"/>
            <a:ext cx="1850091" cy="534896"/>
            <a:chOff x="908150" y="2873283"/>
            <a:chExt cx="2504700" cy="588386"/>
          </a:xfrm>
        </p:grpSpPr>
        <p:sp>
          <p:nvSpPr>
            <p:cNvPr id="325" name="Input">
              <a:extLst>
                <a:ext uri="{FF2B5EF4-FFF2-40B4-BE49-F238E27FC236}">
                  <a16:creationId xmlns="" xmlns:a16="http://schemas.microsoft.com/office/drawing/2014/main" id="{8FDCA137-4E17-BD1E-C17F-89CE820AEBFE}"/>
                </a:ext>
              </a:extLst>
            </p:cNvPr>
            <p:cNvSpPr/>
            <p:nvPr/>
          </p:nvSpPr>
          <p:spPr>
            <a:xfrm>
              <a:off x="908150" y="3123170"/>
              <a:ext cx="250470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OO(</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326" name="Label">
              <a:extLst>
                <a:ext uri="{FF2B5EF4-FFF2-40B4-BE49-F238E27FC236}">
                  <a16:creationId xmlns="" xmlns:a16="http://schemas.microsoft.com/office/drawing/2014/main" id="{A8A1409A-6266-3470-26B4-ACEF22D66A50}"/>
                </a:ext>
              </a:extLst>
            </p:cNvPr>
            <p:cNvSpPr txBox="1"/>
            <p:nvPr/>
          </p:nvSpPr>
          <p:spPr>
            <a:xfrm>
              <a:off x="908150" y="2873283"/>
              <a:ext cx="50334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수행</a:t>
              </a:r>
              <a:r>
                <a:rPr lang="en-US" altLang="ko-KR" sz="1100" b="1" noProof="1">
                  <a:solidFill>
                    <a:srgbClr val="5F5F5F"/>
                  </a:solidFill>
                  <a:latin typeface="Segoe UI" panose="020B0502040204020203" pitchFamily="34" charset="0"/>
                  <a:cs typeface="Segoe UI" panose="020B0502040204020203" pitchFamily="34" charset="0"/>
                </a:rPr>
                <a:t>PM</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329" name="Label">
            <a:extLst>
              <a:ext uri="{FF2B5EF4-FFF2-40B4-BE49-F238E27FC236}">
                <a16:creationId xmlns="" xmlns:a16="http://schemas.microsoft.com/office/drawing/2014/main" id="{61127CE5-6741-D130-5D6B-C773A6E5AD57}"/>
              </a:ext>
            </a:extLst>
          </p:cNvPr>
          <p:cNvSpPr txBox="1"/>
          <p:nvPr/>
        </p:nvSpPr>
        <p:spPr>
          <a:xfrm>
            <a:off x="2575588" y="6112271"/>
            <a:ext cx="570669" cy="19216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업무기간</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sp>
        <p:nvSpPr>
          <p:cNvPr id="331" name="Button">
            <a:extLst>
              <a:ext uri="{FF2B5EF4-FFF2-40B4-BE49-F238E27FC236}">
                <a16:creationId xmlns="" xmlns:a16="http://schemas.microsoft.com/office/drawing/2014/main" id="{85DACFA9-1DAA-EC96-5895-36A1CE93766D}"/>
              </a:ext>
            </a:extLst>
          </p:cNvPr>
          <p:cNvSpPr>
            <a:spLocks/>
          </p:cNvSpPr>
          <p:nvPr/>
        </p:nvSpPr>
        <p:spPr bwMode="auto">
          <a:xfrm>
            <a:off x="3701523" y="3090372"/>
            <a:ext cx="540381"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32" name="Date Field" descr="&lt;SmartSettings&gt;&lt;SmartResize enabled=&quot;True&quot; minWidth=&quot;20&quot; minHeight=&quot;13&quot; /&gt;&lt;/SmartSettings&gt;">
            <a:extLst>
              <a:ext uri="{FF2B5EF4-FFF2-40B4-BE49-F238E27FC236}">
                <a16:creationId xmlns="" xmlns:a16="http://schemas.microsoft.com/office/drawing/2014/main" id="{96F221CF-85E9-7B8E-BD1D-1EBBB04FF189}"/>
              </a:ext>
            </a:extLst>
          </p:cNvPr>
          <p:cNvGrpSpPr/>
          <p:nvPr>
            <p:custDataLst>
              <p:tags r:id="rId6"/>
            </p:custDataLst>
          </p:nvPr>
        </p:nvGrpSpPr>
        <p:grpSpPr>
          <a:xfrm>
            <a:off x="2575588" y="6392225"/>
            <a:ext cx="941042" cy="241092"/>
            <a:chOff x="928688" y="1249188"/>
            <a:chExt cx="1035146" cy="265201"/>
          </a:xfrm>
        </p:grpSpPr>
        <p:sp>
          <p:nvSpPr>
            <p:cNvPr id="333" name="Text Box">
              <a:extLst>
                <a:ext uri="{FF2B5EF4-FFF2-40B4-BE49-F238E27FC236}">
                  <a16:creationId xmlns="" xmlns:a16="http://schemas.microsoft.com/office/drawing/2014/main" id="{494BDDB6-BB0F-0934-4AA0-997EA454874F}"/>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2018-08-12</a:t>
              </a:r>
            </a:p>
          </p:txBody>
        </p:sp>
        <p:sp>
          <p:nvSpPr>
            <p:cNvPr id="334"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66DBB06C-4E73-DEE4-1458-609ABC685FD3}"/>
                </a:ext>
              </a:extLst>
            </p:cNvPr>
            <p:cNvSpPr>
              <a:spLocks noEditPoints="1"/>
            </p:cNvSpPr>
            <p:nvPr>
              <p:custDataLst>
                <p:tags r:id="rId15"/>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35" name="Header">
            <a:extLst>
              <a:ext uri="{FF2B5EF4-FFF2-40B4-BE49-F238E27FC236}">
                <a16:creationId xmlns="" xmlns:a16="http://schemas.microsoft.com/office/drawing/2014/main" id="{1C548654-54DF-6638-89A1-A33E3F096719}"/>
              </a:ext>
            </a:extLst>
          </p:cNvPr>
          <p:cNvSpPr txBox="1"/>
          <p:nvPr/>
        </p:nvSpPr>
        <p:spPr>
          <a:xfrm>
            <a:off x="3596282" y="6412062"/>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36" name="Date Field" descr="&lt;SmartSettings&gt;&lt;SmartResize enabled=&quot;True&quot; minWidth=&quot;20&quot; minHeight=&quot;13&quot; /&gt;&lt;/SmartSettings&gt;">
            <a:extLst>
              <a:ext uri="{FF2B5EF4-FFF2-40B4-BE49-F238E27FC236}">
                <a16:creationId xmlns="" xmlns:a16="http://schemas.microsoft.com/office/drawing/2014/main" id="{871F1532-EF62-9604-9295-E2D5B460FB23}"/>
              </a:ext>
            </a:extLst>
          </p:cNvPr>
          <p:cNvGrpSpPr/>
          <p:nvPr>
            <p:custDataLst>
              <p:tags r:id="rId7"/>
            </p:custDataLst>
          </p:nvPr>
        </p:nvGrpSpPr>
        <p:grpSpPr>
          <a:xfrm>
            <a:off x="3956405" y="6392225"/>
            <a:ext cx="941042" cy="241092"/>
            <a:chOff x="928688" y="1249188"/>
            <a:chExt cx="1035146" cy="265201"/>
          </a:xfrm>
        </p:grpSpPr>
        <p:sp>
          <p:nvSpPr>
            <p:cNvPr id="337" name="Text Box">
              <a:extLst>
                <a:ext uri="{FF2B5EF4-FFF2-40B4-BE49-F238E27FC236}">
                  <a16:creationId xmlns="" xmlns:a16="http://schemas.microsoft.com/office/drawing/2014/main" id="{9AF9D5C7-9F8C-8505-D0B7-B15A0A6C1789}"/>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2018-08-12</a:t>
              </a:r>
            </a:p>
          </p:txBody>
        </p:sp>
        <p:sp>
          <p:nvSpPr>
            <p:cNvPr id="338"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EB41878C-69F9-DBE7-E413-760819864B5D}"/>
                </a:ext>
              </a:extLst>
            </p:cNvPr>
            <p:cNvSpPr>
              <a:spLocks noEditPoints="1"/>
            </p:cNvSpPr>
            <p:nvPr>
              <p:custDataLst>
                <p:tags r:id="rId14"/>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39" name="Radio Button"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V9msqJ6s27Zavp5nq7xJ694nNJz8Ku213CK449c5eDCfyUfSl4dlBFM8xXm61etnfNZ4fXSADADCc/cuE7LIyuIHygZmis9p/PGXzk4wfU+qdzKP+OWzHuHHx7OZabf10YlM+EegZQykATTWhgQwNkb9tjch5qHhHLdtNp2nOXgqnQtTbehzkAlp1iKcu2WG9PsrKvr2bcelzdNPPtvQ/dj/Y3Csdd6u62Xa1us80vkvCT/6JV0o+vZ5Vjb+60E7I8GXVTFLBwa+VU1+mpg4bfLlLK9HQrPj+qJJ82GBizMQQ0izxn3dGzt4377yu4qquFli2vr61gLBrPYKQyOEfPEkDPsyOzDr0Q7xDHSKh1j3q9UM5G7n1DfADzf+BhRQOLqo8vGfDZjj2SCsqbK6JwWDPG0eIsYX2Vsiw7o280B6JS1ogHnTVjVBzc7JohGdqisixd15MQNFmGzNZtjhwHVCt3ouxQn1Mv6iqd7UxeuWpmW8wO/rfEjS8XSE7oaPz4tlVpbvzylfZDWNsxy/IszJcp1Uiy9ZBjtTOoRoBJvIR9OsJS26dfpumrNOT/N3t7cqEJTn1cUFVFldV/XWR8+yoqRJa6t0LUzODJkKx8i0jT8aoZNb6TLvV/fHXeKax816QYbo+ij82PgdZNNEvJRSyjDjDpC7fShGF4ov1Be8R+nZ06JZVU02KT3B7RDIQDE+ifN2Yq0YtAiP/Brxjbi9+Ed9GfeVmf016hHhiWnOedGMBU/6Nyq2cB+e1dXC9bXl+urOZs8MDcyZ+erzvG3Sq3lOc6YTJ9TOpu0aspNO8rIiuSe+yoRQ5By+86bT9hGZUjxKOvEofRfqRtJc5G36i40Z9eZIrdLhjRb4NkOvzolVOySww4Q6VCfia49YFfJtRntr6VeaBORMf+EvjDfG46g3/smiKUiA0s8+6wd5Qxr5Zo2Bp3mPEcDNuMmhxrNBScfGlF5m5TpPf4/ht/Dcetzpo28A0LOOA+g/N1uKHlMrd7HHKPow37pZzZyQIau3PlRZuECmYUG5MkqftBN/cFGQc5q6HEFf+9tehoTH94gjmi+qcN9n/P3vwIsOFgQj4vSaR0QvCud9nOCwz/Gb69VmieRhoxU46vO6Wq9I3j0KUENKpgDELr5gPxpfftUWJfIv7QvKRPhmA00/8l2Ej95fAhkPtc4X+P2M0jXwhz28Prefb/DqQA0PQDzs8J8bfOXB6MA8N7yPB47MFli4oAHtHtKPx595oxSC08effLIBT/Pcoj88Yt+Yeqnf2feK72+gnv+w0ZlmS/VcjVMzEMLGnhtpZ55bjgmP5fb3ZPTjdSsfbDRusUd6s+/f2G3QEl3zH1+SObnF7JrnPSiCx4baOkvC9VauxxBZFlN2IYbkc+h5T2TwBH4w43BLnvGfPvN1MyC3eQYCuthzy6a3bLYxZOw+70FjnuyQNO85ocNBKQO7JYFvQYYbmtzw9a0IeAvCDQ7XqcWbxrwB09vnEYYj95Mvv/jmg/fC5Yp/8c4voT+bNlvS+gG7WN2gmuP5EQIZqK2tO6wy4k4OnrgTiOcDI6lXOcdQ8AAfNzkFUHV+/tlHvWj5o7tHdkBf1yXUMYQtInTuKNdhl2JgjgbZzwHdmJE2yi+SfMCzMeGiP37J/wO4/5sEixsAAA==&lt;/Code&gt;&lt;CodeSignature&gt;PkA0BeKbb6k61bj3t4f1QSFayBUYgLPJscplsSWXSWETP9K+Qt+F64ckorPLd8+B5pUuOYUZt8sQCDzu9gBcKz39fQgV91hIt0oqFteS++UWEeHO1gycpKFFsJxcozm1FW5bSWpVeWg5EUj1A5nN8+y/N933tD4tJfkwKnd/wZ0pZ+OtKJ/hckodGR615t61VVRT4Y5s1n0MIa+55nxOosCBp6NOzORIp/azJKDPnIhk7JaEEhrmq1HM9ZcaH9udWluVSnR/A465IQeaosM5OvWqArccy/R8wGhgPdegn2Wx1JQV83Cjcp448iN6gnzRNlTFmBKLTBUHfR1hZGDSDw==&lt;/CodeSignature&gt;&lt;/SmartOptions&gt;&lt;SmartResize enabled=&quot;True&quot; minWidth=&quot;10&quot; minHeight=&quot;10&quot; /&gt;&lt;/SmartSettings&gt;">
            <a:extLst>
              <a:ext uri="{FF2B5EF4-FFF2-40B4-BE49-F238E27FC236}">
                <a16:creationId xmlns="" xmlns:a16="http://schemas.microsoft.com/office/drawing/2014/main" id="{59B81387-DD83-0FC2-0493-8072F54ED96C}"/>
              </a:ext>
            </a:extLst>
          </p:cNvPr>
          <p:cNvGrpSpPr/>
          <p:nvPr>
            <p:custDataLst>
              <p:tags r:id="rId8"/>
            </p:custDataLst>
          </p:nvPr>
        </p:nvGrpSpPr>
        <p:grpSpPr>
          <a:xfrm>
            <a:off x="2575588" y="7053006"/>
            <a:ext cx="465377" cy="193060"/>
            <a:chOff x="593892" y="1585163"/>
            <a:chExt cx="511915" cy="212366"/>
          </a:xfrm>
        </p:grpSpPr>
        <p:sp>
          <p:nvSpPr>
            <p:cNvPr id="340" name="Circle">
              <a:extLst>
                <a:ext uri="{FF2B5EF4-FFF2-40B4-BE49-F238E27FC236}">
                  <a16:creationId xmlns="" xmlns:a16="http://schemas.microsoft.com/office/drawing/2014/main" id="{F7481FD4-2EE6-0628-6F09-69542527A987}"/>
                </a:ext>
              </a:extLst>
            </p:cNvPr>
            <p:cNvSpPr/>
            <p:nvPr/>
          </p:nvSpPr>
          <p:spPr>
            <a:xfrm>
              <a:off x="593892" y="1624671"/>
              <a:ext cx="133350" cy="13335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1" name="Check">
              <a:extLst>
                <a:ext uri="{FF2B5EF4-FFF2-40B4-BE49-F238E27FC236}">
                  <a16:creationId xmlns="" xmlns:a16="http://schemas.microsoft.com/office/drawing/2014/main" id="{5A7C0B0A-78C2-BDDA-E2B9-209531C08A00}"/>
                </a:ext>
              </a:extLst>
            </p:cNvPr>
            <p:cNvSpPr/>
            <p:nvPr/>
          </p:nvSpPr>
          <p:spPr>
            <a:xfrm>
              <a:off x="631198" y="1661977"/>
              <a:ext cx="58738" cy="58738"/>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2" name="Label">
              <a:extLst>
                <a:ext uri="{FF2B5EF4-FFF2-40B4-BE49-F238E27FC236}">
                  <a16:creationId xmlns="" xmlns:a16="http://schemas.microsoft.com/office/drawing/2014/main" id="{14777AD1-2DC8-0F81-3995-4F4C8366C08A}"/>
                </a:ext>
              </a:extLst>
            </p:cNvPr>
            <p:cNvSpPr txBox="1"/>
            <p:nvPr/>
          </p:nvSpPr>
          <p:spPr>
            <a:xfrm>
              <a:off x="727242" y="1585163"/>
              <a:ext cx="37856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공개</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43" name="Radio Button"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V9msqJ6s27Zavp5nq7xJ694nNJz8Ku213CK449c5eDCfyUfSl4dlBFM8xXm61etnfNZ4fXSADADCc/cuE7LIyuIHygZmis9p/PGXzk4wfU+qdzKP+OWzHuHHx7OZabf10YlM+EegZQykATTWhgQwNkb9tjch5qHhHLdtNp2nOXgqnQtTbehzkAlp1iKcu2WG9PsrKvr2bcelzdNPPtvQ/dj/Y3Csdd6u62Xa1us80vkvCT/6JV0o+vZ5Vjb+60E7I8GXVTFLBwa+VU1+mpg4bfLlLK9HQrPj+qJJ82GBizMQQ0izxn3dGzt4377yu4qquFli2vr61gLBrPYKQyOEfPEkDPsyOzDr0Q7xDHSKh1j3q9UM5G7n1DfADzf+BhRQOLqo8vGfDZjj2SCsqbK6JwWDPG0eIsYX2Vsiw7o280B6JS1ogHnTVjVBzc7JohGdqisixd15MQNFmGzNZtjhwHVCt3ouxQn1Mv6iqd7UxeuWpmW8wO/rfEjS8XSE7oaPz4tlVpbvzylfZDWNsxy/IszJcp1Uiy9ZBjtTOoRoBJvIR9OsJS26dfpumrNOT/N3t7cqEJTn1cUFVFldV/XWR8+yoqRJa6t0LUzODJkKx8i0jT8aoZNb6TLvV/fHXeKax816QYbo+ij82PgdZNNEvJRSyjDjDpC7fShGF4ov1Be8R+nZ06JZVU02KT3B7RDIQDE+ifN2Yq0YtAiP/Brxjbi9+Ed9GfeVmf016hHhiWnOedGMBU/6Nyq2cB+e1dXC9bXl+urOZs8MDcyZ+erzvG3Sq3lOc6YTJ9TOpu0aspNO8rIiuSe+yoRQ5By+86bT9hGZUjxKOvEofRfqRtJc5G36i40Z9eZIrdLhjRb4NkOvzolVOySww4Q6VCfia49YFfJtRntr6VeaBORMf+EvjDfG46g3/smiKUiA0s8+6wd5Qxr5Zo2Bp3mPEcDNuMmhxrNBScfGlF5m5TpPf4/ht/Dcetzpo28A0LOOA+g/N1uKHlMrd7HHKPow37pZzZyQIau3PlRZuECmYUG5MkqftBN/cFGQc5q6HEFf+9tehoTH94gjmi+qcN9n/P3vwIsOFgQj4vSaR0QvCud9nOCwz/Gb69VmieRhoxU46vO6Wq9I3j0KUENKpgDELr5gPxpfftUWJfIv7QvKRPhmA00/8l2Ej95fAhkPtc4X+P2M0jXwhz28Prefb/DqQA0PQDzs8J8bfOXB6MA8N7yPB47MFli4oAHtHtKPx595oxSC08effLIBT/Pcoj88Yt+Yeqnf2feK72+gnv+w0ZlmS/VcjVMzEMLGnhtpZ55bjgmP5fb3ZPTjdSsfbDRusUd6s+/f2G3QEl3zH1+SObnF7JrnPSiCx4baOkvC9VauxxBZFlN2IYbkc+h5T2TwBH4w43BLnvGfPvN1MyC3eQYCuthzy6a3bLYxZOw+70FjnuyQNO85ocNBKQO7JYFvQYYbmtzw9a0IeAvCDQ7XqcWbxrwB09vnEYYj95Mvv/jmg/fC5Yp/8c4voT+bNlvS+gG7WN2gmuP5EQIZqK2tO6wy4k4OnrgTiOcDI6lXOcdQ8AAfNzkFUHV+/tlHvWj5o7tHdkBf1yXUMYQtInTuKNdhl2JgjgbZzwHdmJE2yi+SfMCzMeGiP37J/wO4/5sEixsAAA==&lt;/Code&gt;&lt;CodeSignature&gt;PkA0BeKbb6k61bj3t4f1QSFayBUYgLPJscplsSWXSWETP9K+Qt+F64ckorPLd8+B5pUuOYUZt8sQCDzu9gBcKz39fQgV91hIt0oqFteS++UWEeHO1gycpKFFsJxcozm1FW5bSWpVeWg5EUj1A5nN8+y/N933tD4tJfkwKnd/wZ0pZ+OtKJ/hckodGR615t61VVRT4Y5s1n0MIa+55nxOosCBp6NOzORIp/azJKDPnIhk7JaEEhrmq1HM9ZcaH9udWluVSnR/A465IQeaosM5OvWqArccy/R8wGhgPdegn2Wx1JQV83Cjcp448iN6gnzRNlTFmBKLTBUHfR1hZGDSDw==&lt;/CodeSignature&gt;&lt;/SmartOptions&gt;&lt;SmartResize enabled=&quot;True&quot; minWidth=&quot;10&quot; minHeight=&quot;10&quot; /&gt;&lt;/SmartSettings&gt;">
            <a:extLst>
              <a:ext uri="{FF2B5EF4-FFF2-40B4-BE49-F238E27FC236}">
                <a16:creationId xmlns="" xmlns:a16="http://schemas.microsoft.com/office/drawing/2014/main" id="{364E19FC-0823-1412-D763-5CC8B79255E9}"/>
              </a:ext>
            </a:extLst>
          </p:cNvPr>
          <p:cNvGrpSpPr/>
          <p:nvPr>
            <p:custDataLst>
              <p:tags r:id="rId9"/>
            </p:custDataLst>
          </p:nvPr>
        </p:nvGrpSpPr>
        <p:grpSpPr>
          <a:xfrm>
            <a:off x="3149924" y="7043021"/>
            <a:ext cx="570301" cy="193060"/>
            <a:chOff x="593892" y="1585163"/>
            <a:chExt cx="627331" cy="212366"/>
          </a:xfrm>
        </p:grpSpPr>
        <p:sp>
          <p:nvSpPr>
            <p:cNvPr id="344" name="Circle">
              <a:extLst>
                <a:ext uri="{FF2B5EF4-FFF2-40B4-BE49-F238E27FC236}">
                  <a16:creationId xmlns="" xmlns:a16="http://schemas.microsoft.com/office/drawing/2014/main" id="{482516E3-EAB2-3B0B-A1C9-36F87DD4E797}"/>
                </a:ext>
              </a:extLst>
            </p:cNvPr>
            <p:cNvSpPr/>
            <p:nvPr/>
          </p:nvSpPr>
          <p:spPr>
            <a:xfrm>
              <a:off x="593892" y="1624671"/>
              <a:ext cx="133350" cy="13335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5" name="Check" hidden="1">
              <a:extLst>
                <a:ext uri="{FF2B5EF4-FFF2-40B4-BE49-F238E27FC236}">
                  <a16:creationId xmlns="" xmlns:a16="http://schemas.microsoft.com/office/drawing/2014/main" id="{B8741FBF-99EA-1242-4309-3218C8DF0288}"/>
                </a:ext>
              </a:extLst>
            </p:cNvPr>
            <p:cNvSpPr/>
            <p:nvPr/>
          </p:nvSpPr>
          <p:spPr>
            <a:xfrm>
              <a:off x="631198" y="1661977"/>
              <a:ext cx="58738" cy="58738"/>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6" name="Label">
              <a:extLst>
                <a:ext uri="{FF2B5EF4-FFF2-40B4-BE49-F238E27FC236}">
                  <a16:creationId xmlns="" xmlns:a16="http://schemas.microsoft.com/office/drawing/2014/main" id="{3F2B8277-E39C-DADF-F69E-3075065E5A29}"/>
                </a:ext>
              </a:extLst>
            </p:cNvPr>
            <p:cNvSpPr txBox="1"/>
            <p:nvPr/>
          </p:nvSpPr>
          <p:spPr>
            <a:xfrm>
              <a:off x="727242" y="1585163"/>
              <a:ext cx="493981"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비공개</a:t>
              </a:r>
              <a:endParaRPr lang="en-US" sz="900">
                <a:solidFill>
                  <a:srgbClr val="5F5F5F"/>
                </a:solidFill>
                <a:latin typeface="Segoe UI" panose="020B0502040204020203" pitchFamily="34" charset="0"/>
                <a:cs typeface="Segoe UI" panose="020B0502040204020203" pitchFamily="34" charset="0"/>
              </a:endParaRPr>
            </a:p>
          </p:txBody>
        </p:sp>
      </p:grpSp>
      <p:sp>
        <p:nvSpPr>
          <p:cNvPr id="347" name="Label">
            <a:extLst>
              <a:ext uri="{FF2B5EF4-FFF2-40B4-BE49-F238E27FC236}">
                <a16:creationId xmlns="" xmlns:a16="http://schemas.microsoft.com/office/drawing/2014/main" id="{F7992913-63FB-05A0-FBD7-F469CDBE89D9}"/>
              </a:ext>
            </a:extLst>
          </p:cNvPr>
          <p:cNvSpPr txBox="1"/>
          <p:nvPr/>
        </p:nvSpPr>
        <p:spPr>
          <a:xfrm>
            <a:off x="2575588" y="2085830"/>
            <a:ext cx="632457"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업무구분</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grpSp>
        <p:nvGrpSpPr>
          <p:cNvPr id="348" name="Select">
            <a:extLst>
              <a:ext uri="{FF2B5EF4-FFF2-40B4-BE49-F238E27FC236}">
                <a16:creationId xmlns="" xmlns:a16="http://schemas.microsoft.com/office/drawing/2014/main" id="{34A3A37C-5A9B-B486-09D7-EFC3EF51CF47}"/>
              </a:ext>
            </a:extLst>
          </p:cNvPr>
          <p:cNvGrpSpPr/>
          <p:nvPr/>
        </p:nvGrpSpPr>
        <p:grpSpPr>
          <a:xfrm>
            <a:off x="4062019" y="6982743"/>
            <a:ext cx="1453393" cy="279751"/>
            <a:chOff x="595686" y="1261241"/>
            <a:chExt cx="2504700" cy="307726"/>
          </a:xfrm>
        </p:grpSpPr>
        <p:sp>
          <p:nvSpPr>
            <p:cNvPr id="349" name="Input">
              <a:extLst>
                <a:ext uri="{FF2B5EF4-FFF2-40B4-BE49-F238E27FC236}">
                  <a16:creationId xmlns="" xmlns:a16="http://schemas.microsoft.com/office/drawing/2014/main" id="{4872C1B5-681D-B145-27E7-1BF91F1C94C0}"/>
                </a:ext>
              </a:extLst>
            </p:cNvPr>
            <p:cNvSpPr/>
            <p:nvPr/>
          </p:nvSpPr>
          <p:spPr>
            <a:xfrm>
              <a:off x="595686" y="1261241"/>
              <a:ext cx="2504700"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0" name="Arrow Down">
              <a:extLst>
                <a:ext uri="{FF2B5EF4-FFF2-40B4-BE49-F238E27FC236}">
                  <a16:creationId xmlns="" xmlns:a16="http://schemas.microsoft.com/office/drawing/2014/main" id="{49EBE237-BB98-9328-6AE3-A303723510B7}"/>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351" name="Label">
            <a:extLst>
              <a:ext uri="{FF2B5EF4-FFF2-40B4-BE49-F238E27FC236}">
                <a16:creationId xmlns="" xmlns:a16="http://schemas.microsoft.com/office/drawing/2014/main" id="{ED0A0C4E-2291-74E9-207D-A45A474A6015}"/>
              </a:ext>
            </a:extLst>
          </p:cNvPr>
          <p:cNvSpPr txBox="1"/>
          <p:nvPr/>
        </p:nvSpPr>
        <p:spPr>
          <a:xfrm>
            <a:off x="4062020" y="6710904"/>
            <a:ext cx="390550"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54" name="직사각형 353">
            <a:extLst>
              <a:ext uri="{FF2B5EF4-FFF2-40B4-BE49-F238E27FC236}">
                <a16:creationId xmlns="" xmlns:a16="http://schemas.microsoft.com/office/drawing/2014/main" id="{A0928FAB-B434-F40D-D511-1D5473020845}"/>
              </a:ext>
            </a:extLst>
          </p:cNvPr>
          <p:cNvSpPr/>
          <p:nvPr/>
        </p:nvSpPr>
        <p:spPr>
          <a:xfrm>
            <a:off x="5606348" y="6496279"/>
            <a:ext cx="735537" cy="1015663"/>
          </a:xfrm>
          <a:prstGeom prst="rect">
            <a:avLst/>
          </a:prstGeom>
          <a:solidFill>
            <a:schemeClr val="bg1"/>
          </a:solidFill>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종료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취소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55" name="Input with Label">
            <a:extLst>
              <a:ext uri="{FF2B5EF4-FFF2-40B4-BE49-F238E27FC236}">
                <a16:creationId xmlns="" xmlns:a16="http://schemas.microsoft.com/office/drawing/2014/main" id="{DCCECF11-01D8-D04E-3D38-89BBB6B99049}"/>
              </a:ext>
            </a:extLst>
          </p:cNvPr>
          <p:cNvGrpSpPr/>
          <p:nvPr/>
        </p:nvGrpSpPr>
        <p:grpSpPr>
          <a:xfrm>
            <a:off x="2575588" y="8268044"/>
            <a:ext cx="3430460" cy="520908"/>
            <a:chOff x="908150" y="2873283"/>
            <a:chExt cx="4275100" cy="572999"/>
          </a:xfrm>
        </p:grpSpPr>
        <p:sp>
          <p:nvSpPr>
            <p:cNvPr id="356" name="Input">
              <a:extLst>
                <a:ext uri="{FF2B5EF4-FFF2-40B4-BE49-F238E27FC236}">
                  <a16:creationId xmlns="" xmlns:a16="http://schemas.microsoft.com/office/drawing/2014/main" id="{AA0E13AE-E935-2A9E-128D-C37404DB75F1}"/>
                </a:ext>
              </a:extLst>
            </p:cNvPr>
            <p:cNvSpPr/>
            <p:nvPr/>
          </p:nvSpPr>
          <p:spPr>
            <a:xfrm>
              <a:off x="934327" y="3138556"/>
              <a:ext cx="4248923"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57" name="Label">
              <a:extLst>
                <a:ext uri="{FF2B5EF4-FFF2-40B4-BE49-F238E27FC236}">
                  <a16:creationId xmlns="" xmlns:a16="http://schemas.microsoft.com/office/drawing/2014/main" id="{E83468C2-80B4-3ED0-F844-05F900923E8D}"/>
                </a:ext>
              </a:extLst>
            </p:cNvPr>
            <p:cNvSpPr txBox="1"/>
            <p:nvPr/>
          </p:nvSpPr>
          <p:spPr>
            <a:xfrm>
              <a:off x="908150" y="2873283"/>
              <a:ext cx="32060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비고</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5" name="Label">
            <a:extLst>
              <a:ext uri="{FF2B5EF4-FFF2-40B4-BE49-F238E27FC236}">
                <a16:creationId xmlns="" xmlns:a16="http://schemas.microsoft.com/office/drawing/2014/main" id="{26BFE448-0255-80D0-D0E0-03F1C0D93245}"/>
              </a:ext>
            </a:extLst>
          </p:cNvPr>
          <p:cNvSpPr txBox="1"/>
          <p:nvPr/>
        </p:nvSpPr>
        <p:spPr>
          <a:xfrm>
            <a:off x="2575588" y="6806531"/>
            <a:ext cx="596026" cy="17312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공개여부</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sp>
        <p:nvSpPr>
          <p:cNvPr id="117" name="Label">
            <a:extLst>
              <a:ext uri="{FF2B5EF4-FFF2-40B4-BE49-F238E27FC236}">
                <a16:creationId xmlns="" xmlns:a16="http://schemas.microsoft.com/office/drawing/2014/main" id="{EAD31593-230A-E975-CCA1-C9705B37F5D9}"/>
              </a:ext>
            </a:extLst>
          </p:cNvPr>
          <p:cNvSpPr txBox="1"/>
          <p:nvPr/>
        </p:nvSpPr>
        <p:spPr>
          <a:xfrm>
            <a:off x="7096292" y="2113104"/>
            <a:ext cx="532197"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계약기간</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18" name="Date Field" descr="&lt;SmartSettings&gt;&lt;SmartResize enabled=&quot;True&quot; minWidth=&quot;20&quot; minHeight=&quot;13&quot; /&gt;&lt;/SmartSettings&gt;">
            <a:extLst>
              <a:ext uri="{FF2B5EF4-FFF2-40B4-BE49-F238E27FC236}">
                <a16:creationId xmlns="" xmlns:a16="http://schemas.microsoft.com/office/drawing/2014/main" id="{7BE66CF3-449C-9561-DE68-3A88AECAACA4}"/>
              </a:ext>
            </a:extLst>
          </p:cNvPr>
          <p:cNvGrpSpPr/>
          <p:nvPr>
            <p:custDataLst>
              <p:tags r:id="rId10"/>
            </p:custDataLst>
          </p:nvPr>
        </p:nvGrpSpPr>
        <p:grpSpPr>
          <a:xfrm>
            <a:off x="7096292" y="2401715"/>
            <a:ext cx="1035146" cy="241092"/>
            <a:chOff x="928688" y="1261242"/>
            <a:chExt cx="1035146" cy="241092"/>
          </a:xfrm>
        </p:grpSpPr>
        <p:sp>
          <p:nvSpPr>
            <p:cNvPr id="119" name="Text Box">
              <a:extLst>
                <a:ext uri="{FF2B5EF4-FFF2-40B4-BE49-F238E27FC236}">
                  <a16:creationId xmlns="" xmlns:a16="http://schemas.microsoft.com/office/drawing/2014/main" id="{912DAF5B-65B7-6350-0D20-54FF431F6AA6}"/>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20" name="Date Picker Icon" descr="&lt;Tags&gt;&lt;SMARTRESIZEANCHORS&gt;None,None,None,Absolute&lt;/SMARTRESIZEANCHORS&gt;&lt;/Tags&gt;">
              <a:extLst>
                <a:ext uri="{FF2B5EF4-FFF2-40B4-BE49-F238E27FC236}">
                  <a16:creationId xmlns="" xmlns:a16="http://schemas.microsoft.com/office/drawing/2014/main" id="{D5771923-705D-9FCA-CCDA-7E815E2C8DF0}"/>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2" name="Date Field" descr="&lt;SmartSettings&gt;&lt;SmartResize enabled=&quot;True&quot; minWidth=&quot;20&quot; minHeight=&quot;13&quot; /&gt;&lt;/SmartSettings&gt;">
            <a:extLst>
              <a:ext uri="{FF2B5EF4-FFF2-40B4-BE49-F238E27FC236}">
                <a16:creationId xmlns="" xmlns:a16="http://schemas.microsoft.com/office/drawing/2014/main" id="{E87928E1-252F-36BE-FA50-62FBA6DF920B}"/>
              </a:ext>
            </a:extLst>
          </p:cNvPr>
          <p:cNvGrpSpPr/>
          <p:nvPr>
            <p:custDataLst>
              <p:tags r:id="rId11"/>
            </p:custDataLst>
          </p:nvPr>
        </p:nvGrpSpPr>
        <p:grpSpPr>
          <a:xfrm>
            <a:off x="8638947" y="2405375"/>
            <a:ext cx="1035146" cy="241092"/>
            <a:chOff x="928688" y="1261242"/>
            <a:chExt cx="1035146" cy="241092"/>
          </a:xfrm>
        </p:grpSpPr>
        <p:sp>
          <p:nvSpPr>
            <p:cNvPr id="123" name="Text Box">
              <a:extLst>
                <a:ext uri="{FF2B5EF4-FFF2-40B4-BE49-F238E27FC236}">
                  <a16:creationId xmlns="" xmlns:a16="http://schemas.microsoft.com/office/drawing/2014/main" id="{D9E7FA7B-DF09-9ED6-2DEE-2BDCAF54B1D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24" name="Date Picker Icon" descr="&lt;Tags&gt;&lt;SMARTRESIZEANCHORS&gt;None,None,None,Absolute&lt;/SMARTRESIZEANCHORS&gt;&lt;/Tags&gt;">
              <a:extLst>
                <a:ext uri="{FF2B5EF4-FFF2-40B4-BE49-F238E27FC236}">
                  <a16:creationId xmlns="" xmlns:a16="http://schemas.microsoft.com/office/drawing/2014/main" id="{DAE1CBD1-126C-32C6-6266-0B38AC38D2AB}"/>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25" name="Input with Label">
            <a:extLst>
              <a:ext uri="{FF2B5EF4-FFF2-40B4-BE49-F238E27FC236}">
                <a16:creationId xmlns="" xmlns:a16="http://schemas.microsoft.com/office/drawing/2014/main" id="{04FCAE6B-5FC3-96EE-97BA-A6ED228A045B}"/>
              </a:ext>
            </a:extLst>
          </p:cNvPr>
          <p:cNvGrpSpPr/>
          <p:nvPr/>
        </p:nvGrpSpPr>
        <p:grpSpPr>
          <a:xfrm>
            <a:off x="7096292" y="2796077"/>
            <a:ext cx="2403901" cy="572999"/>
            <a:chOff x="908149" y="2873283"/>
            <a:chExt cx="2403901" cy="572999"/>
          </a:xfrm>
        </p:grpSpPr>
        <p:sp>
          <p:nvSpPr>
            <p:cNvPr id="126" name="Input">
              <a:extLst>
                <a:ext uri="{FF2B5EF4-FFF2-40B4-BE49-F238E27FC236}">
                  <a16:creationId xmlns="" xmlns:a16="http://schemas.microsoft.com/office/drawing/2014/main" id="{A27070D5-C843-5E9D-5598-936FBCFD6DAB}"/>
                </a:ext>
              </a:extLst>
            </p:cNvPr>
            <p:cNvSpPr/>
            <p:nvPr/>
          </p:nvSpPr>
          <p:spPr>
            <a:xfrm>
              <a:off x="908149" y="3138556"/>
              <a:ext cx="2403901"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컨소시엄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000 </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7" name="Label">
              <a:extLst>
                <a:ext uri="{FF2B5EF4-FFF2-40B4-BE49-F238E27FC236}">
                  <a16:creationId xmlns="" xmlns:a16="http://schemas.microsoft.com/office/drawing/2014/main" id="{AF8CBE9B-95C9-3691-2478-AD7D78257804}"/>
                </a:ext>
              </a:extLst>
            </p:cNvPr>
            <p:cNvSpPr txBox="1"/>
            <p:nvPr/>
          </p:nvSpPr>
          <p:spPr>
            <a:xfrm>
              <a:off x="908150" y="2873283"/>
              <a:ext cx="88485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컨소시엄 여부</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28" name="Input with Label">
            <a:extLst>
              <a:ext uri="{FF2B5EF4-FFF2-40B4-BE49-F238E27FC236}">
                <a16:creationId xmlns="" xmlns:a16="http://schemas.microsoft.com/office/drawing/2014/main" id="{F1E0C3D8-477B-514C-0739-D9C0171680F3}"/>
              </a:ext>
            </a:extLst>
          </p:cNvPr>
          <p:cNvGrpSpPr/>
          <p:nvPr/>
        </p:nvGrpSpPr>
        <p:grpSpPr>
          <a:xfrm>
            <a:off x="7096292" y="3477779"/>
            <a:ext cx="3357164" cy="572999"/>
            <a:chOff x="908149" y="2873283"/>
            <a:chExt cx="5978345" cy="572999"/>
          </a:xfrm>
        </p:grpSpPr>
        <p:sp>
          <p:nvSpPr>
            <p:cNvPr id="129" name="Input">
              <a:extLst>
                <a:ext uri="{FF2B5EF4-FFF2-40B4-BE49-F238E27FC236}">
                  <a16:creationId xmlns="" xmlns:a16="http://schemas.microsoft.com/office/drawing/2014/main" id="{4CE31027-6AE0-11B3-5B99-E2B6E8B74136}"/>
                </a:ext>
              </a:extLst>
            </p:cNvPr>
            <p:cNvSpPr/>
            <p:nvPr/>
          </p:nvSpPr>
          <p:spPr>
            <a:xfrm>
              <a:off x="908149" y="3138556"/>
              <a:ext cx="5978345"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0" name="Label">
              <a:extLst>
                <a:ext uri="{FF2B5EF4-FFF2-40B4-BE49-F238E27FC236}">
                  <a16:creationId xmlns="" xmlns:a16="http://schemas.microsoft.com/office/drawing/2014/main" id="{877A7A2F-3D59-92C9-980A-70275841302D}"/>
                </a:ext>
              </a:extLst>
            </p:cNvPr>
            <p:cNvSpPr txBox="1"/>
            <p:nvPr/>
          </p:nvSpPr>
          <p:spPr>
            <a:xfrm>
              <a:off x="908150" y="2873283"/>
              <a:ext cx="88485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컨소시엄 구성</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1" name="Input with Label">
            <a:extLst>
              <a:ext uri="{FF2B5EF4-FFF2-40B4-BE49-F238E27FC236}">
                <a16:creationId xmlns="" xmlns:a16="http://schemas.microsoft.com/office/drawing/2014/main" id="{DBF77E94-6648-AD1E-983F-8FDCC0970AAF}"/>
              </a:ext>
            </a:extLst>
          </p:cNvPr>
          <p:cNvGrpSpPr/>
          <p:nvPr/>
        </p:nvGrpSpPr>
        <p:grpSpPr>
          <a:xfrm>
            <a:off x="7096292" y="4160077"/>
            <a:ext cx="1489642" cy="572999"/>
            <a:chOff x="908149" y="2873283"/>
            <a:chExt cx="3006977" cy="572999"/>
          </a:xfrm>
        </p:grpSpPr>
        <p:sp>
          <p:nvSpPr>
            <p:cNvPr id="132" name="Input">
              <a:extLst>
                <a:ext uri="{FF2B5EF4-FFF2-40B4-BE49-F238E27FC236}">
                  <a16:creationId xmlns="" xmlns:a16="http://schemas.microsoft.com/office/drawing/2014/main" id="{12729827-4E4A-68E5-E079-A4B655D49686}"/>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3" name="Label">
              <a:extLst>
                <a:ext uri="{FF2B5EF4-FFF2-40B4-BE49-F238E27FC236}">
                  <a16:creationId xmlns="" xmlns:a16="http://schemas.microsoft.com/office/drawing/2014/main" id="{4D5DA9F7-09A3-34A8-1A4B-5BA74869625B}"/>
                </a:ext>
              </a:extLst>
            </p:cNvPr>
            <p:cNvSpPr txBox="1"/>
            <p:nvPr/>
          </p:nvSpPr>
          <p:spPr>
            <a:xfrm>
              <a:off x="908150" y="2873283"/>
              <a:ext cx="686085"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지분율 </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4" name="Input with Label">
            <a:extLst>
              <a:ext uri="{FF2B5EF4-FFF2-40B4-BE49-F238E27FC236}">
                <a16:creationId xmlns="" xmlns:a16="http://schemas.microsoft.com/office/drawing/2014/main" id="{6A3C5AB8-9E1A-AF49-0113-15E5B5D33DE7}"/>
              </a:ext>
            </a:extLst>
          </p:cNvPr>
          <p:cNvGrpSpPr/>
          <p:nvPr/>
        </p:nvGrpSpPr>
        <p:grpSpPr>
          <a:xfrm>
            <a:off x="7096292" y="4844694"/>
            <a:ext cx="1489642" cy="572999"/>
            <a:chOff x="908149" y="2873283"/>
            <a:chExt cx="3006977" cy="572999"/>
          </a:xfrm>
        </p:grpSpPr>
        <p:sp>
          <p:nvSpPr>
            <p:cNvPr id="135" name="Input">
              <a:extLst>
                <a:ext uri="{FF2B5EF4-FFF2-40B4-BE49-F238E27FC236}">
                  <a16:creationId xmlns="" xmlns:a16="http://schemas.microsoft.com/office/drawing/2014/main" id="{94FB8330-3A91-3C1C-E04D-7B5CE182CB7D}"/>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Label">
              <a:extLst>
                <a:ext uri="{FF2B5EF4-FFF2-40B4-BE49-F238E27FC236}">
                  <a16:creationId xmlns="" xmlns:a16="http://schemas.microsoft.com/office/drawing/2014/main" id="{6670490D-15C3-0A65-62AF-D1BA8DED3090}"/>
                </a:ext>
              </a:extLst>
            </p:cNvPr>
            <p:cNvSpPr txBox="1"/>
            <p:nvPr/>
          </p:nvSpPr>
          <p:spPr>
            <a:xfrm>
              <a:off x="908150" y="2873283"/>
              <a:ext cx="846386"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사업 예산</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37" name="Input with Label">
            <a:extLst>
              <a:ext uri="{FF2B5EF4-FFF2-40B4-BE49-F238E27FC236}">
                <a16:creationId xmlns="" xmlns:a16="http://schemas.microsoft.com/office/drawing/2014/main" id="{70F731FF-66A2-3AE2-7D13-A818F9E15FF6}"/>
              </a:ext>
            </a:extLst>
          </p:cNvPr>
          <p:cNvGrpSpPr/>
          <p:nvPr/>
        </p:nvGrpSpPr>
        <p:grpSpPr>
          <a:xfrm>
            <a:off x="8708601" y="4852350"/>
            <a:ext cx="1774654" cy="572999"/>
            <a:chOff x="908149" y="2873283"/>
            <a:chExt cx="3006977" cy="572999"/>
          </a:xfrm>
        </p:grpSpPr>
        <p:sp>
          <p:nvSpPr>
            <p:cNvPr id="138" name="Input">
              <a:extLst>
                <a:ext uri="{FF2B5EF4-FFF2-40B4-BE49-F238E27FC236}">
                  <a16:creationId xmlns="" xmlns:a16="http://schemas.microsoft.com/office/drawing/2014/main" id="{4A02409A-A430-FA43-21D8-7AFA1536E16B}"/>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Label">
              <a:extLst>
                <a:ext uri="{FF2B5EF4-FFF2-40B4-BE49-F238E27FC236}">
                  <a16:creationId xmlns="" xmlns:a16="http://schemas.microsoft.com/office/drawing/2014/main" id="{8A17B797-13D6-3565-FB07-E3A849412D2C}"/>
                </a:ext>
              </a:extLst>
            </p:cNvPr>
            <p:cNvSpPr txBox="1"/>
            <p:nvPr/>
          </p:nvSpPr>
          <p:spPr>
            <a:xfrm>
              <a:off x="908150" y="2873283"/>
              <a:ext cx="80791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계약금액</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41" name="Input with Label">
            <a:extLst>
              <a:ext uri="{FF2B5EF4-FFF2-40B4-BE49-F238E27FC236}">
                <a16:creationId xmlns="" xmlns:a16="http://schemas.microsoft.com/office/drawing/2014/main" id="{7FC0C22A-5211-00D7-9DF9-1571328B3F78}"/>
              </a:ext>
            </a:extLst>
          </p:cNvPr>
          <p:cNvGrpSpPr/>
          <p:nvPr/>
        </p:nvGrpSpPr>
        <p:grpSpPr>
          <a:xfrm>
            <a:off x="7096292" y="5503062"/>
            <a:ext cx="1489642" cy="572999"/>
            <a:chOff x="908149" y="2873283"/>
            <a:chExt cx="3006977" cy="572999"/>
          </a:xfrm>
        </p:grpSpPr>
        <p:sp>
          <p:nvSpPr>
            <p:cNvPr id="142" name="Input">
              <a:extLst>
                <a:ext uri="{FF2B5EF4-FFF2-40B4-BE49-F238E27FC236}">
                  <a16:creationId xmlns="" xmlns:a16="http://schemas.microsoft.com/office/drawing/2014/main" id="{77416480-E42C-4527-937A-6565FD4549BC}"/>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Label">
              <a:extLst>
                <a:ext uri="{FF2B5EF4-FFF2-40B4-BE49-F238E27FC236}">
                  <a16:creationId xmlns="" xmlns:a16="http://schemas.microsoft.com/office/drawing/2014/main" id="{77667906-4072-F970-2A35-383EB9771211}"/>
                </a:ext>
              </a:extLst>
            </p:cNvPr>
            <p:cNvSpPr txBox="1"/>
            <p:nvPr/>
          </p:nvSpPr>
          <p:spPr>
            <a:xfrm>
              <a:off x="908150" y="2873283"/>
              <a:ext cx="80791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외주비용</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grpSp>
        <p:nvGrpSpPr>
          <p:cNvPr id="144" name="Input with Label">
            <a:extLst>
              <a:ext uri="{FF2B5EF4-FFF2-40B4-BE49-F238E27FC236}">
                <a16:creationId xmlns="" xmlns:a16="http://schemas.microsoft.com/office/drawing/2014/main" id="{7AEC8D50-5B26-BCA2-BB93-AC0E8D9D2B8D}"/>
              </a:ext>
            </a:extLst>
          </p:cNvPr>
          <p:cNvGrpSpPr/>
          <p:nvPr/>
        </p:nvGrpSpPr>
        <p:grpSpPr>
          <a:xfrm>
            <a:off x="8708601" y="5510718"/>
            <a:ext cx="1774654" cy="572999"/>
            <a:chOff x="908149" y="2873283"/>
            <a:chExt cx="3006977" cy="572999"/>
          </a:xfrm>
        </p:grpSpPr>
        <p:sp>
          <p:nvSpPr>
            <p:cNvPr id="145" name="Input">
              <a:extLst>
                <a:ext uri="{FF2B5EF4-FFF2-40B4-BE49-F238E27FC236}">
                  <a16:creationId xmlns="" xmlns:a16="http://schemas.microsoft.com/office/drawing/2014/main" id="{FD00D25C-145C-E184-8AB3-4768BD5BB0E8}"/>
                </a:ext>
              </a:extLst>
            </p:cNvPr>
            <p:cNvSpPr/>
            <p:nvPr/>
          </p:nvSpPr>
          <p:spPr>
            <a:xfrm>
              <a:off x="908149" y="3138556"/>
              <a:ext cx="3006977"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6" name="Label">
              <a:extLst>
                <a:ext uri="{FF2B5EF4-FFF2-40B4-BE49-F238E27FC236}">
                  <a16:creationId xmlns="" xmlns:a16="http://schemas.microsoft.com/office/drawing/2014/main" id="{35A3F84A-6F65-91E4-BCA6-483A851B1238}"/>
                </a:ext>
              </a:extLst>
            </p:cNvPr>
            <p:cNvSpPr txBox="1"/>
            <p:nvPr/>
          </p:nvSpPr>
          <p:spPr>
            <a:xfrm>
              <a:off x="908150" y="2873283"/>
              <a:ext cx="666849"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수행비</a:t>
              </a:r>
              <a:r>
                <a:rPr lang="en-US" altLang="ko-KR" sz="1100" b="1" noProof="1">
                  <a:solidFill>
                    <a:srgbClr val="5F5F5F"/>
                  </a:solidFill>
                  <a:latin typeface="Segoe UI" panose="020B0502040204020203" pitchFamily="34" charset="0"/>
                  <a:cs typeface="Segoe UI" panose="020B0502040204020203" pitchFamily="34" charset="0"/>
                </a:rPr>
                <a:t>(</a:t>
              </a:r>
              <a:r>
                <a:rPr lang="ko-KR" altLang="en-US" sz="1100" b="1" noProof="1">
                  <a:solidFill>
                    <a:srgbClr val="5F5F5F"/>
                  </a:solidFill>
                  <a:latin typeface="Segoe UI" panose="020B0502040204020203" pitchFamily="34" charset="0"/>
                  <a:cs typeface="Segoe UI" panose="020B0502040204020203" pitchFamily="34" charset="0"/>
                </a:rPr>
                <a:t>원</a:t>
              </a:r>
              <a:r>
                <a:rPr lang="en-US" altLang="ko-KR" sz="1100" b="1" noProof="1">
                  <a:solidFill>
                    <a:srgbClr val="5F5F5F"/>
                  </a:solidFill>
                  <a:latin typeface="Segoe UI" panose="020B0502040204020203" pitchFamily="34" charset="0"/>
                  <a:cs typeface="Segoe UI" panose="020B0502040204020203" pitchFamily="34" charset="0"/>
                </a:rPr>
                <a:t>)</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47" name="직사각형 146">
            <a:extLst>
              <a:ext uri="{FF2B5EF4-FFF2-40B4-BE49-F238E27FC236}">
                <a16:creationId xmlns="" xmlns:a16="http://schemas.microsoft.com/office/drawing/2014/main" id="{C9D835C1-87D8-D810-79E0-BA0485E00B91}"/>
              </a:ext>
            </a:extLst>
          </p:cNvPr>
          <p:cNvSpPr/>
          <p:nvPr/>
        </p:nvSpPr>
        <p:spPr>
          <a:xfrm>
            <a:off x="7096292" y="6415079"/>
            <a:ext cx="3342719" cy="6481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파일 드래그 </a:t>
            </a:r>
            <a:r>
              <a:rPr lang="en-US" altLang="ko-KR" sz="1200">
                <a:solidFill>
                  <a:schemeClr val="bg2">
                    <a:lumMod val="50000"/>
                  </a:schemeClr>
                </a:solidFill>
              </a:rPr>
              <a:t>&amp; </a:t>
            </a:r>
            <a:r>
              <a:rPr lang="ko-KR" altLang="en-US" sz="1200">
                <a:solidFill>
                  <a:schemeClr val="bg2">
                    <a:lumMod val="50000"/>
                  </a:schemeClr>
                </a:solidFill>
              </a:rPr>
              <a:t>드랍</a:t>
            </a:r>
            <a:endParaRPr lang="ko-KR" altLang="en-US">
              <a:solidFill>
                <a:schemeClr val="bg2">
                  <a:lumMod val="50000"/>
                </a:schemeClr>
              </a:solidFill>
            </a:endParaRPr>
          </a:p>
        </p:txBody>
      </p:sp>
      <p:sp>
        <p:nvSpPr>
          <p:cNvPr id="148" name="Button">
            <a:extLst>
              <a:ext uri="{FF2B5EF4-FFF2-40B4-BE49-F238E27FC236}">
                <a16:creationId xmlns="" xmlns:a16="http://schemas.microsoft.com/office/drawing/2014/main" id="{39594A76-6CD8-5C76-DE7E-8AE54DA1B67D}"/>
              </a:ext>
            </a:extLst>
          </p:cNvPr>
          <p:cNvSpPr>
            <a:spLocks/>
          </p:cNvSpPr>
          <p:nvPr/>
        </p:nvSpPr>
        <p:spPr bwMode="auto">
          <a:xfrm>
            <a:off x="10032114" y="6479024"/>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9" name="Label">
            <a:extLst>
              <a:ext uri="{FF2B5EF4-FFF2-40B4-BE49-F238E27FC236}">
                <a16:creationId xmlns="" xmlns:a16="http://schemas.microsoft.com/office/drawing/2014/main" id="{6287CD8D-1A0E-CB59-6AE5-EBF146D8F5A2}"/>
              </a:ext>
            </a:extLst>
          </p:cNvPr>
          <p:cNvSpPr txBox="1"/>
          <p:nvPr/>
        </p:nvSpPr>
        <p:spPr>
          <a:xfrm>
            <a:off x="7096292" y="6183171"/>
            <a:ext cx="423193"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계약서</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50" name="Input with Label">
            <a:extLst>
              <a:ext uri="{FF2B5EF4-FFF2-40B4-BE49-F238E27FC236}">
                <a16:creationId xmlns="" xmlns:a16="http://schemas.microsoft.com/office/drawing/2014/main" id="{F1C0AAC0-9051-8214-8774-886B548F83B5}"/>
              </a:ext>
            </a:extLst>
          </p:cNvPr>
          <p:cNvGrpSpPr/>
          <p:nvPr/>
        </p:nvGrpSpPr>
        <p:grpSpPr>
          <a:xfrm>
            <a:off x="7096292" y="7998692"/>
            <a:ext cx="3357164" cy="572999"/>
            <a:chOff x="908150" y="2873283"/>
            <a:chExt cx="3357164" cy="572999"/>
          </a:xfrm>
        </p:grpSpPr>
        <p:sp>
          <p:nvSpPr>
            <p:cNvPr id="151" name="Input">
              <a:extLst>
                <a:ext uri="{FF2B5EF4-FFF2-40B4-BE49-F238E27FC236}">
                  <a16:creationId xmlns="" xmlns:a16="http://schemas.microsoft.com/office/drawing/2014/main" id="{8503F325-3F1F-D7EC-F9D2-C5461B56E292}"/>
                </a:ext>
              </a:extLst>
            </p:cNvPr>
            <p:cNvSpPr/>
            <p:nvPr/>
          </p:nvSpPr>
          <p:spPr>
            <a:xfrm>
              <a:off x="908150" y="3138556"/>
              <a:ext cx="3357164" cy="3077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2" name="Label">
              <a:extLst>
                <a:ext uri="{FF2B5EF4-FFF2-40B4-BE49-F238E27FC236}">
                  <a16:creationId xmlns="" xmlns:a16="http://schemas.microsoft.com/office/drawing/2014/main" id="{4AE6BDFC-C3E8-07F5-430B-EDC8126CB1B2}"/>
                </a:ext>
              </a:extLst>
            </p:cNvPr>
            <p:cNvSpPr txBox="1"/>
            <p:nvPr/>
          </p:nvSpPr>
          <p:spPr>
            <a:xfrm>
              <a:off x="908150" y="2873283"/>
              <a:ext cx="282129"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비고</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53" name="Header">
            <a:extLst>
              <a:ext uri="{FF2B5EF4-FFF2-40B4-BE49-F238E27FC236}">
                <a16:creationId xmlns="" xmlns:a16="http://schemas.microsoft.com/office/drawing/2014/main" id="{207431A9-0F25-7031-E5D6-E10AE9A780A0}"/>
              </a:ext>
            </a:extLst>
          </p:cNvPr>
          <p:cNvSpPr txBox="1"/>
          <p:nvPr/>
        </p:nvSpPr>
        <p:spPr>
          <a:xfrm>
            <a:off x="2493020" y="1688674"/>
            <a:ext cx="143494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프로젝트 정보</a:t>
            </a:r>
            <a:endParaRPr lang="en-US" sz="1400">
              <a:solidFill>
                <a:srgbClr val="5F5F5F"/>
              </a:solidFill>
              <a:latin typeface="Segoe UI" panose="020B0502040204020203" pitchFamily="34" charset="0"/>
              <a:cs typeface="Segoe UI" panose="020B0502040204020203" pitchFamily="34" charset="0"/>
            </a:endParaRPr>
          </a:p>
        </p:txBody>
      </p:sp>
      <p:sp>
        <p:nvSpPr>
          <p:cNvPr id="154" name="Header">
            <a:extLst>
              <a:ext uri="{FF2B5EF4-FFF2-40B4-BE49-F238E27FC236}">
                <a16:creationId xmlns="" xmlns:a16="http://schemas.microsoft.com/office/drawing/2014/main" id="{207431A9-0F25-7031-E5D6-E10AE9A780A0}"/>
              </a:ext>
            </a:extLst>
          </p:cNvPr>
          <p:cNvSpPr txBox="1"/>
          <p:nvPr/>
        </p:nvSpPr>
        <p:spPr>
          <a:xfrm>
            <a:off x="7053731" y="168867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계약정보</a:t>
            </a:r>
            <a:endParaRPr lang="en-US" sz="1400">
              <a:solidFill>
                <a:srgbClr val="5F5F5F"/>
              </a:solidFill>
              <a:latin typeface="Segoe UI" panose="020B0502040204020203" pitchFamily="34" charset="0"/>
              <a:cs typeface="Segoe UI" panose="020B0502040204020203" pitchFamily="34" charset="0"/>
            </a:endParaRPr>
          </a:p>
        </p:txBody>
      </p:sp>
      <p:sp>
        <p:nvSpPr>
          <p:cNvPr id="155" name="사각형: 둥근 모서리 204">
            <a:extLst>
              <a:ext uri="{FF2B5EF4-FFF2-40B4-BE49-F238E27FC236}">
                <a16:creationId xmlns="" xmlns:a16="http://schemas.microsoft.com/office/drawing/2014/main" id="{775A0D03-0A65-9103-BC86-EE74190BE350}"/>
              </a:ext>
            </a:extLst>
          </p:cNvPr>
          <p:cNvSpPr/>
          <p:nvPr/>
        </p:nvSpPr>
        <p:spPr>
          <a:xfrm>
            <a:off x="1734829" y="3615914"/>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56" name="사각형: 둥근 모서리 204">
            <a:extLst>
              <a:ext uri="{FF2B5EF4-FFF2-40B4-BE49-F238E27FC236}">
                <a16:creationId xmlns="" xmlns:a16="http://schemas.microsoft.com/office/drawing/2014/main" id="{775A0D03-0A65-9103-BC86-EE74190BE350}"/>
              </a:ext>
            </a:extLst>
          </p:cNvPr>
          <p:cNvSpPr/>
          <p:nvPr/>
        </p:nvSpPr>
        <p:spPr>
          <a:xfrm>
            <a:off x="1734829" y="48484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7" name="사각형: 둥근 모서리 204">
            <a:extLst>
              <a:ext uri="{FF2B5EF4-FFF2-40B4-BE49-F238E27FC236}">
                <a16:creationId xmlns="" xmlns:a16="http://schemas.microsoft.com/office/drawing/2014/main" id="{775A0D03-0A65-9103-BC86-EE74190BE350}"/>
              </a:ext>
            </a:extLst>
          </p:cNvPr>
          <p:cNvSpPr/>
          <p:nvPr/>
        </p:nvSpPr>
        <p:spPr>
          <a:xfrm>
            <a:off x="1734829" y="59660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8" name="사각형: 둥근 모서리 204">
            <a:extLst>
              <a:ext uri="{FF2B5EF4-FFF2-40B4-BE49-F238E27FC236}">
                <a16:creationId xmlns="" xmlns:a16="http://schemas.microsoft.com/office/drawing/2014/main" id="{775A0D03-0A65-9103-BC86-EE74190BE350}"/>
              </a:ext>
            </a:extLst>
          </p:cNvPr>
          <p:cNvSpPr/>
          <p:nvPr/>
        </p:nvSpPr>
        <p:spPr>
          <a:xfrm>
            <a:off x="1734829" y="711747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59" name="직사각형 158"/>
          <p:cNvSpPr/>
          <p:nvPr/>
        </p:nvSpPr>
        <p:spPr>
          <a:xfrm>
            <a:off x="170799" y="2755755"/>
            <a:ext cx="1011815" cy="246221"/>
          </a:xfrm>
          <a:prstGeom prst="rect">
            <a:avLst/>
          </a:prstGeom>
        </p:spPr>
        <p:txBody>
          <a:bodyPr wrap="none">
            <a:spAutoFit/>
          </a:bodyPr>
          <a:lstStyle/>
          <a:p>
            <a:r>
              <a:rPr lang="ko-KR" altLang="en-US" sz="1000"/>
              <a:t>▣ 비공개 포함</a:t>
            </a:r>
          </a:p>
        </p:txBody>
      </p:sp>
      <p:sp>
        <p:nvSpPr>
          <p:cNvPr id="10" name="직사각형 9"/>
          <p:cNvSpPr/>
          <p:nvPr/>
        </p:nvSpPr>
        <p:spPr>
          <a:xfrm>
            <a:off x="210307" y="2748166"/>
            <a:ext cx="998095" cy="2505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직사각형 159">
            <a:extLst>
              <a:ext uri="{FF2B5EF4-FFF2-40B4-BE49-F238E27FC236}">
                <a16:creationId xmlns="" xmlns:a16="http://schemas.microsoft.com/office/drawing/2014/main" id="{65CBD514-169B-2EA0-D19A-2AF812D83AC7}"/>
              </a:ext>
            </a:extLst>
          </p:cNvPr>
          <p:cNvSpPr/>
          <p:nvPr/>
        </p:nvSpPr>
        <p:spPr>
          <a:xfrm>
            <a:off x="-2367615" y="2519542"/>
            <a:ext cx="2408908"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비공개 포함</a:t>
            </a:r>
            <a:r>
              <a:rPr lang="en-US" altLang="ko-KR" sz="1400"/>
              <a:t>“ </a:t>
            </a:r>
            <a:r>
              <a:rPr lang="ko-KR" altLang="en-US" sz="1400"/>
              <a:t>버튼은 관리자 및 부서장 등급만 표출되며 비공개 조회 가능</a:t>
            </a:r>
            <a:endParaRPr lang="en-US" altLang="ko-KR" sz="1400"/>
          </a:p>
          <a:p>
            <a:r>
              <a:rPr lang="en-US" altLang="ko-KR" sz="1400"/>
              <a:t>- </a:t>
            </a:r>
            <a:r>
              <a:rPr lang="ko-KR" altLang="en-US" sz="1400"/>
              <a:t>일반은 공개만 표출</a:t>
            </a:r>
          </a:p>
        </p:txBody>
      </p:sp>
      <p:sp>
        <p:nvSpPr>
          <p:cNvPr id="161" name="사각형 설명선 117">
            <a:extLst>
              <a:ext uri="{FF2B5EF4-FFF2-40B4-BE49-F238E27FC236}">
                <a16:creationId xmlns="" xmlns:a16="http://schemas.microsoft.com/office/drawing/2014/main" id="{D8ACC6F5-E6E5-46C4-F5D4-85EE1E35BC15}"/>
              </a:ext>
            </a:extLst>
          </p:cNvPr>
          <p:cNvSpPr/>
          <p:nvPr/>
        </p:nvSpPr>
        <p:spPr>
          <a:xfrm>
            <a:off x="5373796" y="5489868"/>
            <a:ext cx="1476619" cy="266167"/>
          </a:xfrm>
          <a:prstGeom prst="wedgeRectCallout">
            <a:avLst>
              <a:gd name="adj1" fmla="val -43822"/>
              <a:gd name="adj2" fmla="val -11039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이름 입력시 실시간 조회</a:t>
            </a:r>
          </a:p>
        </p:txBody>
      </p:sp>
      <p:grpSp>
        <p:nvGrpSpPr>
          <p:cNvPr id="162" name="Input with Label">
            <a:extLst>
              <a:ext uri="{FF2B5EF4-FFF2-40B4-BE49-F238E27FC236}">
                <a16:creationId xmlns="" xmlns:a16="http://schemas.microsoft.com/office/drawing/2014/main" id="{3D133906-EBBB-814B-14E1-EEBB9E671F25}"/>
              </a:ext>
            </a:extLst>
          </p:cNvPr>
          <p:cNvGrpSpPr/>
          <p:nvPr/>
        </p:nvGrpSpPr>
        <p:grpSpPr>
          <a:xfrm>
            <a:off x="2566794" y="5437564"/>
            <a:ext cx="1453393" cy="534896"/>
            <a:chOff x="908150" y="2873283"/>
            <a:chExt cx="1234040" cy="588386"/>
          </a:xfrm>
        </p:grpSpPr>
        <p:sp>
          <p:nvSpPr>
            <p:cNvPr id="163" name="Input">
              <a:extLst>
                <a:ext uri="{FF2B5EF4-FFF2-40B4-BE49-F238E27FC236}">
                  <a16:creationId xmlns="" xmlns:a16="http://schemas.microsoft.com/office/drawing/2014/main" id="{B89D0873-F016-D191-BBD4-E427E690A0C3}"/>
                </a:ext>
              </a:extLst>
            </p:cNvPr>
            <p:cNvSpPr/>
            <p:nvPr/>
          </p:nvSpPr>
          <p:spPr>
            <a:xfrm>
              <a:off x="908150" y="3123170"/>
              <a:ext cx="1234040"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사원명 입력</a:t>
              </a:r>
              <a:endPar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4" name="Label">
              <a:extLst>
                <a:ext uri="{FF2B5EF4-FFF2-40B4-BE49-F238E27FC236}">
                  <a16:creationId xmlns="" xmlns:a16="http://schemas.microsoft.com/office/drawing/2014/main" id="{D9552087-483A-48D0-9EF1-8B922A3DC1BB}"/>
                </a:ext>
              </a:extLst>
            </p:cNvPr>
            <p:cNvSpPr txBox="1"/>
            <p:nvPr/>
          </p:nvSpPr>
          <p:spPr>
            <a:xfrm>
              <a:off x="908150" y="2873283"/>
              <a:ext cx="583900" cy="21117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참여멤버</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65" name="Button">
            <a:extLst>
              <a:ext uri="{FF2B5EF4-FFF2-40B4-BE49-F238E27FC236}">
                <a16:creationId xmlns="" xmlns:a16="http://schemas.microsoft.com/office/drawing/2014/main" id="{85DACFA9-1DAA-EC96-5895-36A1CE93766D}"/>
              </a:ext>
            </a:extLst>
          </p:cNvPr>
          <p:cNvSpPr>
            <a:spLocks/>
          </p:cNvSpPr>
          <p:nvPr/>
        </p:nvSpPr>
        <p:spPr bwMode="auto">
          <a:xfrm>
            <a:off x="4101880" y="5721594"/>
            <a:ext cx="407447"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7" name="Header">
            <a:extLst>
              <a:ext uri="{FF2B5EF4-FFF2-40B4-BE49-F238E27FC236}">
                <a16:creationId xmlns="" xmlns:a16="http://schemas.microsoft.com/office/drawing/2014/main" id="{1C548654-54DF-6638-89A1-A33E3F096719}"/>
              </a:ext>
            </a:extLst>
          </p:cNvPr>
          <p:cNvSpPr txBox="1"/>
          <p:nvPr/>
        </p:nvSpPr>
        <p:spPr>
          <a:xfrm>
            <a:off x="8274337" y="2397679"/>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68" name="Label">
            <a:extLst>
              <a:ext uri="{FF2B5EF4-FFF2-40B4-BE49-F238E27FC236}">
                <a16:creationId xmlns="" xmlns:a16="http://schemas.microsoft.com/office/drawing/2014/main" id="{EAD31593-230A-E975-CCA1-C9705B37F5D9}"/>
              </a:ext>
            </a:extLst>
          </p:cNvPr>
          <p:cNvSpPr txBox="1"/>
          <p:nvPr/>
        </p:nvSpPr>
        <p:spPr>
          <a:xfrm>
            <a:off x="7092646" y="7221339"/>
            <a:ext cx="798295"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하자보수기간</a:t>
            </a:r>
            <a:endParaRPr lang="en-US" sz="1100" b="1" noProof="1">
              <a:solidFill>
                <a:srgbClr val="5F5F5F"/>
              </a:solidFill>
              <a:latin typeface="Segoe UI" panose="020B0502040204020203" pitchFamily="34" charset="0"/>
              <a:cs typeface="Segoe UI" panose="020B0502040204020203" pitchFamily="34" charset="0"/>
            </a:endParaRPr>
          </a:p>
        </p:txBody>
      </p:sp>
      <p:grpSp>
        <p:nvGrpSpPr>
          <p:cNvPr id="169" name="Date Field" descr="&lt;SmartSettings&gt;&lt;SmartResize enabled=&quot;True&quot; minWidth=&quot;20&quot; minHeight=&quot;13&quot; /&gt;&lt;/SmartSettings&gt;">
            <a:extLst>
              <a:ext uri="{FF2B5EF4-FFF2-40B4-BE49-F238E27FC236}">
                <a16:creationId xmlns="" xmlns:a16="http://schemas.microsoft.com/office/drawing/2014/main" id="{7BE66CF3-449C-9561-DE68-3A88AECAACA4}"/>
              </a:ext>
            </a:extLst>
          </p:cNvPr>
          <p:cNvGrpSpPr/>
          <p:nvPr>
            <p:custDataLst>
              <p:tags r:id="rId12"/>
            </p:custDataLst>
          </p:nvPr>
        </p:nvGrpSpPr>
        <p:grpSpPr>
          <a:xfrm>
            <a:off x="7092646" y="7509950"/>
            <a:ext cx="1035146" cy="241092"/>
            <a:chOff x="928688" y="1261242"/>
            <a:chExt cx="1035146" cy="241092"/>
          </a:xfrm>
        </p:grpSpPr>
        <p:sp>
          <p:nvSpPr>
            <p:cNvPr id="170" name="Text Box">
              <a:extLst>
                <a:ext uri="{FF2B5EF4-FFF2-40B4-BE49-F238E27FC236}">
                  <a16:creationId xmlns="" xmlns:a16="http://schemas.microsoft.com/office/drawing/2014/main" id="{912DAF5B-65B7-6350-0D20-54FF431F6AA6}"/>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71" name="Date Picker Icon" descr="&lt;Tags&gt;&lt;SMARTRESIZEANCHORS&gt;None,None,None,Absolute&lt;/SMARTRESIZEANCHORS&gt;&lt;/Tags&gt;">
              <a:extLst>
                <a:ext uri="{FF2B5EF4-FFF2-40B4-BE49-F238E27FC236}">
                  <a16:creationId xmlns="" xmlns:a16="http://schemas.microsoft.com/office/drawing/2014/main" id="{D5771923-705D-9FCA-CCDA-7E815E2C8DF0}"/>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72" name="Date Field" descr="&lt;SmartSettings&gt;&lt;SmartResize enabled=&quot;True&quot; minWidth=&quot;20&quot; minHeight=&quot;13&quot; /&gt;&lt;/SmartSettings&gt;">
            <a:extLst>
              <a:ext uri="{FF2B5EF4-FFF2-40B4-BE49-F238E27FC236}">
                <a16:creationId xmlns="" xmlns:a16="http://schemas.microsoft.com/office/drawing/2014/main" id="{E87928E1-252F-36BE-FA50-62FBA6DF920B}"/>
              </a:ext>
            </a:extLst>
          </p:cNvPr>
          <p:cNvGrpSpPr/>
          <p:nvPr>
            <p:custDataLst>
              <p:tags r:id="rId13"/>
            </p:custDataLst>
          </p:nvPr>
        </p:nvGrpSpPr>
        <p:grpSpPr>
          <a:xfrm>
            <a:off x="8635301" y="7513610"/>
            <a:ext cx="1035146" cy="241092"/>
            <a:chOff x="928688" y="1261242"/>
            <a:chExt cx="1035146" cy="241092"/>
          </a:xfrm>
        </p:grpSpPr>
        <p:sp>
          <p:nvSpPr>
            <p:cNvPr id="173" name="Text Box">
              <a:extLst>
                <a:ext uri="{FF2B5EF4-FFF2-40B4-BE49-F238E27FC236}">
                  <a16:creationId xmlns="" xmlns:a16="http://schemas.microsoft.com/office/drawing/2014/main" id="{D9E7FA7B-DF09-9ED6-2DEE-2BDCAF54B1DA}"/>
                </a:ext>
              </a:extLst>
            </p:cNvPr>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2018-08-12</a:t>
              </a:r>
            </a:p>
          </p:txBody>
        </p:sp>
        <p:sp>
          <p:nvSpPr>
            <p:cNvPr id="174" name="Date Picker Icon" descr="&lt;Tags&gt;&lt;SMARTRESIZEANCHORS&gt;None,None,None,Absolute&lt;/SMARTRESIZEANCHORS&gt;&lt;/Tags&gt;">
              <a:extLst>
                <a:ext uri="{FF2B5EF4-FFF2-40B4-BE49-F238E27FC236}">
                  <a16:creationId xmlns="" xmlns:a16="http://schemas.microsoft.com/office/drawing/2014/main" id="{DAE1CBD1-126C-32C6-6266-0B38AC38D2AB}"/>
                </a:ext>
              </a:extLst>
            </p:cNvPr>
            <p:cNvSpPr>
              <a:spLocks noEditPoints="1"/>
            </p:cNvSpPr>
            <p:nvPr/>
          </p:nvSpPr>
          <p:spPr bwMode="auto">
            <a:xfrm>
              <a:off x="1766436" y="1304729"/>
              <a:ext cx="151264"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5" name="Header">
            <a:extLst>
              <a:ext uri="{FF2B5EF4-FFF2-40B4-BE49-F238E27FC236}">
                <a16:creationId xmlns="" xmlns:a16="http://schemas.microsoft.com/office/drawing/2014/main" id="{1C548654-54DF-6638-89A1-A33E3F096719}"/>
              </a:ext>
            </a:extLst>
          </p:cNvPr>
          <p:cNvSpPr txBox="1"/>
          <p:nvPr/>
        </p:nvSpPr>
        <p:spPr>
          <a:xfrm>
            <a:off x="8270691" y="7505914"/>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76" name="직사각형 175"/>
          <p:cNvSpPr/>
          <p:nvPr/>
        </p:nvSpPr>
        <p:spPr>
          <a:xfrm>
            <a:off x="2534665" y="7402242"/>
            <a:ext cx="1554727" cy="628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79" name="사각형 설명선 117">
            <a:extLst>
              <a:ext uri="{FF2B5EF4-FFF2-40B4-BE49-F238E27FC236}">
                <a16:creationId xmlns="" xmlns:a16="http://schemas.microsoft.com/office/drawing/2014/main" id="{D8ACC6F5-E6E5-46C4-F5D4-85EE1E35BC15}"/>
              </a:ext>
            </a:extLst>
          </p:cNvPr>
          <p:cNvSpPr/>
          <p:nvPr/>
        </p:nvSpPr>
        <p:spPr>
          <a:xfrm>
            <a:off x="4281054" y="7655634"/>
            <a:ext cx="1342381" cy="650675"/>
          </a:xfrm>
          <a:prstGeom prst="wedgeRectCallout">
            <a:avLst>
              <a:gd name="adj1" fmla="val -64732"/>
              <a:gd name="adj2" fmla="val -7778"/>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사용인감 추가</a:t>
            </a:r>
            <a:r>
              <a:rPr lang="en-US" altLang="ko-KR" sz="1000"/>
              <a:t/>
            </a:r>
            <a:br>
              <a:rPr lang="en-US" altLang="ko-KR" sz="1000"/>
            </a:br>
            <a:r>
              <a:rPr lang="en-US" altLang="ko-KR" sz="1000"/>
              <a:t>(</a:t>
            </a:r>
            <a:r>
              <a:rPr lang="ko-KR" altLang="en-US" sz="1000"/>
              <a:t>공통코드 관리</a:t>
            </a:r>
            <a:r>
              <a:rPr lang="en-US" altLang="ko-KR" sz="1000"/>
              <a:t>)</a:t>
            </a:r>
            <a:br>
              <a:rPr lang="en-US" altLang="ko-KR" sz="1000"/>
            </a:br>
            <a:r>
              <a:rPr lang="ko-KR" altLang="en-US" sz="1000"/>
              <a:t>기호로 표기</a:t>
            </a:r>
          </a:p>
        </p:txBody>
      </p:sp>
      <p:sp>
        <p:nvSpPr>
          <p:cNvPr id="11" name="직사각형 10"/>
          <p:cNvSpPr/>
          <p:nvPr/>
        </p:nvSpPr>
        <p:spPr>
          <a:xfrm>
            <a:off x="2508920" y="2792022"/>
            <a:ext cx="2237788" cy="588047"/>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7" name="Input with Label">
            <a:extLst>
              <a:ext uri="{FF2B5EF4-FFF2-40B4-BE49-F238E27FC236}">
                <a16:creationId xmlns="" xmlns:a16="http://schemas.microsoft.com/office/drawing/2014/main" id="{8A57F911-EBFB-B705-839D-89BF82C830F7}"/>
              </a:ext>
            </a:extLst>
          </p:cNvPr>
          <p:cNvGrpSpPr/>
          <p:nvPr/>
        </p:nvGrpSpPr>
        <p:grpSpPr>
          <a:xfrm>
            <a:off x="4979672" y="3438509"/>
            <a:ext cx="1044000" cy="534896"/>
            <a:chOff x="901978" y="2873283"/>
            <a:chExt cx="626478" cy="588386"/>
          </a:xfrm>
        </p:grpSpPr>
        <p:sp>
          <p:nvSpPr>
            <p:cNvPr id="178" name="Input">
              <a:extLst>
                <a:ext uri="{FF2B5EF4-FFF2-40B4-BE49-F238E27FC236}">
                  <a16:creationId xmlns="" xmlns:a16="http://schemas.microsoft.com/office/drawing/2014/main" id="{E50299A1-7BFA-D1D2-AD8C-F3E2938EBD10}"/>
                </a:ext>
              </a:extLst>
            </p:cNvPr>
            <p:cNvSpPr/>
            <p:nvPr/>
          </p:nvSpPr>
          <p:spPr>
            <a:xfrm>
              <a:off x="901978" y="3123170"/>
              <a:ext cx="626478" cy="33849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a:t>
              </a:r>
            </a:p>
          </p:txBody>
        </p:sp>
        <p:sp>
          <p:nvSpPr>
            <p:cNvPr id="180" name="Label">
              <a:extLst>
                <a:ext uri="{FF2B5EF4-FFF2-40B4-BE49-F238E27FC236}">
                  <a16:creationId xmlns="" xmlns:a16="http://schemas.microsoft.com/office/drawing/2014/main" id="{61B0882F-64B7-209B-1E04-E458216A05D9}"/>
                </a:ext>
              </a:extLst>
            </p:cNvPr>
            <p:cNvSpPr txBox="1"/>
            <p:nvPr/>
          </p:nvSpPr>
          <p:spPr>
            <a:xfrm>
              <a:off x="908150" y="2873283"/>
              <a:ext cx="605049" cy="21117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cs typeface="Segoe UI" panose="020B0502040204020203" pitchFamily="34" charset="0"/>
                </a:rPr>
                <a:t>프로젝트 약어</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en-US" altLang="ko-KR" sz="1100" b="1" noProof="1">
                  <a:solidFill>
                    <a:srgbClr val="5F5F5F"/>
                  </a:solidFill>
                  <a:latin typeface="Segoe UI" panose="020B0502040204020203" pitchFamily="34" charset="0"/>
                  <a:cs typeface="Segoe UI" panose="020B0502040204020203" pitchFamily="34" charset="0"/>
                </a:rPr>
                <a:t> </a:t>
              </a:r>
              <a:endParaRPr lang="en-US" sz="1100" b="1" noProof="1">
                <a:solidFill>
                  <a:srgbClr val="5F5F5F"/>
                </a:solidFill>
                <a:latin typeface="Segoe UI" panose="020B0502040204020203" pitchFamily="34" charset="0"/>
                <a:cs typeface="Segoe UI" panose="020B0502040204020203" pitchFamily="34" charset="0"/>
              </a:endParaRPr>
            </a:p>
          </p:txBody>
        </p:sp>
      </p:grpSp>
      <p:sp>
        <p:nvSpPr>
          <p:cNvPr id="181" name="사각형 설명선 117">
            <a:extLst>
              <a:ext uri="{FF2B5EF4-FFF2-40B4-BE49-F238E27FC236}">
                <a16:creationId xmlns="" xmlns:a16="http://schemas.microsoft.com/office/drawing/2014/main" id="{D8ACC6F5-E6E5-46C4-F5D4-85EE1E35BC15}"/>
              </a:ext>
            </a:extLst>
          </p:cNvPr>
          <p:cNvSpPr/>
          <p:nvPr/>
        </p:nvSpPr>
        <p:spPr>
          <a:xfrm>
            <a:off x="-1250358" y="3812944"/>
            <a:ext cx="1342381" cy="266167"/>
          </a:xfrm>
          <a:prstGeom prst="wedgeRectCallout">
            <a:avLst>
              <a:gd name="adj1" fmla="val 64547"/>
              <a:gd name="adj2" fmla="val -4741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프로젝트 약어 표기</a:t>
            </a:r>
          </a:p>
        </p:txBody>
      </p:sp>
      <p:grpSp>
        <p:nvGrpSpPr>
          <p:cNvPr id="182" name="Select">
            <a:extLst>
              <a:ext uri="{FF2B5EF4-FFF2-40B4-BE49-F238E27FC236}">
                <a16:creationId xmlns="" xmlns:a16="http://schemas.microsoft.com/office/drawing/2014/main" id="{34A3A37C-5A9B-B486-09D7-EFC3EF51CF47}"/>
              </a:ext>
            </a:extLst>
          </p:cNvPr>
          <p:cNvGrpSpPr/>
          <p:nvPr/>
        </p:nvGrpSpPr>
        <p:grpSpPr>
          <a:xfrm>
            <a:off x="2566794" y="7710223"/>
            <a:ext cx="1453393" cy="307726"/>
            <a:chOff x="595686" y="1245855"/>
            <a:chExt cx="2504700" cy="338498"/>
          </a:xfrm>
        </p:grpSpPr>
        <p:sp>
          <p:nvSpPr>
            <p:cNvPr id="183" name="Input">
              <a:extLst>
                <a:ext uri="{FF2B5EF4-FFF2-40B4-BE49-F238E27FC236}">
                  <a16:creationId xmlns="" xmlns:a16="http://schemas.microsoft.com/office/drawing/2014/main" id="{4872C1B5-681D-B145-27E7-1BF91F1C94C0}"/>
                </a:ext>
              </a:extLst>
            </p:cNvPr>
            <p:cNvSpPr/>
            <p:nvPr/>
          </p:nvSpPr>
          <p:spPr>
            <a:xfrm>
              <a:off x="595686" y="1245855"/>
              <a:ext cx="2504700"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4" name="Arrow Down">
              <a:extLst>
                <a:ext uri="{FF2B5EF4-FFF2-40B4-BE49-F238E27FC236}">
                  <a16:creationId xmlns="" xmlns:a16="http://schemas.microsoft.com/office/drawing/2014/main" id="{49EBE237-BB98-9328-6AE3-A303723510B7}"/>
                </a:ext>
              </a:extLst>
            </p:cNvPr>
            <p:cNvSpPr>
              <a:spLocks noChangeAspect="1"/>
            </p:cNvSpPr>
            <p:nvPr/>
          </p:nvSpPr>
          <p:spPr bwMode="auto">
            <a:xfrm flipH="1">
              <a:off x="2926302"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185" name="Label">
            <a:extLst>
              <a:ext uri="{FF2B5EF4-FFF2-40B4-BE49-F238E27FC236}">
                <a16:creationId xmlns="" xmlns:a16="http://schemas.microsoft.com/office/drawing/2014/main" id="{ED0A0C4E-2291-74E9-207D-A45A474A6015}"/>
              </a:ext>
            </a:extLst>
          </p:cNvPr>
          <p:cNvSpPr txBox="1"/>
          <p:nvPr/>
        </p:nvSpPr>
        <p:spPr>
          <a:xfrm>
            <a:off x="2566795" y="7452370"/>
            <a:ext cx="703719"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사용인감</a:t>
            </a:r>
            <a:r>
              <a:rPr lang="en-US" altLang="ko-KR" sz="11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100" b="1" i="1" noProof="1">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3829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프로젝트 </a:t>
            </a:r>
            <a:r>
              <a:rPr lang="en-US" altLang="ko-KR" dirty="0"/>
              <a:t>&gt; </a:t>
            </a:r>
            <a:r>
              <a:rPr lang="ko-KR" altLang="en-US" dirty="0"/>
              <a:t>프로젝트 상세</a:t>
            </a:r>
            <a:r>
              <a:rPr lang="en-US" altLang="ko-KR" dirty="0" smtClean="0"/>
              <a:t>(</a:t>
            </a:r>
            <a:r>
              <a:rPr lang="ko-KR" altLang="en-US" dirty="0" smtClean="0"/>
              <a:t>업무</a:t>
            </a:r>
            <a:r>
              <a:rPr lang="en-US" altLang="ko-KR" dirty="0" smtClean="0"/>
              <a:t>) &gt; </a:t>
            </a:r>
            <a:r>
              <a:rPr lang="ko-KR" altLang="en-US" dirty="0" smtClean="0"/>
              <a:t>업무 </a:t>
            </a:r>
            <a:r>
              <a:rPr lang="ko-KR" altLang="en-US" dirty="0" err="1" smtClean="0"/>
              <a:t>미선택</a:t>
            </a:r>
            <a:endParaRPr lang="ko-KR" altLang="en-US" dirty="0"/>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35"/>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31"/>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32"/>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33"/>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34"/>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30"/>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22"/>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23"/>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24"/>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이슈채널</a:t>
              </a:r>
              <a:endParaRPr lang="en-US" sz="900" dirty="0">
                <a:solidFill>
                  <a:srgbClr val="5F5F5F"/>
                </a:solidFill>
                <a:latin typeface="Segoe UI" panose="020B0502040204020203" pitchFamily="34" charset="0"/>
                <a:cs typeface="Segoe UI" panose="020B0502040204020203" pitchFamily="34" charset="0"/>
              </a:endParaRPr>
            </a:p>
          </p:txBody>
        </p:sp>
        <p:sp>
          <p:nvSpPr>
            <p:cNvPr id="12"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25"/>
              </p:custDataLst>
            </p:nvPr>
          </p:nvSpPr>
          <p:spPr bwMode="auto">
            <a:xfrm>
              <a:off x="3023121" y="2423985"/>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26"/>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27"/>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28"/>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29"/>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 xmlns:a16="http://schemas.microsoft.com/office/drawing/2014/main"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 xmlns:a16="http://schemas.microsoft.com/office/drawing/2014/main"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 xmlns:a16="http://schemas.microsoft.com/office/drawing/2014/main"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 xmlns:a16="http://schemas.microsoft.com/office/drawing/2014/main"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 xmlns:a16="http://schemas.microsoft.com/office/drawing/2014/main"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 xmlns:a16="http://schemas.microsoft.com/office/drawing/2014/main"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 xmlns:a16="http://schemas.microsoft.com/office/drawing/2014/main"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 xmlns:a16="http://schemas.microsoft.com/office/drawing/2014/main"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 xmlns:a16="http://schemas.microsoft.com/office/drawing/2014/main"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 xmlns:a16="http://schemas.microsoft.com/office/drawing/2014/main"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 xmlns:a16="http://schemas.microsoft.com/office/drawing/2014/main"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 xmlns:a16="http://schemas.microsoft.com/office/drawing/2014/main"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 xmlns:a16="http://schemas.microsoft.com/office/drawing/2014/main"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 xmlns:a16="http://schemas.microsoft.com/office/drawing/2014/main"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 xmlns:a16="http://schemas.microsoft.com/office/drawing/2014/main"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 xmlns:a16="http://schemas.microsoft.com/office/drawing/2014/main"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 xmlns:a16="http://schemas.microsoft.com/office/drawing/2014/main"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dirty="0">
                <a:solidFill>
                  <a:schemeClr val="tx1"/>
                </a:solidFill>
                <a:effectLst/>
                <a:latin typeface="맑은 고딕" panose="020B0503020000020004" pitchFamily="50" charset="-127"/>
                <a:ea typeface="맑은 고딕" panose="020B0503020000020004" pitchFamily="50" charset="-127"/>
              </a:rPr>
              <a:t>R&amp;D</a:t>
            </a:r>
            <a:endParaRPr lang="ko-KR" altLang="en-US" sz="1100" dirty="0">
              <a:solidFill>
                <a:schemeClr val="tx1"/>
              </a:solidFill>
            </a:endParaRPr>
          </a:p>
        </p:txBody>
      </p:sp>
      <p:sp>
        <p:nvSpPr>
          <p:cNvPr id="80" name="사각형: 둥근 모서리 208">
            <a:extLst>
              <a:ext uri="{FF2B5EF4-FFF2-40B4-BE49-F238E27FC236}">
                <a16:creationId xmlns="" xmlns:a16="http://schemas.microsoft.com/office/drawing/2014/main"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 xmlns:a16="http://schemas.microsoft.com/office/drawing/2014/main"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 xmlns:a16="http://schemas.microsoft.com/office/drawing/2014/main"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 xmlns:a16="http://schemas.microsoft.com/office/drawing/2014/main"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 xmlns:a16="http://schemas.microsoft.com/office/drawing/2014/main"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 xmlns:a16="http://schemas.microsoft.com/office/drawing/2014/main"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 xmlns:a16="http://schemas.microsoft.com/office/drawing/2014/main"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pic>
        <p:nvPicPr>
          <p:cNvPr id="22" name="그림 21"/>
          <p:cNvPicPr>
            <a:picLocks noChangeAspect="1"/>
          </p:cNvPicPr>
          <p:nvPr/>
        </p:nvPicPr>
        <p:blipFill rotWithShape="1">
          <a:blip r:embed="rId38"/>
          <a:srcRect r="77822"/>
          <a:stretch/>
        </p:blipFill>
        <p:spPr>
          <a:xfrm>
            <a:off x="-2209490" y="2533728"/>
            <a:ext cx="2133290" cy="5485324"/>
          </a:xfrm>
          <a:prstGeom prst="rect">
            <a:avLst/>
          </a:prstGeom>
        </p:spPr>
      </p:pic>
      <p:grpSp>
        <p:nvGrpSpPr>
          <p:cNvPr id="88" name="Line Chart" descr="&lt;SmartSettings&gt;&lt;SmartResize enabled=&quot;True&quot; minWidth=&quot;25&quot; minHeight=&quot;25&quot; /&gt;&lt;/SmartSettings&gt;"/>
          <p:cNvGrpSpPr/>
          <p:nvPr>
            <p:custDataLst>
              <p:tags r:id="rId5"/>
            </p:custDataLst>
          </p:nvPr>
        </p:nvGrpSpPr>
        <p:grpSpPr>
          <a:xfrm>
            <a:off x="4630771" y="4298603"/>
            <a:ext cx="5973861" cy="1677144"/>
            <a:chOff x="1639095" y="1302423"/>
            <a:chExt cx="2933382" cy="1677144"/>
          </a:xfrm>
        </p:grpSpPr>
        <p:sp>
          <p:nvSpPr>
            <p:cNvPr id="91" name="Tile Header Line" descr="&lt;SmartSettings&gt;&lt;SmartResize anchorLeft=&quot;Relative&quot; anchorTop=&quot;Absolute&quot; anchorRight=&quot;Relative&quot; anchorBottom=&quot;None&quot; /&gt;&lt;/SmartSettings&gt;"/>
            <p:cNvSpPr>
              <a:spLocks noChangeShapeType="1"/>
            </p:cNvSpPr>
            <p:nvPr>
              <p:custDataLst>
                <p:tags r:id="rId21"/>
              </p:custDataLst>
            </p:nvPr>
          </p:nvSpPr>
          <p:spPr bwMode="auto">
            <a:xfrm>
              <a:off x="1639095" y="1302423"/>
              <a:ext cx="2933382" cy="0"/>
            </a:xfrm>
            <a:prstGeom prst="line">
              <a:avLst/>
            </a:prstGeom>
            <a:noFill/>
            <a:ln w="6350" cap="sq">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92" name="Lines"/>
            <p:cNvGrpSpPr/>
            <p:nvPr/>
          </p:nvGrpSpPr>
          <p:grpSpPr>
            <a:xfrm>
              <a:off x="1864519" y="1562773"/>
              <a:ext cx="2619375" cy="1293813"/>
              <a:chOff x="1864519" y="1562773"/>
              <a:chExt cx="2619375" cy="1293813"/>
            </a:xfrm>
          </p:grpSpPr>
          <p:sp>
            <p:nvSpPr>
              <p:cNvPr id="116" name="Line"/>
              <p:cNvSpPr>
                <a:spLocks noChangeShapeType="1"/>
              </p:cNvSpPr>
              <p:nvPr/>
            </p:nvSpPr>
            <p:spPr bwMode="auto">
              <a:xfrm>
                <a:off x="1867694" y="2856586"/>
                <a:ext cx="2613025" cy="0"/>
              </a:xfrm>
              <a:prstGeom prst="line">
                <a:avLst/>
              </a:prstGeom>
              <a:noFill/>
              <a:ln w="11113" cap="sq">
                <a:solidFill>
                  <a:srgbClr val="C8C8C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Line"/>
              <p:cNvSpPr>
                <a:spLocks noChangeShapeType="1"/>
              </p:cNvSpPr>
              <p:nvPr/>
            </p:nvSpPr>
            <p:spPr bwMode="auto">
              <a:xfrm>
                <a:off x="1864519" y="221047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Line"/>
              <p:cNvSpPr>
                <a:spLocks noChangeShapeType="1"/>
              </p:cNvSpPr>
              <p:nvPr/>
            </p:nvSpPr>
            <p:spPr bwMode="auto">
              <a:xfrm>
                <a:off x="1864519" y="188662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Line"/>
              <p:cNvSpPr>
                <a:spLocks noChangeShapeType="1"/>
              </p:cNvSpPr>
              <p:nvPr/>
            </p:nvSpPr>
            <p:spPr bwMode="auto">
              <a:xfrm>
                <a:off x="1864519" y="156277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Line"/>
              <p:cNvSpPr>
                <a:spLocks noChangeShapeType="1"/>
              </p:cNvSpPr>
              <p:nvPr/>
            </p:nvSpPr>
            <p:spPr bwMode="auto">
              <a:xfrm>
                <a:off x="1864519" y="2534323"/>
                <a:ext cx="2619375"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3" name="Series"/>
            <p:cNvGrpSpPr/>
            <p:nvPr/>
          </p:nvGrpSpPr>
          <p:grpSpPr>
            <a:xfrm>
              <a:off x="1696244" y="1365923"/>
              <a:ext cx="591086" cy="76944"/>
              <a:chOff x="1696244" y="1365923"/>
              <a:chExt cx="591086" cy="76944"/>
            </a:xfrm>
          </p:grpSpPr>
          <p:sp>
            <p:nvSpPr>
              <p:cNvPr id="111" name="Series"/>
              <p:cNvSpPr>
                <a:spLocks noChangeArrowheads="1"/>
              </p:cNvSpPr>
              <p:nvPr/>
            </p:nvSpPr>
            <p:spPr bwMode="auto">
              <a:xfrm>
                <a:off x="1696244" y="1365923"/>
                <a:ext cx="1667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333333"/>
                    </a:solidFill>
                    <a:effectLst/>
                    <a:latin typeface="Segoe UI" panose="020B0502040204020203" pitchFamily="34" charset="0"/>
                  </a:rPr>
                  <a:t>Series</a:t>
                </a:r>
                <a:endParaRPr kumimoji="0" lang="en-US" altLang="en-US" sz="500" b="0" i="0" u="none" strike="noStrike" cap="none" normalizeH="0" baseline="0" dirty="0">
                  <a:ln>
                    <a:noFill/>
                  </a:ln>
                  <a:solidFill>
                    <a:srgbClr val="333333"/>
                  </a:solidFill>
                  <a:effectLst/>
                </a:endParaRPr>
              </a:p>
            </p:txBody>
          </p:sp>
          <p:sp>
            <p:nvSpPr>
              <p:cNvPr id="112" name="Series Label"/>
              <p:cNvSpPr>
                <a:spLocks noChangeArrowheads="1"/>
              </p:cNvSpPr>
              <p:nvPr/>
            </p:nvSpPr>
            <p:spPr bwMode="auto">
              <a:xfrm>
                <a:off x="2067718" y="1365923"/>
                <a:ext cx="2196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Series 1</a:t>
                </a:r>
                <a:endParaRPr kumimoji="0" lang="en-US" altLang="en-US" sz="1800" b="0" i="0" u="none" strike="noStrike" cap="none" normalizeH="0" baseline="0" dirty="0">
                  <a:ln>
                    <a:noFill/>
                  </a:ln>
                  <a:solidFill>
                    <a:srgbClr val="777777"/>
                  </a:solidFill>
                  <a:effectLst/>
                </a:endParaRPr>
              </a:p>
            </p:txBody>
          </p:sp>
          <p:sp>
            <p:nvSpPr>
              <p:cNvPr id="113" name="Series Color"/>
              <p:cNvSpPr>
                <a:spLocks noChangeArrowheads="1"/>
              </p:cNvSpPr>
              <p:nvPr/>
            </p:nvSpPr>
            <p:spPr bwMode="auto">
              <a:xfrm>
                <a:off x="1996281" y="1376614"/>
                <a:ext cx="55562" cy="55562"/>
              </a:xfrm>
              <a:prstGeom prst="ellipse">
                <a:avLst/>
              </a:prstGeom>
              <a:solidFill>
                <a:srgbClr val="5DA1E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4" name="X Axis Labels"/>
            <p:cNvGrpSpPr/>
            <p:nvPr/>
          </p:nvGrpSpPr>
          <p:grpSpPr>
            <a:xfrm>
              <a:off x="1980204" y="2902623"/>
              <a:ext cx="2386363" cy="76944"/>
              <a:chOff x="1980204" y="2902623"/>
              <a:chExt cx="2386363" cy="76944"/>
            </a:xfrm>
          </p:grpSpPr>
          <p:sp>
            <p:nvSpPr>
              <p:cNvPr id="103" name="Label"/>
              <p:cNvSpPr>
                <a:spLocks noChangeArrowheads="1"/>
              </p:cNvSpPr>
              <p:nvPr/>
            </p:nvSpPr>
            <p:spPr bwMode="auto">
              <a:xfrm>
                <a:off x="1980204" y="2902623"/>
                <a:ext cx="416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A</a:t>
                </a:r>
                <a:endParaRPr kumimoji="0" lang="en-US" altLang="en-US" sz="500" b="0" i="0" u="none" strike="noStrike" cap="none" normalizeH="0" baseline="0">
                  <a:ln>
                    <a:noFill/>
                  </a:ln>
                  <a:solidFill>
                    <a:srgbClr val="777777"/>
                  </a:solidFill>
                  <a:effectLst/>
                </a:endParaRPr>
              </a:p>
            </p:txBody>
          </p:sp>
          <p:sp>
            <p:nvSpPr>
              <p:cNvPr id="104" name="Label"/>
              <p:cNvSpPr>
                <a:spLocks noChangeArrowheads="1"/>
              </p:cNvSpPr>
              <p:nvPr/>
            </p:nvSpPr>
            <p:spPr bwMode="auto">
              <a:xfrm>
                <a:off x="2317678" y="2902623"/>
                <a:ext cx="368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B</a:t>
                </a:r>
                <a:endParaRPr kumimoji="0" lang="en-US" altLang="en-US" sz="500" b="0" i="0" u="none" strike="noStrike" cap="none" normalizeH="0" baseline="0">
                  <a:ln>
                    <a:noFill/>
                  </a:ln>
                  <a:solidFill>
                    <a:srgbClr val="777777"/>
                  </a:solidFill>
                  <a:effectLst/>
                </a:endParaRPr>
              </a:p>
            </p:txBody>
          </p:sp>
          <p:sp>
            <p:nvSpPr>
              <p:cNvPr id="105" name="Label"/>
              <p:cNvSpPr>
                <a:spLocks noChangeArrowheads="1"/>
              </p:cNvSpPr>
              <p:nvPr/>
            </p:nvSpPr>
            <p:spPr bwMode="auto">
              <a:xfrm>
                <a:off x="2650344" y="2902623"/>
                <a:ext cx="4007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C</a:t>
                </a:r>
                <a:endParaRPr kumimoji="0" lang="en-US" altLang="en-US" sz="500" b="0" i="0" u="none" strike="noStrike" cap="none" normalizeH="0" baseline="0">
                  <a:ln>
                    <a:noFill/>
                  </a:ln>
                  <a:solidFill>
                    <a:srgbClr val="777777"/>
                  </a:solidFill>
                  <a:effectLst/>
                </a:endParaRPr>
              </a:p>
            </p:txBody>
          </p:sp>
          <p:sp>
            <p:nvSpPr>
              <p:cNvPr id="106" name="Label"/>
              <p:cNvSpPr>
                <a:spLocks noChangeArrowheads="1"/>
              </p:cNvSpPr>
              <p:nvPr/>
            </p:nvSpPr>
            <p:spPr bwMode="auto">
              <a:xfrm>
                <a:off x="2986216" y="2902623"/>
                <a:ext cx="4488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D</a:t>
                </a:r>
                <a:endParaRPr kumimoji="0" lang="en-US" altLang="en-US" sz="500" b="0" i="0" u="none" strike="noStrike" cap="none" normalizeH="0" baseline="0">
                  <a:ln>
                    <a:noFill/>
                  </a:ln>
                  <a:solidFill>
                    <a:srgbClr val="777777"/>
                  </a:solidFill>
                  <a:effectLst/>
                </a:endParaRPr>
              </a:p>
            </p:txBody>
          </p:sp>
          <p:sp>
            <p:nvSpPr>
              <p:cNvPr id="107" name="Label"/>
              <p:cNvSpPr>
                <a:spLocks noChangeArrowheads="1"/>
              </p:cNvSpPr>
              <p:nvPr/>
            </p:nvSpPr>
            <p:spPr bwMode="auto">
              <a:xfrm>
                <a:off x="3326896" y="2902623"/>
                <a:ext cx="320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E</a:t>
                </a:r>
                <a:endParaRPr kumimoji="0" lang="en-US" altLang="en-US" sz="500" b="0" i="0" u="none" strike="noStrike" cap="none" normalizeH="0" baseline="0">
                  <a:ln>
                    <a:noFill/>
                  </a:ln>
                  <a:solidFill>
                    <a:srgbClr val="777777"/>
                  </a:solidFill>
                  <a:effectLst/>
                </a:endParaRPr>
              </a:p>
            </p:txBody>
          </p:sp>
          <p:sp>
            <p:nvSpPr>
              <p:cNvPr id="108" name="Label"/>
              <p:cNvSpPr>
                <a:spLocks noChangeArrowheads="1"/>
              </p:cNvSpPr>
              <p:nvPr/>
            </p:nvSpPr>
            <p:spPr bwMode="auto">
              <a:xfrm>
                <a:off x="3654752" y="2902623"/>
                <a:ext cx="320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F</a:t>
                </a:r>
                <a:endParaRPr kumimoji="0" lang="en-US" altLang="en-US" sz="500" b="0" i="0" u="none" strike="noStrike" cap="none" normalizeH="0" baseline="0">
                  <a:ln>
                    <a:noFill/>
                  </a:ln>
                  <a:solidFill>
                    <a:srgbClr val="777777"/>
                  </a:solidFill>
                  <a:effectLst/>
                </a:endParaRPr>
              </a:p>
            </p:txBody>
          </p:sp>
          <p:sp>
            <p:nvSpPr>
              <p:cNvPr id="109" name="Label"/>
              <p:cNvSpPr>
                <a:spLocks noChangeArrowheads="1"/>
              </p:cNvSpPr>
              <p:nvPr/>
            </p:nvSpPr>
            <p:spPr bwMode="auto">
              <a:xfrm>
                <a:off x="3982608" y="2902623"/>
                <a:ext cx="4328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G</a:t>
                </a:r>
                <a:endParaRPr kumimoji="0" lang="en-US" altLang="en-US" sz="500" b="0" i="0" u="none" strike="noStrike" cap="none" normalizeH="0" baseline="0" dirty="0">
                  <a:ln>
                    <a:noFill/>
                  </a:ln>
                  <a:solidFill>
                    <a:srgbClr val="777777"/>
                  </a:solidFill>
                  <a:effectLst/>
                </a:endParaRPr>
              </a:p>
            </p:txBody>
          </p:sp>
          <p:sp>
            <p:nvSpPr>
              <p:cNvPr id="110" name="Label"/>
              <p:cNvSpPr>
                <a:spLocks noChangeArrowheads="1"/>
              </p:cNvSpPr>
              <p:nvPr/>
            </p:nvSpPr>
            <p:spPr bwMode="auto">
              <a:xfrm>
                <a:off x="4321683" y="2902623"/>
                <a:ext cx="4488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H</a:t>
                </a:r>
                <a:endParaRPr kumimoji="0" lang="en-US" altLang="en-US" sz="500" b="0" i="0" u="none" strike="noStrike" cap="none" normalizeH="0" baseline="0" dirty="0">
                  <a:ln>
                    <a:noFill/>
                  </a:ln>
                  <a:solidFill>
                    <a:srgbClr val="777777"/>
                  </a:solidFill>
                  <a:effectLst/>
                </a:endParaRPr>
              </a:p>
            </p:txBody>
          </p:sp>
        </p:grpSp>
        <p:grpSp>
          <p:nvGrpSpPr>
            <p:cNvPr id="95" name="Y Axis Labels"/>
            <p:cNvGrpSpPr/>
            <p:nvPr/>
          </p:nvGrpSpPr>
          <p:grpSpPr>
            <a:xfrm>
              <a:off x="1739106" y="1524673"/>
              <a:ext cx="70532" cy="1370757"/>
              <a:chOff x="1739106" y="1524673"/>
              <a:chExt cx="70532" cy="1370757"/>
            </a:xfrm>
          </p:grpSpPr>
          <p:sp>
            <p:nvSpPr>
              <p:cNvPr id="98" name="Label"/>
              <p:cNvSpPr>
                <a:spLocks noChangeArrowheads="1"/>
              </p:cNvSpPr>
              <p:nvPr/>
            </p:nvSpPr>
            <p:spPr bwMode="auto">
              <a:xfrm>
                <a:off x="1739106" y="152467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20</a:t>
                </a:r>
                <a:endParaRPr kumimoji="0" lang="en-US" altLang="en-US" sz="500" b="0" i="0" u="none" strike="noStrike" cap="none" normalizeH="0" baseline="0" dirty="0">
                  <a:ln>
                    <a:noFill/>
                  </a:ln>
                  <a:solidFill>
                    <a:srgbClr val="777777"/>
                  </a:solidFill>
                  <a:effectLst/>
                </a:endParaRPr>
              </a:p>
            </p:txBody>
          </p:sp>
          <p:sp>
            <p:nvSpPr>
              <p:cNvPr id="99" name="Label"/>
              <p:cNvSpPr>
                <a:spLocks noChangeArrowheads="1"/>
              </p:cNvSpPr>
              <p:nvPr/>
            </p:nvSpPr>
            <p:spPr bwMode="auto">
              <a:xfrm>
                <a:off x="1739106" y="184534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15</a:t>
                </a:r>
                <a:endParaRPr kumimoji="0" lang="en-US" altLang="en-US" sz="500" b="0" i="0" u="none" strike="noStrike" cap="none" normalizeH="0" baseline="0" dirty="0">
                  <a:ln>
                    <a:noFill/>
                  </a:ln>
                  <a:solidFill>
                    <a:srgbClr val="777777"/>
                  </a:solidFill>
                  <a:effectLst/>
                </a:endParaRPr>
              </a:p>
            </p:txBody>
          </p:sp>
          <p:sp>
            <p:nvSpPr>
              <p:cNvPr id="100" name="Label"/>
              <p:cNvSpPr>
                <a:spLocks noChangeArrowheads="1"/>
              </p:cNvSpPr>
              <p:nvPr/>
            </p:nvSpPr>
            <p:spPr bwMode="auto">
              <a:xfrm>
                <a:off x="1739106" y="2173961"/>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10</a:t>
                </a:r>
                <a:endParaRPr kumimoji="0" lang="en-US" altLang="en-US" sz="500" b="0" i="0" u="none" strike="noStrike" cap="none" normalizeH="0" baseline="0" dirty="0">
                  <a:ln>
                    <a:noFill/>
                  </a:ln>
                  <a:solidFill>
                    <a:srgbClr val="777777"/>
                  </a:solidFill>
                  <a:effectLst/>
                </a:endParaRPr>
              </a:p>
            </p:txBody>
          </p:sp>
          <p:sp>
            <p:nvSpPr>
              <p:cNvPr id="101" name="Label"/>
              <p:cNvSpPr>
                <a:spLocks noChangeArrowheads="1"/>
              </p:cNvSpPr>
              <p:nvPr/>
            </p:nvSpPr>
            <p:spPr bwMode="auto">
              <a:xfrm>
                <a:off x="1774372" y="249781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777777"/>
                    </a:solidFill>
                    <a:effectLst/>
                    <a:latin typeface="Segoe UI" panose="020B0502040204020203" pitchFamily="34" charset="0"/>
                  </a:rPr>
                  <a:t>5</a:t>
                </a:r>
                <a:endParaRPr kumimoji="0" lang="en-US" altLang="en-US" sz="500" b="0" i="0" u="none" strike="noStrike" cap="none" normalizeH="0" baseline="0" dirty="0">
                  <a:ln>
                    <a:noFill/>
                  </a:ln>
                  <a:solidFill>
                    <a:srgbClr val="777777"/>
                  </a:solidFill>
                  <a:effectLst/>
                </a:endParaRPr>
              </a:p>
            </p:txBody>
          </p:sp>
          <p:sp>
            <p:nvSpPr>
              <p:cNvPr id="102" name="Label"/>
              <p:cNvSpPr>
                <a:spLocks noChangeArrowheads="1"/>
              </p:cNvSpPr>
              <p:nvPr/>
            </p:nvSpPr>
            <p:spPr bwMode="auto">
              <a:xfrm>
                <a:off x="1774372" y="2818486"/>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500" dirty="0">
                    <a:solidFill>
                      <a:srgbClr val="777777"/>
                    </a:solidFill>
                    <a:latin typeface="Segoe UI" panose="020B0502040204020203" pitchFamily="34" charset="0"/>
                  </a:rPr>
                  <a:t>0</a:t>
                </a:r>
                <a:endParaRPr kumimoji="0" lang="en-US" altLang="en-US" sz="500" b="0" i="0" u="none" strike="noStrike" cap="none" normalizeH="0" baseline="0" dirty="0">
                  <a:ln>
                    <a:noFill/>
                  </a:ln>
                  <a:solidFill>
                    <a:srgbClr val="777777"/>
                  </a:solidFill>
                  <a:effectLst/>
                </a:endParaRPr>
              </a:p>
            </p:txBody>
          </p:sp>
        </p:grpSp>
        <p:sp>
          <p:nvSpPr>
            <p:cNvPr id="96" name="Series 1 Data"/>
            <p:cNvSpPr>
              <a:spLocks/>
            </p:cNvSpPr>
            <p:nvPr/>
          </p:nvSpPr>
          <p:spPr bwMode="auto">
            <a:xfrm>
              <a:off x="2005806" y="1484729"/>
              <a:ext cx="2355494" cy="1209260"/>
            </a:xfrm>
            <a:custGeom>
              <a:avLst/>
              <a:gdLst>
                <a:gd name="T0" fmla="*/ 0 w 11444"/>
                <a:gd name="T1" fmla="*/ 5221 h 5221"/>
                <a:gd name="T2" fmla="*/ 1635 w 11444"/>
                <a:gd name="T3" fmla="*/ 3617 h 5221"/>
                <a:gd name="T4" fmla="*/ 3270 w 11444"/>
                <a:gd name="T5" fmla="*/ 0 h 5221"/>
                <a:gd name="T6" fmla="*/ 4904 w 11444"/>
                <a:gd name="T7" fmla="*/ 2760 h 5221"/>
                <a:gd name="T8" fmla="*/ 6539 w 11444"/>
                <a:gd name="T9" fmla="*/ 2581 h 5221"/>
                <a:gd name="T10" fmla="*/ 8174 w 11444"/>
                <a:gd name="T11" fmla="*/ 1475 h 5221"/>
                <a:gd name="T12" fmla="*/ 9809 w 11444"/>
                <a:gd name="T13" fmla="*/ 3617 h 5221"/>
                <a:gd name="T14" fmla="*/ 11444 w 11444"/>
                <a:gd name="T15" fmla="*/ 1535 h 5221"/>
                <a:gd name="connsiteX0" fmla="*/ 0 w 10000"/>
                <a:gd name="connsiteY0" fmla="*/ 7175 h 7175"/>
                <a:gd name="connsiteX1" fmla="*/ 1429 w 10000"/>
                <a:gd name="connsiteY1" fmla="*/ 4103 h 7175"/>
                <a:gd name="connsiteX2" fmla="*/ 2884 w 10000"/>
                <a:gd name="connsiteY2" fmla="*/ 3494 h 7175"/>
                <a:gd name="connsiteX3" fmla="*/ 4285 w 10000"/>
                <a:gd name="connsiteY3" fmla="*/ 2461 h 7175"/>
                <a:gd name="connsiteX4" fmla="*/ 5714 w 10000"/>
                <a:gd name="connsiteY4" fmla="*/ 2118 h 7175"/>
                <a:gd name="connsiteX5" fmla="*/ 7143 w 10000"/>
                <a:gd name="connsiteY5" fmla="*/ 0 h 7175"/>
                <a:gd name="connsiteX6" fmla="*/ 8571 w 10000"/>
                <a:gd name="connsiteY6" fmla="*/ 4103 h 7175"/>
                <a:gd name="connsiteX7" fmla="*/ 10000 w 10000"/>
                <a:gd name="connsiteY7" fmla="*/ 115 h 7175"/>
                <a:gd name="connsiteX0" fmla="*/ 0 w 10000"/>
                <a:gd name="connsiteY0" fmla="*/ 12923 h 12923"/>
                <a:gd name="connsiteX1" fmla="*/ 1429 w 10000"/>
                <a:gd name="connsiteY1" fmla="*/ 8641 h 12923"/>
                <a:gd name="connsiteX2" fmla="*/ 2884 w 10000"/>
                <a:gd name="connsiteY2" fmla="*/ 7793 h 12923"/>
                <a:gd name="connsiteX3" fmla="*/ 4285 w 10000"/>
                <a:gd name="connsiteY3" fmla="*/ 6353 h 12923"/>
                <a:gd name="connsiteX4" fmla="*/ 5714 w 10000"/>
                <a:gd name="connsiteY4" fmla="*/ 5875 h 12923"/>
                <a:gd name="connsiteX5" fmla="*/ 7143 w 10000"/>
                <a:gd name="connsiteY5" fmla="*/ 2923 h 12923"/>
                <a:gd name="connsiteX6" fmla="*/ 8678 w 10000"/>
                <a:gd name="connsiteY6" fmla="*/ 0 h 12923"/>
                <a:gd name="connsiteX7" fmla="*/ 10000 w 10000"/>
                <a:gd name="connsiteY7" fmla="*/ 3083 h 12923"/>
                <a:gd name="connsiteX0" fmla="*/ 0 w 10080"/>
                <a:gd name="connsiteY0" fmla="*/ 15822 h 15822"/>
                <a:gd name="connsiteX1" fmla="*/ 1429 w 10080"/>
                <a:gd name="connsiteY1" fmla="*/ 11540 h 15822"/>
                <a:gd name="connsiteX2" fmla="*/ 2884 w 10080"/>
                <a:gd name="connsiteY2" fmla="*/ 10692 h 15822"/>
                <a:gd name="connsiteX3" fmla="*/ 4285 w 10080"/>
                <a:gd name="connsiteY3" fmla="*/ 9252 h 15822"/>
                <a:gd name="connsiteX4" fmla="*/ 5714 w 10080"/>
                <a:gd name="connsiteY4" fmla="*/ 8774 h 15822"/>
                <a:gd name="connsiteX5" fmla="*/ 7143 w 10080"/>
                <a:gd name="connsiteY5" fmla="*/ 5822 h 15822"/>
                <a:gd name="connsiteX6" fmla="*/ 8678 w 10080"/>
                <a:gd name="connsiteY6" fmla="*/ 2899 h 15822"/>
                <a:gd name="connsiteX7" fmla="*/ 10080 w 10080"/>
                <a:gd name="connsiteY7" fmla="*/ 0 h 1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0" h="15822">
                  <a:moveTo>
                    <a:pt x="0" y="15822"/>
                  </a:moveTo>
                  <a:lnTo>
                    <a:pt x="1429" y="11540"/>
                  </a:lnTo>
                  <a:lnTo>
                    <a:pt x="2884" y="10692"/>
                  </a:lnTo>
                  <a:lnTo>
                    <a:pt x="4285" y="9252"/>
                  </a:lnTo>
                  <a:lnTo>
                    <a:pt x="5714" y="8774"/>
                  </a:lnTo>
                  <a:lnTo>
                    <a:pt x="7143" y="5822"/>
                  </a:lnTo>
                  <a:lnTo>
                    <a:pt x="8678" y="2899"/>
                  </a:lnTo>
                  <a:lnTo>
                    <a:pt x="10080" y="0"/>
                  </a:lnTo>
                </a:path>
              </a:pathLst>
            </a:custGeom>
            <a:noFill/>
            <a:ln w="11113" cap="flat">
              <a:solidFill>
                <a:srgbClr val="5DA1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21" name="Label">
            <a:extLst>
              <a:ext uri="{FF2B5EF4-FFF2-40B4-BE49-F238E27FC236}">
                <a16:creationId xmlns="" xmlns:a16="http://schemas.microsoft.com/office/drawing/2014/main" id="{F7992913-63FB-05A0-FBD7-F469CDBE89D9}"/>
              </a:ext>
            </a:extLst>
          </p:cNvPr>
          <p:cNvSpPr txBox="1"/>
          <p:nvPr/>
        </p:nvSpPr>
        <p:spPr>
          <a:xfrm>
            <a:off x="4661854" y="3986194"/>
            <a:ext cx="60914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번업 차트</a:t>
            </a:r>
            <a:r>
              <a:rPr lang="en-US" altLang="ko-KR" sz="1100" b="1" i="1" noProof="1" smtClean="0">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123" name="그림 122"/>
          <p:cNvPicPr>
            <a:picLocks noChangeAspect="1"/>
          </p:cNvPicPr>
          <p:nvPr/>
        </p:nvPicPr>
        <p:blipFill>
          <a:blip r:embed="rId39"/>
          <a:srcRect/>
          <a:stretch>
            <a:fillRect/>
          </a:stretch>
        </p:blipFill>
        <p:spPr>
          <a:xfrm>
            <a:off x="4661854" y="3255199"/>
            <a:ext cx="5901225" cy="646257"/>
          </a:xfrm>
          <a:custGeom>
            <a:avLst/>
            <a:gdLst>
              <a:gd name="connsiteX0" fmla="*/ 889792 w 5901225"/>
              <a:gd name="connsiteY0" fmla="*/ 0 h 646257"/>
              <a:gd name="connsiteX1" fmla="*/ 5901225 w 5901225"/>
              <a:gd name="connsiteY1" fmla="*/ 0 h 646257"/>
              <a:gd name="connsiteX2" fmla="*/ 5901225 w 5901225"/>
              <a:gd name="connsiteY2" fmla="*/ 646257 h 646257"/>
              <a:gd name="connsiteX3" fmla="*/ 0 w 5901225"/>
              <a:gd name="connsiteY3" fmla="*/ 646257 h 646257"/>
              <a:gd name="connsiteX4" fmla="*/ 0 w 5901225"/>
              <a:gd name="connsiteY4" fmla="*/ 266938 h 646257"/>
              <a:gd name="connsiteX5" fmla="*/ 889792 w 5901225"/>
              <a:gd name="connsiteY5" fmla="*/ 266938 h 64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1225" h="646257">
                <a:moveTo>
                  <a:pt x="889792" y="0"/>
                </a:moveTo>
                <a:lnTo>
                  <a:pt x="5901225" y="0"/>
                </a:lnTo>
                <a:lnTo>
                  <a:pt x="5901225" y="646257"/>
                </a:lnTo>
                <a:lnTo>
                  <a:pt x="0" y="646257"/>
                </a:lnTo>
                <a:lnTo>
                  <a:pt x="0" y="266938"/>
                </a:lnTo>
                <a:lnTo>
                  <a:pt x="889792" y="266938"/>
                </a:lnTo>
                <a:close/>
              </a:path>
            </a:pathLst>
          </a:custGeom>
        </p:spPr>
      </p:pic>
      <p:sp>
        <p:nvSpPr>
          <p:cNvPr id="124" name="Label">
            <a:extLst>
              <a:ext uri="{FF2B5EF4-FFF2-40B4-BE49-F238E27FC236}">
                <a16:creationId xmlns="" xmlns:a16="http://schemas.microsoft.com/office/drawing/2014/main" id="{F7992913-63FB-05A0-FBD7-F469CDBE89D9}"/>
              </a:ext>
            </a:extLst>
          </p:cNvPr>
          <p:cNvSpPr txBox="1"/>
          <p:nvPr/>
        </p:nvSpPr>
        <p:spPr>
          <a:xfrm>
            <a:off x="9059571" y="4137642"/>
            <a:ext cx="1437894" cy="487313"/>
          </a:xfrm>
          <a:prstGeom prst="rect">
            <a:avLst/>
          </a:prstGeom>
          <a:solidFill>
            <a:srgbClr val="FFFF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x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축개발일정</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en-US" sz="1100" b="1" i="1" noProof="1" smtClean="0">
                <a:solidFill>
                  <a:srgbClr val="5F5F5F"/>
                </a:solidFill>
                <a:latin typeface="Segoe UI" panose="020B0502040204020203" pitchFamily="34" charset="0"/>
                <a:cs typeface="Segoe UI" panose="020B0502040204020203" pitchFamily="34" charset="0"/>
              </a:rPr>
              <a:t>y </a:t>
            </a:r>
            <a:r>
              <a:rPr lang="ko-KR" altLang="en-US" sz="1100" b="1" i="1" noProof="1" smtClean="0">
                <a:solidFill>
                  <a:srgbClr val="5F5F5F"/>
                </a:solidFill>
                <a:latin typeface="Segoe UI" panose="020B0502040204020203" pitchFamily="34" charset="0"/>
                <a:cs typeface="Segoe UI" panose="020B0502040204020203" pitchFamily="34" charset="0"/>
              </a:rPr>
              <a:t>축 요구사항</a:t>
            </a:r>
            <a:r>
              <a:rPr lang="en-US" altLang="ko-KR" sz="1100" b="1" i="1" noProof="1" smtClean="0">
                <a:solidFill>
                  <a:srgbClr val="5F5F5F"/>
                </a:solidFill>
                <a:latin typeface="Segoe UI" panose="020B0502040204020203" pitchFamily="34" charset="0"/>
                <a:cs typeface="Segoe UI" panose="020B0502040204020203" pitchFamily="34" charset="0"/>
              </a:rPr>
              <a:t>? TASK??</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125" name="Label">
            <a:extLst>
              <a:ext uri="{FF2B5EF4-FFF2-40B4-BE49-F238E27FC236}">
                <a16:creationId xmlns="" xmlns:a16="http://schemas.microsoft.com/office/drawing/2014/main" id="{F7992913-63FB-05A0-FBD7-F469CDBE89D9}"/>
              </a:ext>
            </a:extLst>
          </p:cNvPr>
          <p:cNvSpPr txBox="1"/>
          <p:nvPr/>
        </p:nvSpPr>
        <p:spPr>
          <a:xfrm>
            <a:off x="4661854" y="6272194"/>
            <a:ext cx="114133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참여자별 업무 현황</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132" name="그림 131"/>
          <p:cNvPicPr>
            <a:picLocks noChangeAspect="1"/>
          </p:cNvPicPr>
          <p:nvPr/>
        </p:nvPicPr>
        <p:blipFill>
          <a:blip r:embed="rId40"/>
          <a:srcRect/>
          <a:stretch>
            <a:fillRect/>
          </a:stretch>
        </p:blipFill>
        <p:spPr>
          <a:xfrm>
            <a:off x="4651123" y="6700002"/>
            <a:ext cx="5591955" cy="2305372"/>
          </a:xfrm>
          <a:custGeom>
            <a:avLst/>
            <a:gdLst>
              <a:gd name="connsiteX0" fmla="*/ 0 w 5591955"/>
              <a:gd name="connsiteY0" fmla="*/ 0 h 2305372"/>
              <a:gd name="connsiteX1" fmla="*/ 5591955 w 5591955"/>
              <a:gd name="connsiteY1" fmla="*/ 0 h 2305372"/>
              <a:gd name="connsiteX2" fmla="*/ 5591955 w 5591955"/>
              <a:gd name="connsiteY2" fmla="*/ 2305372 h 2305372"/>
              <a:gd name="connsiteX3" fmla="*/ 1926150 w 5591955"/>
              <a:gd name="connsiteY3" fmla="*/ 2305372 h 2305372"/>
              <a:gd name="connsiteX4" fmla="*/ 1926150 w 5591955"/>
              <a:gd name="connsiteY4" fmla="*/ 402906 h 2305372"/>
              <a:gd name="connsiteX5" fmla="*/ 0 w 5591955"/>
              <a:gd name="connsiteY5" fmla="*/ 402906 h 230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1955" h="2305372">
                <a:moveTo>
                  <a:pt x="0" y="0"/>
                </a:moveTo>
                <a:lnTo>
                  <a:pt x="5591955" y="0"/>
                </a:lnTo>
                <a:lnTo>
                  <a:pt x="5591955" y="2305372"/>
                </a:lnTo>
                <a:lnTo>
                  <a:pt x="1926150" y="2305372"/>
                </a:lnTo>
                <a:lnTo>
                  <a:pt x="1926150" y="402906"/>
                </a:lnTo>
                <a:lnTo>
                  <a:pt x="0" y="402906"/>
                </a:lnTo>
                <a:close/>
              </a:path>
            </a:pathLst>
          </a:custGeom>
        </p:spPr>
      </p:pic>
      <p:pic>
        <p:nvPicPr>
          <p:cNvPr id="126" name="Placeholder Use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789575" y="7163988"/>
            <a:ext cx="234022" cy="234022"/>
          </a:xfrm>
          <a:prstGeom prst="ellipse">
            <a:avLst/>
          </a:prstGeom>
        </p:spPr>
      </p:pic>
      <p:pic>
        <p:nvPicPr>
          <p:cNvPr id="127" name="Placeholder Use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789586" y="7543828"/>
            <a:ext cx="234000" cy="234000"/>
          </a:xfrm>
          <a:prstGeom prst="ellipse">
            <a:avLst/>
          </a:prstGeom>
        </p:spPr>
      </p:pic>
      <p:pic>
        <p:nvPicPr>
          <p:cNvPr id="128"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789586" y="7923646"/>
            <a:ext cx="234000" cy="234000"/>
          </a:xfrm>
          <a:prstGeom prst="ellipse">
            <a:avLst/>
          </a:prstGeom>
        </p:spPr>
      </p:pic>
      <p:pic>
        <p:nvPicPr>
          <p:cNvPr id="129" name="Placeholder Use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789586" y="8303463"/>
            <a:ext cx="234000" cy="234000"/>
          </a:xfrm>
          <a:prstGeom prst="ellipse">
            <a:avLst/>
          </a:prstGeom>
        </p:spPr>
      </p:pic>
      <p:pic>
        <p:nvPicPr>
          <p:cNvPr id="130" name="Placeholder Use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89586" y="8683280"/>
            <a:ext cx="234000" cy="234000"/>
          </a:xfrm>
          <a:prstGeom prst="ellipse">
            <a:avLst/>
          </a:prstGeom>
        </p:spPr>
      </p:pic>
      <p:sp>
        <p:nvSpPr>
          <p:cNvPr id="15" name="TextBox 14"/>
          <p:cNvSpPr txBox="1"/>
          <p:nvPr/>
        </p:nvSpPr>
        <p:spPr>
          <a:xfrm>
            <a:off x="5162049" y="6984928"/>
            <a:ext cx="569387" cy="2015936"/>
          </a:xfrm>
          <a:prstGeom prst="rect">
            <a:avLst/>
          </a:prstGeom>
          <a:noFill/>
        </p:spPr>
        <p:txBody>
          <a:bodyPr wrap="none" rtlCol="0">
            <a:spAutoFit/>
          </a:bodyPr>
          <a:lstStyle/>
          <a:p>
            <a:pPr>
              <a:lnSpc>
                <a:spcPct val="250000"/>
              </a:lnSpc>
            </a:pPr>
            <a:r>
              <a:rPr lang="ko-KR" altLang="en-US" sz="1000" dirty="0" smtClean="0"/>
              <a:t>권기봉</a:t>
            </a:r>
            <a:endParaRPr lang="en-US" altLang="ko-KR" sz="1000" dirty="0" smtClean="0"/>
          </a:p>
          <a:p>
            <a:pPr>
              <a:lnSpc>
                <a:spcPct val="250000"/>
              </a:lnSpc>
            </a:pPr>
            <a:r>
              <a:rPr lang="ko-KR" altLang="en-US" sz="1000" dirty="0" err="1" smtClean="0"/>
              <a:t>임대택</a:t>
            </a:r>
            <a:endParaRPr lang="en-US" altLang="ko-KR" sz="1000" dirty="0" smtClean="0"/>
          </a:p>
          <a:p>
            <a:pPr>
              <a:lnSpc>
                <a:spcPct val="250000"/>
              </a:lnSpc>
            </a:pPr>
            <a:r>
              <a:rPr lang="ko-KR" altLang="en-US" sz="1000" dirty="0" smtClean="0"/>
              <a:t>강성부</a:t>
            </a:r>
            <a:endParaRPr lang="en-US" altLang="ko-KR" sz="1000" dirty="0" smtClean="0"/>
          </a:p>
          <a:p>
            <a:pPr>
              <a:lnSpc>
                <a:spcPct val="250000"/>
              </a:lnSpc>
            </a:pPr>
            <a:r>
              <a:rPr lang="ko-KR" altLang="en-US" sz="1000" dirty="0" smtClean="0"/>
              <a:t>김옥희</a:t>
            </a:r>
            <a:endParaRPr lang="en-US" altLang="ko-KR" sz="1000" dirty="0" smtClean="0"/>
          </a:p>
          <a:p>
            <a:pPr>
              <a:lnSpc>
                <a:spcPct val="250000"/>
              </a:lnSpc>
            </a:pPr>
            <a:r>
              <a:rPr lang="ko-KR" altLang="en-US" sz="1000" dirty="0" smtClean="0"/>
              <a:t>이주연</a:t>
            </a:r>
            <a:endParaRPr lang="en-US" altLang="ko-KR" sz="1000" dirty="0" smtClean="0"/>
          </a:p>
        </p:txBody>
      </p:sp>
      <p:sp>
        <p:nvSpPr>
          <p:cNvPr id="133" name="사각형: 둥근 모서리 204">
            <a:extLst>
              <a:ext uri="{FF2B5EF4-FFF2-40B4-BE49-F238E27FC236}">
                <a16:creationId xmlns="" xmlns:a16="http://schemas.microsoft.com/office/drawing/2014/main" id="{775A0D03-0A65-9103-BC86-EE74190BE350}"/>
              </a:ext>
            </a:extLst>
          </p:cNvPr>
          <p:cNvSpPr/>
          <p:nvPr/>
        </p:nvSpPr>
        <p:spPr>
          <a:xfrm>
            <a:off x="5770046" y="720053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dirty="0" smtClean="0">
                <a:solidFill>
                  <a:schemeClr val="tx1"/>
                </a:solidFill>
              </a:rPr>
              <a:t>PM</a:t>
            </a:r>
            <a:endParaRPr lang="ko-KR" altLang="en-US" sz="1100" dirty="0">
              <a:solidFill>
                <a:schemeClr val="tx1"/>
              </a:solidFill>
            </a:endParaRPr>
          </a:p>
        </p:txBody>
      </p:sp>
      <p:sp>
        <p:nvSpPr>
          <p:cNvPr id="138" name="Text Box">
            <a:extLst>
              <a:ext uri="{FF2B5EF4-FFF2-40B4-BE49-F238E27FC236}">
                <a16:creationId xmlns="" xmlns:a16="http://schemas.microsoft.com/office/drawing/2014/main" id="{084CC2F8-8156-0574-E95D-35EA41ACC60E}"/>
              </a:ext>
            </a:extLst>
          </p:cNvPr>
          <p:cNvSpPr/>
          <p:nvPr/>
        </p:nvSpPr>
        <p:spPr>
          <a:xfrm>
            <a:off x="3372290" y="2361846"/>
            <a:ext cx="1243773" cy="2592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내용</a:t>
            </a:r>
            <a:r>
              <a:rPr lang="en-US" altLang="ko-KR" sz="900" dirty="0" smtClean="0">
                <a:solidFill>
                  <a:srgbClr val="5F5F5F"/>
                </a:solidFill>
                <a:latin typeface="Segoe UI" panose="020B0502040204020203" pitchFamily="34" charset="0"/>
                <a:cs typeface="Segoe UI" panose="020B0502040204020203" pitchFamily="34" charset="0"/>
              </a:rPr>
              <a:t>,</a:t>
            </a:r>
            <a:r>
              <a:rPr lang="ko-KR" altLang="en-US" sz="900" dirty="0" smtClean="0">
                <a:solidFill>
                  <a:srgbClr val="5F5F5F"/>
                </a:solidFill>
                <a:latin typeface="Segoe UI" panose="020B0502040204020203" pitchFamily="34" charset="0"/>
                <a:cs typeface="Segoe UI" panose="020B0502040204020203" pitchFamily="34" charset="0"/>
              </a:rPr>
              <a:t>업무번호</a:t>
            </a:r>
            <a:endParaRPr lang="en-US" sz="900" dirty="0">
              <a:solidFill>
                <a:srgbClr val="5F5F5F"/>
              </a:solidFill>
              <a:latin typeface="Segoe UI" panose="020B0502040204020203" pitchFamily="34" charset="0"/>
              <a:cs typeface="Segoe UI" panose="020B0502040204020203" pitchFamily="34" charset="0"/>
            </a:endParaRPr>
          </a:p>
        </p:txBody>
      </p:sp>
      <p:sp>
        <p:nvSpPr>
          <p:cNvPr id="140"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4407520" y="24052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141"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6"/>
            </p:custDataLst>
          </p:nvPr>
        </p:nvGrpSpPr>
        <p:grpSpPr>
          <a:xfrm>
            <a:off x="4671558" y="2366489"/>
            <a:ext cx="849514" cy="241092"/>
            <a:chOff x="595686" y="1261242"/>
            <a:chExt cx="1368150" cy="241092"/>
          </a:xfrm>
          <a:solidFill>
            <a:srgbClr val="FFFFFF"/>
          </a:solidFill>
        </p:grpSpPr>
        <p:sp>
          <p:nvSpPr>
            <p:cNvPr id="142"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상태</a:t>
              </a:r>
              <a:endParaRPr lang="en-US" sz="900" dirty="0">
                <a:solidFill>
                  <a:srgbClr val="5F5F5F"/>
                </a:solidFill>
                <a:latin typeface="Segoe UI" panose="020B0502040204020203" pitchFamily="34" charset="0"/>
                <a:cs typeface="Segoe UI" panose="020B0502040204020203" pitchFamily="34" charset="0"/>
              </a:endParaRPr>
            </a:p>
          </p:txBody>
        </p:sp>
        <p:sp>
          <p:nvSpPr>
            <p:cNvPr id="143"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0"/>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4"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7"/>
            </p:custDataLst>
          </p:nvPr>
        </p:nvGrpSpPr>
        <p:grpSpPr>
          <a:xfrm>
            <a:off x="2435169" y="2366489"/>
            <a:ext cx="849514" cy="241092"/>
            <a:chOff x="595686" y="1261242"/>
            <a:chExt cx="1368150" cy="241092"/>
          </a:xfrm>
          <a:solidFill>
            <a:srgbClr val="FFFFFF"/>
          </a:solidFill>
        </p:grpSpPr>
        <p:sp>
          <p:nvSpPr>
            <p:cNvPr id="145"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필터</a:t>
              </a:r>
              <a:endParaRPr lang="en-US" sz="900" dirty="0">
                <a:solidFill>
                  <a:srgbClr val="5F5F5F"/>
                </a:solidFill>
                <a:latin typeface="Segoe UI" panose="020B0502040204020203" pitchFamily="34" charset="0"/>
                <a:cs typeface="Segoe UI" panose="020B0502040204020203" pitchFamily="34" charset="0"/>
              </a:endParaRPr>
            </a:p>
          </p:txBody>
        </p:sp>
        <p:sp>
          <p:nvSpPr>
            <p:cNvPr id="146"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9"/>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7" name="Button">
            <a:extLst>
              <a:ext uri="{FF2B5EF4-FFF2-40B4-BE49-F238E27FC236}">
                <a16:creationId xmlns="" xmlns:a16="http://schemas.microsoft.com/office/drawing/2014/main" id="{A3F12EB2-489E-3B3D-3B90-EA3338AF48A6}"/>
              </a:ext>
            </a:extLst>
          </p:cNvPr>
          <p:cNvSpPr>
            <a:spLocks/>
          </p:cNvSpPr>
          <p:nvPr/>
        </p:nvSpPr>
        <p:spPr bwMode="auto">
          <a:xfrm>
            <a:off x="5578036" y="2369762"/>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더 보기</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8"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8"/>
            </p:custDataLst>
          </p:nvPr>
        </p:nvGrpSpPr>
        <p:grpSpPr>
          <a:xfrm>
            <a:off x="2469390" y="2893322"/>
            <a:ext cx="131556" cy="131556"/>
            <a:chOff x="554563" y="2632644"/>
            <a:chExt cx="131556" cy="131556"/>
          </a:xfrm>
        </p:grpSpPr>
        <p:sp>
          <p:nvSpPr>
            <p:cNvPr id="149"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5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9"/>
            </p:custDataLst>
          </p:nvPr>
        </p:nvGrpSpPr>
        <p:grpSpPr>
          <a:xfrm>
            <a:off x="2596452" y="2847477"/>
            <a:ext cx="580229" cy="241092"/>
            <a:chOff x="595686" y="1261242"/>
            <a:chExt cx="1368150" cy="241092"/>
          </a:xfrm>
          <a:noFill/>
        </p:grpSpPr>
        <p:sp>
          <p:nvSpPr>
            <p:cNvPr id="15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8"/>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55"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0"/>
            </p:custDataLst>
          </p:nvPr>
        </p:nvGrpSpPr>
        <p:grpSpPr>
          <a:xfrm>
            <a:off x="2469390" y="3312422"/>
            <a:ext cx="131556" cy="131556"/>
            <a:chOff x="554563" y="2632644"/>
            <a:chExt cx="131556" cy="131556"/>
          </a:xfrm>
        </p:grpSpPr>
        <p:sp>
          <p:nvSpPr>
            <p:cNvPr id="156"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7"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58" name="Label">
            <a:extLst>
              <a:ext uri="{FF2B5EF4-FFF2-40B4-BE49-F238E27FC236}">
                <a16:creationId xmlns="" xmlns:a16="http://schemas.microsoft.com/office/drawing/2014/main" id="{F7992913-63FB-05A0-FBD7-F469CDBE89D9}"/>
              </a:ext>
            </a:extLst>
          </p:cNvPr>
          <p:cNvSpPr txBox="1"/>
          <p:nvPr/>
        </p:nvSpPr>
        <p:spPr>
          <a:xfrm>
            <a:off x="2680654" y="3278492"/>
            <a:ext cx="798295"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업무번호</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59" name="Label">
            <a:extLst>
              <a:ext uri="{FF2B5EF4-FFF2-40B4-BE49-F238E27FC236}">
                <a16:creationId xmlns="" xmlns:a16="http://schemas.microsoft.com/office/drawing/2014/main" id="{F7992913-63FB-05A0-FBD7-F469CDBE89D9}"/>
              </a:ext>
            </a:extLst>
          </p:cNvPr>
          <p:cNvSpPr txBox="1"/>
          <p:nvPr/>
        </p:nvSpPr>
        <p:spPr>
          <a:xfrm>
            <a:off x="2701004" y="3547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0" name="사각형: 둥근 모서리 204">
            <a:extLst>
              <a:ext uri="{FF2B5EF4-FFF2-40B4-BE49-F238E27FC236}">
                <a16:creationId xmlns="" xmlns:a16="http://schemas.microsoft.com/office/drawing/2014/main" id="{775A0D03-0A65-9103-BC86-EE74190BE350}"/>
              </a:ext>
            </a:extLst>
          </p:cNvPr>
          <p:cNvSpPr/>
          <p:nvPr/>
        </p:nvSpPr>
        <p:spPr>
          <a:xfrm>
            <a:off x="2696844" y="3808999"/>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61" name="사각형: 둥근 모서리 204">
            <a:extLst>
              <a:ext uri="{FF2B5EF4-FFF2-40B4-BE49-F238E27FC236}">
                <a16:creationId xmlns="" xmlns:a16="http://schemas.microsoft.com/office/drawing/2014/main" id="{775A0D03-0A65-9103-BC86-EE74190BE350}"/>
              </a:ext>
            </a:extLst>
          </p:cNvPr>
          <p:cNvSpPr/>
          <p:nvPr/>
        </p:nvSpPr>
        <p:spPr>
          <a:xfrm>
            <a:off x="3090544" y="3808999"/>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grpSp>
        <p:nvGrpSpPr>
          <p:cNvPr id="19" name="그룹 18"/>
          <p:cNvGrpSpPr/>
          <p:nvPr/>
        </p:nvGrpSpPr>
        <p:grpSpPr>
          <a:xfrm>
            <a:off x="3965894" y="3278492"/>
            <a:ext cx="330372" cy="192360"/>
            <a:chOff x="3965894" y="3278492"/>
            <a:chExt cx="330372" cy="192360"/>
          </a:xfrm>
        </p:grpSpPr>
        <p:sp>
          <p:nvSpPr>
            <p:cNvPr id="162"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 name="직사각형 16"/>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
        <p:nvSpPr>
          <p:cNvPr id="164" name="Label">
            <a:extLst>
              <a:ext uri="{FF2B5EF4-FFF2-40B4-BE49-F238E27FC236}">
                <a16:creationId xmlns="" xmlns:a16="http://schemas.microsoft.com/office/drawing/2014/main" id="{F7992913-63FB-05A0-FBD7-F469CDBE89D9}"/>
              </a:ext>
            </a:extLst>
          </p:cNvPr>
          <p:cNvSpPr txBox="1"/>
          <p:nvPr/>
        </p:nvSpPr>
        <p:spPr>
          <a:xfrm>
            <a:off x="4200166" y="3711088"/>
            <a:ext cx="360676" cy="171329"/>
          </a:xfrm>
          <a:prstGeom prst="rect">
            <a:avLst/>
          </a:prstGeom>
          <a:solidFill>
            <a:srgbClr val="FF00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chemeClr val="bg1"/>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000" i="1" noProof="1">
              <a:solidFill>
                <a:schemeClr val="bg1"/>
              </a:solidFill>
              <a:latin typeface="Segoe UI" panose="020B0502040204020203" pitchFamily="34" charset="0"/>
              <a:cs typeface="Segoe UI" panose="020B0502040204020203" pitchFamily="34" charset="0"/>
            </a:endParaRPr>
          </a:p>
        </p:txBody>
      </p:sp>
      <p:cxnSp>
        <p:nvCxnSpPr>
          <p:cNvPr id="165" name="Line"/>
          <p:cNvCxnSpPr>
            <a:cxnSpLocks/>
          </p:cNvCxnSpPr>
          <p:nvPr/>
        </p:nvCxnSpPr>
        <p:spPr bwMode="auto">
          <a:xfrm>
            <a:off x="2361211" y="41021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6" name="Line"/>
          <p:cNvCxnSpPr>
            <a:cxnSpLocks/>
          </p:cNvCxnSpPr>
          <p:nvPr/>
        </p:nvCxnSpPr>
        <p:spPr bwMode="auto">
          <a:xfrm>
            <a:off x="2361211" y="3136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8" name="Text Box">
            <a:extLst>
              <a:ext uri="{FF2B5EF4-FFF2-40B4-BE49-F238E27FC236}">
                <a16:creationId xmlns="" xmlns:a16="http://schemas.microsoft.com/office/drawing/2014/main" id="{084CC2F8-8156-0574-E95D-35EA41ACC60E}"/>
              </a:ext>
            </a:extLst>
          </p:cNvPr>
          <p:cNvSpPr/>
          <p:nvPr/>
        </p:nvSpPr>
        <p:spPr>
          <a:xfrm>
            <a:off x="3737855" y="2755145"/>
            <a:ext cx="1076229"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1050" dirty="0" smtClean="0">
                <a:solidFill>
                  <a:srgbClr val="5F5F5F"/>
                </a:solidFill>
                <a:latin typeface="Segoe UI" panose="020B0502040204020203" pitchFamily="34" charset="0"/>
                <a:cs typeface="Segoe UI" panose="020B0502040204020203" pitchFamily="34" charset="0"/>
              </a:rPr>
              <a:t>↓  업데이트</a:t>
            </a:r>
            <a:endParaRPr lang="en-US" sz="1050" dirty="0">
              <a:solidFill>
                <a:srgbClr val="5F5F5F"/>
              </a:solidFill>
              <a:latin typeface="Segoe UI" panose="020B0502040204020203" pitchFamily="34" charset="0"/>
              <a:cs typeface="Segoe UI" panose="020B0502040204020203" pitchFamily="34" charset="0"/>
            </a:endParaRPr>
          </a:p>
        </p:txBody>
      </p:sp>
      <p:grpSp>
        <p:nvGrpSpPr>
          <p:cNvPr id="17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1"/>
            </p:custDataLst>
          </p:nvPr>
        </p:nvGrpSpPr>
        <p:grpSpPr>
          <a:xfrm>
            <a:off x="2469390" y="4303022"/>
            <a:ext cx="131556" cy="131556"/>
            <a:chOff x="554563" y="2632644"/>
            <a:chExt cx="131556" cy="131556"/>
          </a:xfrm>
        </p:grpSpPr>
        <p:sp>
          <p:nvSpPr>
            <p:cNvPr id="17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3" name="Label">
            <a:extLst>
              <a:ext uri="{FF2B5EF4-FFF2-40B4-BE49-F238E27FC236}">
                <a16:creationId xmlns="" xmlns:a16="http://schemas.microsoft.com/office/drawing/2014/main" id="{F7992913-63FB-05A0-FBD7-F469CDBE89D9}"/>
              </a:ext>
            </a:extLst>
          </p:cNvPr>
          <p:cNvSpPr txBox="1"/>
          <p:nvPr/>
        </p:nvSpPr>
        <p:spPr>
          <a:xfrm>
            <a:off x="2680654" y="4269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4" name="Label">
            <a:extLst>
              <a:ext uri="{FF2B5EF4-FFF2-40B4-BE49-F238E27FC236}">
                <a16:creationId xmlns="" xmlns:a16="http://schemas.microsoft.com/office/drawing/2014/main" id="{F7992913-63FB-05A0-FBD7-F469CDBE89D9}"/>
              </a:ext>
            </a:extLst>
          </p:cNvPr>
          <p:cNvSpPr txBox="1"/>
          <p:nvPr/>
        </p:nvSpPr>
        <p:spPr>
          <a:xfrm>
            <a:off x="2701004" y="45379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5" name="사각형: 둥근 모서리 204">
            <a:extLst>
              <a:ext uri="{FF2B5EF4-FFF2-40B4-BE49-F238E27FC236}">
                <a16:creationId xmlns="" xmlns:a16="http://schemas.microsoft.com/office/drawing/2014/main" id="{775A0D03-0A65-9103-BC86-EE74190BE350}"/>
              </a:ext>
            </a:extLst>
          </p:cNvPr>
          <p:cNvSpPr/>
          <p:nvPr/>
        </p:nvSpPr>
        <p:spPr>
          <a:xfrm>
            <a:off x="2696844" y="4799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77" name="그룹 176"/>
          <p:cNvGrpSpPr/>
          <p:nvPr/>
        </p:nvGrpSpPr>
        <p:grpSpPr>
          <a:xfrm>
            <a:off x="3965894" y="4269092"/>
            <a:ext cx="330372" cy="192360"/>
            <a:chOff x="3965894" y="3278492"/>
            <a:chExt cx="330372" cy="192360"/>
          </a:xfrm>
        </p:grpSpPr>
        <p:sp>
          <p:nvSpPr>
            <p:cNvPr id="178"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진행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9" name="직사각형 178"/>
            <p:cNvSpPr/>
            <p:nvPr/>
          </p:nvSpPr>
          <p:spPr>
            <a:xfrm>
              <a:off x="4250547" y="3299722"/>
              <a:ext cx="45719" cy="11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82" name="Line"/>
          <p:cNvCxnSpPr>
            <a:cxnSpLocks/>
          </p:cNvCxnSpPr>
          <p:nvPr/>
        </p:nvCxnSpPr>
        <p:spPr bwMode="auto">
          <a:xfrm>
            <a:off x="2361211" y="5105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84" name="Placeholder Use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15125" y="3521341"/>
            <a:ext cx="234000" cy="234000"/>
          </a:xfrm>
          <a:prstGeom prst="ellipse">
            <a:avLst/>
          </a:prstGeom>
        </p:spPr>
      </p:pic>
      <p:pic>
        <p:nvPicPr>
          <p:cNvPr id="185"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4675944"/>
            <a:ext cx="234000" cy="234000"/>
          </a:xfrm>
          <a:prstGeom prst="ellipse">
            <a:avLst/>
          </a:prstGeom>
        </p:spPr>
      </p:pic>
      <p:grpSp>
        <p:nvGrpSpPr>
          <p:cNvPr id="186"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2"/>
            </p:custDataLst>
          </p:nvPr>
        </p:nvGrpSpPr>
        <p:grpSpPr>
          <a:xfrm>
            <a:off x="2469390" y="5255522"/>
            <a:ext cx="131556" cy="131556"/>
            <a:chOff x="554563" y="2632644"/>
            <a:chExt cx="131556" cy="131556"/>
          </a:xfrm>
        </p:grpSpPr>
        <p:sp>
          <p:nvSpPr>
            <p:cNvPr id="187"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88"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89" name="Label">
            <a:extLst>
              <a:ext uri="{FF2B5EF4-FFF2-40B4-BE49-F238E27FC236}">
                <a16:creationId xmlns="" xmlns:a16="http://schemas.microsoft.com/office/drawing/2014/main" id="{F7992913-63FB-05A0-FBD7-F469CDBE89D9}"/>
              </a:ext>
            </a:extLst>
          </p:cNvPr>
          <p:cNvSpPr txBox="1"/>
          <p:nvPr/>
        </p:nvSpPr>
        <p:spPr>
          <a:xfrm>
            <a:off x="2680654" y="52215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0" name="Label">
            <a:extLst>
              <a:ext uri="{FF2B5EF4-FFF2-40B4-BE49-F238E27FC236}">
                <a16:creationId xmlns="" xmlns:a16="http://schemas.microsoft.com/office/drawing/2014/main" id="{F7992913-63FB-05A0-FBD7-F469CDBE89D9}"/>
              </a:ext>
            </a:extLst>
          </p:cNvPr>
          <p:cNvSpPr txBox="1"/>
          <p:nvPr/>
        </p:nvSpPr>
        <p:spPr>
          <a:xfrm>
            <a:off x="2701004" y="54904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1" name="사각형: 둥근 모서리 204">
            <a:extLst>
              <a:ext uri="{FF2B5EF4-FFF2-40B4-BE49-F238E27FC236}">
                <a16:creationId xmlns="" xmlns:a16="http://schemas.microsoft.com/office/drawing/2014/main" id="{775A0D03-0A65-9103-BC86-EE74190BE350}"/>
              </a:ext>
            </a:extLst>
          </p:cNvPr>
          <p:cNvSpPr/>
          <p:nvPr/>
        </p:nvSpPr>
        <p:spPr>
          <a:xfrm>
            <a:off x="2696844" y="57520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92" name="그룹 191"/>
          <p:cNvGrpSpPr/>
          <p:nvPr/>
        </p:nvGrpSpPr>
        <p:grpSpPr>
          <a:xfrm>
            <a:off x="3965894" y="5221592"/>
            <a:ext cx="330372" cy="171329"/>
            <a:chOff x="3965894" y="3278492"/>
            <a:chExt cx="330372" cy="171329"/>
          </a:xfrm>
        </p:grpSpPr>
        <p:sp>
          <p:nvSpPr>
            <p:cNvPr id="193" name="Label">
              <a:extLst>
                <a:ext uri="{FF2B5EF4-FFF2-40B4-BE49-F238E27FC236}">
                  <a16:creationId xmlns="" xmlns:a16="http://schemas.microsoft.com/office/drawing/2014/main"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계획</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4" name="직사각형 193"/>
            <p:cNvSpPr/>
            <p:nvPr/>
          </p:nvSpPr>
          <p:spPr>
            <a:xfrm>
              <a:off x="4250547" y="3299722"/>
              <a:ext cx="45719" cy="113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cxnSp>
        <p:nvCxnSpPr>
          <p:cNvPr id="195" name="Line"/>
          <p:cNvCxnSpPr>
            <a:cxnSpLocks/>
          </p:cNvCxnSpPr>
          <p:nvPr/>
        </p:nvCxnSpPr>
        <p:spPr bwMode="auto">
          <a:xfrm>
            <a:off x="2361211" y="6057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6"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5628444"/>
            <a:ext cx="234000" cy="234000"/>
          </a:xfrm>
          <a:prstGeom prst="ellipse">
            <a:avLst/>
          </a:prstGeom>
        </p:spPr>
      </p:pic>
      <p:grpSp>
        <p:nvGrpSpPr>
          <p:cNvPr id="19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3"/>
            </p:custDataLst>
          </p:nvPr>
        </p:nvGrpSpPr>
        <p:grpSpPr>
          <a:xfrm>
            <a:off x="2469390" y="6208022"/>
            <a:ext cx="131556" cy="131556"/>
            <a:chOff x="554563" y="2632644"/>
            <a:chExt cx="131556" cy="131556"/>
          </a:xfrm>
        </p:grpSpPr>
        <p:sp>
          <p:nvSpPr>
            <p:cNvPr id="19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9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0" name="Label">
            <a:extLst>
              <a:ext uri="{FF2B5EF4-FFF2-40B4-BE49-F238E27FC236}">
                <a16:creationId xmlns="" xmlns:a16="http://schemas.microsoft.com/office/drawing/2014/main" id="{F7992913-63FB-05A0-FBD7-F469CDBE89D9}"/>
              </a:ext>
            </a:extLst>
          </p:cNvPr>
          <p:cNvSpPr txBox="1"/>
          <p:nvPr/>
        </p:nvSpPr>
        <p:spPr>
          <a:xfrm>
            <a:off x="2680654" y="6174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2" name="Label">
            <a:extLst>
              <a:ext uri="{FF2B5EF4-FFF2-40B4-BE49-F238E27FC236}">
                <a16:creationId xmlns="" xmlns:a16="http://schemas.microsoft.com/office/drawing/2014/main" id="{F7992913-63FB-05A0-FBD7-F469CDBE89D9}"/>
              </a:ext>
            </a:extLst>
          </p:cNvPr>
          <p:cNvSpPr txBox="1"/>
          <p:nvPr/>
        </p:nvSpPr>
        <p:spPr>
          <a:xfrm>
            <a:off x="2701004" y="64429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3" name="사각형: 둥근 모서리 204">
            <a:extLst>
              <a:ext uri="{FF2B5EF4-FFF2-40B4-BE49-F238E27FC236}">
                <a16:creationId xmlns="" xmlns:a16="http://schemas.microsoft.com/office/drawing/2014/main" id="{775A0D03-0A65-9103-BC86-EE74190BE350}"/>
              </a:ext>
            </a:extLst>
          </p:cNvPr>
          <p:cNvSpPr/>
          <p:nvPr/>
        </p:nvSpPr>
        <p:spPr>
          <a:xfrm>
            <a:off x="2696844" y="6704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04" name="그룹 203"/>
          <p:cNvGrpSpPr/>
          <p:nvPr/>
        </p:nvGrpSpPr>
        <p:grpSpPr>
          <a:xfrm>
            <a:off x="3965894" y="6174092"/>
            <a:ext cx="330372" cy="192360"/>
            <a:chOff x="3965894" y="3278492"/>
            <a:chExt cx="330372" cy="192360"/>
          </a:xfrm>
        </p:grpSpPr>
        <p:sp>
          <p:nvSpPr>
            <p:cNvPr id="205"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완료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6" name="직사각형 205"/>
            <p:cNvSpPr/>
            <p:nvPr/>
          </p:nvSpPr>
          <p:spPr>
            <a:xfrm>
              <a:off x="4250547" y="3299722"/>
              <a:ext cx="45719" cy="113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cxnSp>
        <p:nvCxnSpPr>
          <p:cNvPr id="207" name="Line"/>
          <p:cNvCxnSpPr>
            <a:cxnSpLocks/>
          </p:cNvCxnSpPr>
          <p:nvPr/>
        </p:nvCxnSpPr>
        <p:spPr bwMode="auto">
          <a:xfrm>
            <a:off x="2361211" y="7010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08"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6580944"/>
            <a:ext cx="234000" cy="234000"/>
          </a:xfrm>
          <a:prstGeom prst="ellipse">
            <a:avLst/>
          </a:prstGeom>
        </p:spPr>
      </p:pic>
      <p:grpSp>
        <p:nvGrpSpPr>
          <p:cNvPr id="209"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4"/>
            </p:custDataLst>
          </p:nvPr>
        </p:nvGrpSpPr>
        <p:grpSpPr>
          <a:xfrm>
            <a:off x="2469390" y="7173222"/>
            <a:ext cx="131556" cy="131556"/>
            <a:chOff x="554563" y="2632644"/>
            <a:chExt cx="131556" cy="131556"/>
          </a:xfrm>
        </p:grpSpPr>
        <p:sp>
          <p:nvSpPr>
            <p:cNvPr id="21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1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13" name="Label">
            <a:extLst>
              <a:ext uri="{FF2B5EF4-FFF2-40B4-BE49-F238E27FC236}">
                <a16:creationId xmlns="" xmlns:a16="http://schemas.microsoft.com/office/drawing/2014/main" id="{F7992913-63FB-05A0-FBD7-F469CDBE89D9}"/>
              </a:ext>
            </a:extLst>
          </p:cNvPr>
          <p:cNvSpPr txBox="1"/>
          <p:nvPr/>
        </p:nvSpPr>
        <p:spPr>
          <a:xfrm>
            <a:off x="2680654" y="71392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4" name="Label">
            <a:extLst>
              <a:ext uri="{FF2B5EF4-FFF2-40B4-BE49-F238E27FC236}">
                <a16:creationId xmlns="" xmlns:a16="http://schemas.microsoft.com/office/drawing/2014/main" id="{F7992913-63FB-05A0-FBD7-F469CDBE89D9}"/>
              </a:ext>
            </a:extLst>
          </p:cNvPr>
          <p:cNvSpPr txBox="1"/>
          <p:nvPr/>
        </p:nvSpPr>
        <p:spPr>
          <a:xfrm>
            <a:off x="2701004" y="74081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5" name="사각형: 둥근 모서리 204">
            <a:extLst>
              <a:ext uri="{FF2B5EF4-FFF2-40B4-BE49-F238E27FC236}">
                <a16:creationId xmlns="" xmlns:a16="http://schemas.microsoft.com/office/drawing/2014/main" id="{775A0D03-0A65-9103-BC86-EE74190BE350}"/>
              </a:ext>
            </a:extLst>
          </p:cNvPr>
          <p:cNvSpPr/>
          <p:nvPr/>
        </p:nvSpPr>
        <p:spPr>
          <a:xfrm>
            <a:off x="2696844" y="76697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16" name="그룹 215"/>
          <p:cNvGrpSpPr/>
          <p:nvPr/>
        </p:nvGrpSpPr>
        <p:grpSpPr>
          <a:xfrm>
            <a:off x="3965894" y="7139292"/>
            <a:ext cx="330372" cy="171329"/>
            <a:chOff x="3965894" y="3278492"/>
            <a:chExt cx="330372" cy="171329"/>
          </a:xfrm>
        </p:grpSpPr>
        <p:sp>
          <p:nvSpPr>
            <p:cNvPr id="217" name="Label">
              <a:extLst>
                <a:ext uri="{FF2B5EF4-FFF2-40B4-BE49-F238E27FC236}">
                  <a16:creationId xmlns="" xmlns:a16="http://schemas.microsoft.com/office/drawing/2014/main"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8" name="직사각형 217"/>
            <p:cNvSpPr/>
            <p:nvPr/>
          </p:nvSpPr>
          <p:spPr>
            <a:xfrm>
              <a:off x="4250547" y="3299722"/>
              <a:ext cx="45719" cy="113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cxnSp>
        <p:nvCxnSpPr>
          <p:cNvPr id="219" name="Line"/>
          <p:cNvCxnSpPr>
            <a:cxnSpLocks/>
          </p:cNvCxnSpPr>
          <p:nvPr/>
        </p:nvCxnSpPr>
        <p:spPr bwMode="auto">
          <a:xfrm>
            <a:off x="2361211" y="79756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20"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7546144"/>
            <a:ext cx="234000" cy="234000"/>
          </a:xfrm>
          <a:prstGeom prst="ellipse">
            <a:avLst/>
          </a:prstGeom>
        </p:spPr>
      </p:pic>
      <p:grpSp>
        <p:nvGrpSpPr>
          <p:cNvPr id="22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5"/>
            </p:custDataLst>
          </p:nvPr>
        </p:nvGrpSpPr>
        <p:grpSpPr>
          <a:xfrm>
            <a:off x="2469390" y="8138422"/>
            <a:ext cx="131556" cy="131556"/>
            <a:chOff x="554563" y="2632644"/>
            <a:chExt cx="131556" cy="131556"/>
          </a:xfrm>
        </p:grpSpPr>
        <p:sp>
          <p:nvSpPr>
            <p:cNvPr id="22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3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32" name="Label">
            <a:extLst>
              <a:ext uri="{FF2B5EF4-FFF2-40B4-BE49-F238E27FC236}">
                <a16:creationId xmlns="" xmlns:a16="http://schemas.microsoft.com/office/drawing/2014/main" id="{F7992913-63FB-05A0-FBD7-F469CDBE89D9}"/>
              </a:ext>
            </a:extLst>
          </p:cNvPr>
          <p:cNvSpPr txBox="1"/>
          <p:nvPr/>
        </p:nvSpPr>
        <p:spPr>
          <a:xfrm>
            <a:off x="2680654" y="81044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33" name="Label">
            <a:extLst>
              <a:ext uri="{FF2B5EF4-FFF2-40B4-BE49-F238E27FC236}">
                <a16:creationId xmlns="" xmlns:a16="http://schemas.microsoft.com/office/drawing/2014/main" id="{F7992913-63FB-05A0-FBD7-F469CDBE89D9}"/>
              </a:ext>
            </a:extLst>
          </p:cNvPr>
          <p:cNvSpPr txBox="1"/>
          <p:nvPr/>
        </p:nvSpPr>
        <p:spPr>
          <a:xfrm>
            <a:off x="2701004" y="8373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권기봉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34" name="사각형: 둥근 모서리 204">
            <a:extLst>
              <a:ext uri="{FF2B5EF4-FFF2-40B4-BE49-F238E27FC236}">
                <a16:creationId xmlns="" xmlns:a16="http://schemas.microsoft.com/office/drawing/2014/main" id="{775A0D03-0A65-9103-BC86-EE74190BE350}"/>
              </a:ext>
            </a:extLst>
          </p:cNvPr>
          <p:cNvSpPr/>
          <p:nvPr/>
        </p:nvSpPr>
        <p:spPr>
          <a:xfrm>
            <a:off x="2696844" y="86349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35" name="그룹 234"/>
          <p:cNvGrpSpPr/>
          <p:nvPr/>
        </p:nvGrpSpPr>
        <p:grpSpPr>
          <a:xfrm>
            <a:off x="3965894" y="8104492"/>
            <a:ext cx="330372" cy="192360"/>
            <a:chOff x="3965894" y="3278492"/>
            <a:chExt cx="330372" cy="192360"/>
          </a:xfrm>
        </p:grpSpPr>
        <p:sp>
          <p:nvSpPr>
            <p:cNvPr id="236"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보류</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37" name="직사각형 236"/>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cxnSp>
        <p:nvCxnSpPr>
          <p:cNvPr id="238" name="Line"/>
          <p:cNvCxnSpPr>
            <a:cxnSpLocks/>
          </p:cNvCxnSpPr>
          <p:nvPr/>
        </p:nvCxnSpPr>
        <p:spPr bwMode="auto">
          <a:xfrm>
            <a:off x="2361211" y="89408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39" name="Placeholder Use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103786" y="8511344"/>
            <a:ext cx="234000" cy="234000"/>
          </a:xfrm>
          <a:prstGeom prst="ellipse">
            <a:avLst/>
          </a:prstGeom>
        </p:spPr>
      </p:pic>
      <p:grpSp>
        <p:nvGrpSpPr>
          <p:cNvPr id="241"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6"/>
            </p:custDataLst>
          </p:nvPr>
        </p:nvGrpSpPr>
        <p:grpSpPr>
          <a:xfrm>
            <a:off x="4491777" y="3203640"/>
            <a:ext cx="143899" cy="5785262"/>
            <a:chOff x="3080996" y="1556367"/>
            <a:chExt cx="130175" cy="1224136"/>
          </a:xfrm>
          <a:solidFill>
            <a:srgbClr val="FFFFFF"/>
          </a:solidFill>
        </p:grpSpPr>
        <p:sp>
          <p:nvSpPr>
            <p:cNvPr id="242"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3"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17"/>
              </p:custDataLst>
            </p:nvPr>
          </p:nvSpPr>
          <p:spPr>
            <a:xfrm>
              <a:off x="3080996" y="1897198"/>
              <a:ext cx="130175" cy="2754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44" name="Label">
            <a:extLst>
              <a:ext uri="{FF2B5EF4-FFF2-40B4-BE49-F238E27FC236}">
                <a16:creationId xmlns="" xmlns:a16="http://schemas.microsoft.com/office/drawing/2014/main" id="{F7992913-63FB-05A0-FBD7-F469CDBE89D9}"/>
              </a:ext>
            </a:extLst>
          </p:cNvPr>
          <p:cNvSpPr txBox="1"/>
          <p:nvPr/>
        </p:nvSpPr>
        <p:spPr>
          <a:xfrm>
            <a:off x="4661854" y="2881294"/>
            <a:ext cx="2034211"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개발일정 </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2023-06-20~2023-08-31</a:t>
            </a:r>
            <a:endParaRPr lang="en-US" sz="1100" i="1" noProof="1">
              <a:solidFill>
                <a:srgbClr val="5F5F5F"/>
              </a:solidFill>
              <a:latin typeface="Segoe UI" panose="020B0502040204020203" pitchFamily="34" charset="0"/>
              <a:cs typeface="Segoe UI" panose="020B0502040204020203" pitchFamily="34" charset="0"/>
            </a:endParaRPr>
          </a:p>
        </p:txBody>
      </p:sp>
      <p:sp>
        <p:nvSpPr>
          <p:cNvPr id="245" name="Label">
            <a:extLst>
              <a:ext uri="{FF2B5EF4-FFF2-40B4-BE49-F238E27FC236}">
                <a16:creationId xmlns="" xmlns:a16="http://schemas.microsoft.com/office/drawing/2014/main" id="{F7992913-63FB-05A0-FBD7-F469CDBE89D9}"/>
              </a:ext>
            </a:extLst>
          </p:cNvPr>
          <p:cNvSpPr txBox="1"/>
          <p:nvPr/>
        </p:nvSpPr>
        <p:spPr>
          <a:xfrm>
            <a:off x="2528222" y="5600026"/>
            <a:ext cx="1845057" cy="1840990"/>
          </a:xfrm>
          <a:prstGeom prst="rect">
            <a:avLst/>
          </a:prstGeom>
          <a:solidFill>
            <a:srgbClr val="FFFF00"/>
          </a:solidFill>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요구사항과 무관하며</a:t>
            </a:r>
            <a:endPar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endParaRPr>
          </a:p>
          <a:p>
            <a:pPr>
              <a:lnSpc>
                <a:spcPct val="125000"/>
              </a:lnSpc>
              <a:spcAft>
                <a:spcPts val="500"/>
              </a:spcAft>
            </a:pPr>
            <a:r>
              <a:rPr lang="ko-KR" altLang="en-US" sz="1100" b="1" i="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자유롭게 업무를 등록하여 사용</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46" name="Label">
            <a:extLst>
              <a:ext uri="{FF2B5EF4-FFF2-40B4-BE49-F238E27FC236}">
                <a16:creationId xmlns="" xmlns:a16="http://schemas.microsoft.com/office/drawing/2014/main" id="{F7992913-63FB-05A0-FBD7-F469CDBE89D9}"/>
              </a:ext>
            </a:extLst>
          </p:cNvPr>
          <p:cNvSpPr txBox="1"/>
          <p:nvPr/>
        </p:nvSpPr>
        <p:spPr>
          <a:xfrm>
            <a:off x="5881429" y="6035893"/>
            <a:ext cx="1845057" cy="692404"/>
          </a:xfrm>
          <a:prstGeom prst="rect">
            <a:avLst/>
          </a:prstGeom>
          <a:solidFill>
            <a:srgbClr val="FFFF00"/>
          </a:solidFill>
        </p:spPr>
        <p:txBody>
          <a:bodyPr wrap="non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요구사항 </a:t>
            </a:r>
            <a:r>
              <a:rPr lang="en-US" altLang="ko-KR"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&gt; TASK </a:t>
            </a: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항목 기준</a:t>
            </a:r>
            <a:endParaRPr lang="en-US" sz="1100" b="1" i="1" noProof="1">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7756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dirty="0">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프로젝트 </a:t>
            </a:r>
            <a:r>
              <a:rPr lang="en-US" altLang="ko-KR" dirty="0"/>
              <a:t>&gt; </a:t>
            </a:r>
            <a:r>
              <a:rPr lang="ko-KR" altLang="en-US" dirty="0"/>
              <a:t>프로젝트 상세</a:t>
            </a:r>
            <a:r>
              <a:rPr lang="en-US" altLang="ko-KR" dirty="0" smtClean="0"/>
              <a:t>(</a:t>
            </a:r>
            <a:r>
              <a:rPr lang="ko-KR" altLang="en-US" dirty="0" smtClean="0"/>
              <a:t>업무</a:t>
            </a:r>
            <a:r>
              <a:rPr lang="en-US" altLang="ko-KR" dirty="0" smtClean="0"/>
              <a:t>) &gt; </a:t>
            </a:r>
            <a:r>
              <a:rPr lang="ko-KR" altLang="en-US" dirty="0" smtClean="0"/>
              <a:t>업무 선택</a:t>
            </a:r>
            <a:endParaRPr lang="ko-KR" altLang="en-US" dirty="0"/>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42"/>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38"/>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39"/>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40"/>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41"/>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37"/>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29"/>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30"/>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31"/>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이슈채널</a:t>
              </a:r>
              <a:endParaRPr lang="en-US" sz="900" dirty="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32"/>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33"/>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34"/>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35"/>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62"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36"/>
              </p:custDataLst>
            </p:nvPr>
          </p:nvSpPr>
          <p:spPr bwMode="auto">
            <a:xfrm>
              <a:off x="302312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 xmlns:a16="http://schemas.microsoft.com/office/drawing/2014/main"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 xmlns:a16="http://schemas.microsoft.com/office/drawing/2014/main"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 xmlns:a16="http://schemas.microsoft.com/office/drawing/2014/main"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 xmlns:a16="http://schemas.microsoft.com/office/drawing/2014/main"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 xmlns:a16="http://schemas.microsoft.com/office/drawing/2014/main"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 xmlns:a16="http://schemas.microsoft.com/office/drawing/2014/main"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 xmlns:a16="http://schemas.microsoft.com/office/drawing/2014/main"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 xmlns:a16="http://schemas.microsoft.com/office/drawing/2014/main"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 xmlns:a16="http://schemas.microsoft.com/office/drawing/2014/main"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 xmlns:a16="http://schemas.microsoft.com/office/drawing/2014/main"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 xmlns:a16="http://schemas.microsoft.com/office/drawing/2014/main"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 xmlns:a16="http://schemas.microsoft.com/office/drawing/2014/main"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 xmlns:a16="http://schemas.microsoft.com/office/drawing/2014/main"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 xmlns:a16="http://schemas.microsoft.com/office/drawing/2014/main"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 xmlns:a16="http://schemas.microsoft.com/office/drawing/2014/main"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 xmlns:a16="http://schemas.microsoft.com/office/drawing/2014/main"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 xmlns:a16="http://schemas.microsoft.com/office/drawing/2014/main"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 xmlns:a16="http://schemas.microsoft.com/office/drawing/2014/main"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 xmlns:a16="http://schemas.microsoft.com/office/drawing/2014/main"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 xmlns:a16="http://schemas.microsoft.com/office/drawing/2014/main"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 xmlns:a16="http://schemas.microsoft.com/office/drawing/2014/main"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 xmlns:a16="http://schemas.microsoft.com/office/drawing/2014/main"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 xmlns:a16="http://schemas.microsoft.com/office/drawing/2014/main"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 xmlns:a16="http://schemas.microsoft.com/office/drawing/2014/main"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28" name="Text Box">
            <a:extLst>
              <a:ext uri="{FF2B5EF4-FFF2-40B4-BE49-F238E27FC236}">
                <a16:creationId xmlns="" xmlns:a16="http://schemas.microsoft.com/office/drawing/2014/main" id="{084CC2F8-8156-0574-E95D-35EA41ACC60E}"/>
              </a:ext>
            </a:extLst>
          </p:cNvPr>
          <p:cNvSpPr/>
          <p:nvPr/>
        </p:nvSpPr>
        <p:spPr>
          <a:xfrm>
            <a:off x="3372290" y="2361846"/>
            <a:ext cx="1243773" cy="2592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내용</a:t>
            </a:r>
            <a:r>
              <a:rPr lang="en-US" altLang="ko-KR" sz="900" dirty="0" smtClean="0">
                <a:solidFill>
                  <a:srgbClr val="5F5F5F"/>
                </a:solidFill>
                <a:latin typeface="Segoe UI" panose="020B0502040204020203" pitchFamily="34" charset="0"/>
                <a:cs typeface="Segoe UI" panose="020B0502040204020203" pitchFamily="34" charset="0"/>
              </a:rPr>
              <a:t>,</a:t>
            </a:r>
            <a:r>
              <a:rPr lang="ko-KR" altLang="en-US" sz="900" dirty="0" smtClean="0">
                <a:solidFill>
                  <a:srgbClr val="5F5F5F"/>
                </a:solidFill>
                <a:latin typeface="Segoe UI" panose="020B0502040204020203" pitchFamily="34" charset="0"/>
                <a:cs typeface="Segoe UI" panose="020B0502040204020203" pitchFamily="34" charset="0"/>
              </a:rPr>
              <a:t>업무번호</a:t>
            </a:r>
            <a:endParaRPr lang="en-US" sz="900" dirty="0">
              <a:solidFill>
                <a:srgbClr val="5F5F5F"/>
              </a:solidFill>
              <a:latin typeface="Segoe UI" panose="020B0502040204020203" pitchFamily="34" charset="0"/>
              <a:cs typeface="Segoe UI" panose="020B0502040204020203" pitchFamily="34" charset="0"/>
            </a:endParaRPr>
          </a:p>
        </p:txBody>
      </p:sp>
      <p:sp>
        <p:nvSpPr>
          <p:cNvPr id="129"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4407520" y="24052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130"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5"/>
            </p:custDataLst>
          </p:nvPr>
        </p:nvGrpSpPr>
        <p:grpSpPr>
          <a:xfrm>
            <a:off x="4671558" y="2366489"/>
            <a:ext cx="849514" cy="241092"/>
            <a:chOff x="595686" y="1261242"/>
            <a:chExt cx="1368150" cy="241092"/>
          </a:xfrm>
          <a:solidFill>
            <a:srgbClr val="FFFFFF"/>
          </a:solidFill>
        </p:grpSpPr>
        <p:sp>
          <p:nvSpPr>
            <p:cNvPr id="131"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상태</a:t>
              </a:r>
              <a:endParaRPr lang="en-US" sz="900" dirty="0">
                <a:solidFill>
                  <a:srgbClr val="5F5F5F"/>
                </a:solidFill>
                <a:latin typeface="Segoe UI" panose="020B0502040204020203" pitchFamily="34" charset="0"/>
                <a:cs typeface="Segoe UI" panose="020B0502040204020203" pitchFamily="34" charset="0"/>
              </a:endParaRPr>
            </a:p>
          </p:txBody>
        </p:sp>
        <p:sp>
          <p:nvSpPr>
            <p:cNvPr id="132"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8"/>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3"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6"/>
            </p:custDataLst>
          </p:nvPr>
        </p:nvGrpSpPr>
        <p:grpSpPr>
          <a:xfrm>
            <a:off x="2435169" y="2366489"/>
            <a:ext cx="849514" cy="241092"/>
            <a:chOff x="595686" y="1261242"/>
            <a:chExt cx="1368150" cy="241092"/>
          </a:xfrm>
          <a:solidFill>
            <a:srgbClr val="FFFFFF"/>
          </a:solidFill>
        </p:grpSpPr>
        <p:sp>
          <p:nvSpPr>
            <p:cNvPr id="134"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필터</a:t>
              </a:r>
              <a:endParaRPr lang="en-US" sz="900" dirty="0">
                <a:solidFill>
                  <a:srgbClr val="5F5F5F"/>
                </a:solidFill>
                <a:latin typeface="Segoe UI" panose="020B0502040204020203" pitchFamily="34" charset="0"/>
                <a:cs typeface="Segoe UI" panose="020B0502040204020203" pitchFamily="34" charset="0"/>
              </a:endParaRPr>
            </a:p>
          </p:txBody>
        </p:sp>
        <p:sp>
          <p:nvSpPr>
            <p:cNvPr id="135"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7"/>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7"/>
            </p:custDataLst>
          </p:nvPr>
        </p:nvGrpSpPr>
        <p:grpSpPr>
          <a:xfrm>
            <a:off x="2469390" y="2893322"/>
            <a:ext cx="131556" cy="131556"/>
            <a:chOff x="554563" y="2632644"/>
            <a:chExt cx="131556" cy="131556"/>
          </a:xfrm>
        </p:grpSpPr>
        <p:sp>
          <p:nvSpPr>
            <p:cNvPr id="13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3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0"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8"/>
            </p:custDataLst>
          </p:nvPr>
        </p:nvGrpSpPr>
        <p:grpSpPr>
          <a:xfrm>
            <a:off x="2596452" y="2847477"/>
            <a:ext cx="580229" cy="241092"/>
            <a:chOff x="595686" y="1261242"/>
            <a:chExt cx="1368150" cy="241092"/>
          </a:xfrm>
          <a:noFill/>
        </p:grpSpPr>
        <p:sp>
          <p:nvSpPr>
            <p:cNvPr id="141"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6"/>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9"/>
            </p:custDataLst>
          </p:nvPr>
        </p:nvGrpSpPr>
        <p:grpSpPr>
          <a:xfrm>
            <a:off x="2469390" y="3312422"/>
            <a:ext cx="131556" cy="131556"/>
            <a:chOff x="554563" y="2632644"/>
            <a:chExt cx="131556" cy="131556"/>
          </a:xfrm>
        </p:grpSpPr>
        <p:sp>
          <p:nvSpPr>
            <p:cNvPr id="14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4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6" name="Label">
            <a:extLst>
              <a:ext uri="{FF2B5EF4-FFF2-40B4-BE49-F238E27FC236}">
                <a16:creationId xmlns="" xmlns:a16="http://schemas.microsoft.com/office/drawing/2014/main" id="{F7992913-63FB-05A0-FBD7-F469CDBE89D9}"/>
              </a:ext>
            </a:extLst>
          </p:cNvPr>
          <p:cNvSpPr txBox="1"/>
          <p:nvPr/>
        </p:nvSpPr>
        <p:spPr>
          <a:xfrm>
            <a:off x="2680654" y="3278492"/>
            <a:ext cx="798295"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업무번호</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7" name="Label">
            <a:extLst>
              <a:ext uri="{FF2B5EF4-FFF2-40B4-BE49-F238E27FC236}">
                <a16:creationId xmlns="" xmlns:a16="http://schemas.microsoft.com/office/drawing/2014/main" id="{F7992913-63FB-05A0-FBD7-F469CDBE89D9}"/>
              </a:ext>
            </a:extLst>
          </p:cNvPr>
          <p:cNvSpPr txBox="1"/>
          <p:nvPr/>
        </p:nvSpPr>
        <p:spPr>
          <a:xfrm>
            <a:off x="2701004" y="3547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8" name="사각형: 둥근 모서리 204">
            <a:extLst>
              <a:ext uri="{FF2B5EF4-FFF2-40B4-BE49-F238E27FC236}">
                <a16:creationId xmlns="" xmlns:a16="http://schemas.microsoft.com/office/drawing/2014/main" id="{775A0D03-0A65-9103-BC86-EE74190BE350}"/>
              </a:ext>
            </a:extLst>
          </p:cNvPr>
          <p:cNvSpPr/>
          <p:nvPr/>
        </p:nvSpPr>
        <p:spPr>
          <a:xfrm>
            <a:off x="2696844" y="3808999"/>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49" name="사각형: 둥근 모서리 204">
            <a:extLst>
              <a:ext uri="{FF2B5EF4-FFF2-40B4-BE49-F238E27FC236}">
                <a16:creationId xmlns="" xmlns:a16="http://schemas.microsoft.com/office/drawing/2014/main" id="{775A0D03-0A65-9103-BC86-EE74190BE350}"/>
              </a:ext>
            </a:extLst>
          </p:cNvPr>
          <p:cNvSpPr/>
          <p:nvPr/>
        </p:nvSpPr>
        <p:spPr>
          <a:xfrm>
            <a:off x="3090544" y="3808999"/>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grpSp>
        <p:nvGrpSpPr>
          <p:cNvPr id="150" name="그룹 149"/>
          <p:cNvGrpSpPr/>
          <p:nvPr/>
        </p:nvGrpSpPr>
        <p:grpSpPr>
          <a:xfrm>
            <a:off x="3965894" y="3278492"/>
            <a:ext cx="330372" cy="192360"/>
            <a:chOff x="3965894" y="3278492"/>
            <a:chExt cx="330372" cy="192360"/>
          </a:xfrm>
        </p:grpSpPr>
        <p:sp>
          <p:nvSpPr>
            <p:cNvPr id="151"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52" name="직사각형 15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
        <p:nvSpPr>
          <p:cNvPr id="153" name="Label">
            <a:extLst>
              <a:ext uri="{FF2B5EF4-FFF2-40B4-BE49-F238E27FC236}">
                <a16:creationId xmlns="" xmlns:a16="http://schemas.microsoft.com/office/drawing/2014/main" id="{F7992913-63FB-05A0-FBD7-F469CDBE89D9}"/>
              </a:ext>
            </a:extLst>
          </p:cNvPr>
          <p:cNvSpPr txBox="1"/>
          <p:nvPr/>
        </p:nvSpPr>
        <p:spPr>
          <a:xfrm>
            <a:off x="4200166" y="3711088"/>
            <a:ext cx="360676" cy="171329"/>
          </a:xfrm>
          <a:prstGeom prst="rect">
            <a:avLst/>
          </a:prstGeom>
          <a:solidFill>
            <a:srgbClr val="FF00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chemeClr val="bg1"/>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000" i="1" noProof="1">
              <a:solidFill>
                <a:schemeClr val="bg1"/>
              </a:solidFill>
              <a:latin typeface="Segoe UI" panose="020B0502040204020203" pitchFamily="34" charset="0"/>
              <a:cs typeface="Segoe UI" panose="020B0502040204020203" pitchFamily="34" charset="0"/>
            </a:endParaRPr>
          </a:p>
        </p:txBody>
      </p:sp>
      <p:cxnSp>
        <p:nvCxnSpPr>
          <p:cNvPr id="154" name="Line"/>
          <p:cNvCxnSpPr>
            <a:cxnSpLocks/>
          </p:cNvCxnSpPr>
          <p:nvPr/>
        </p:nvCxnSpPr>
        <p:spPr bwMode="auto">
          <a:xfrm>
            <a:off x="2361211" y="41021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5" name="Line"/>
          <p:cNvCxnSpPr>
            <a:cxnSpLocks/>
          </p:cNvCxnSpPr>
          <p:nvPr/>
        </p:nvCxnSpPr>
        <p:spPr bwMode="auto">
          <a:xfrm>
            <a:off x="2361211" y="3136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6" name="Text Box">
            <a:extLst>
              <a:ext uri="{FF2B5EF4-FFF2-40B4-BE49-F238E27FC236}">
                <a16:creationId xmlns="" xmlns:a16="http://schemas.microsoft.com/office/drawing/2014/main" id="{084CC2F8-8156-0574-E95D-35EA41ACC60E}"/>
              </a:ext>
            </a:extLst>
          </p:cNvPr>
          <p:cNvSpPr/>
          <p:nvPr/>
        </p:nvSpPr>
        <p:spPr>
          <a:xfrm>
            <a:off x="3737855" y="2755145"/>
            <a:ext cx="1076229"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1050" dirty="0" smtClean="0">
                <a:solidFill>
                  <a:srgbClr val="5F5F5F"/>
                </a:solidFill>
                <a:latin typeface="Segoe UI" panose="020B0502040204020203" pitchFamily="34" charset="0"/>
                <a:cs typeface="Segoe UI" panose="020B0502040204020203" pitchFamily="34" charset="0"/>
              </a:rPr>
              <a:t>↓  업데이트</a:t>
            </a:r>
            <a:endParaRPr lang="en-US" sz="1050" dirty="0">
              <a:solidFill>
                <a:srgbClr val="5F5F5F"/>
              </a:solidFill>
              <a:latin typeface="Segoe UI" panose="020B0502040204020203" pitchFamily="34" charset="0"/>
              <a:cs typeface="Segoe UI" panose="020B0502040204020203" pitchFamily="34" charset="0"/>
            </a:endParaRPr>
          </a:p>
        </p:txBody>
      </p:sp>
      <p:grpSp>
        <p:nvGrpSpPr>
          <p:cNvPr id="15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0"/>
            </p:custDataLst>
          </p:nvPr>
        </p:nvGrpSpPr>
        <p:grpSpPr>
          <a:xfrm>
            <a:off x="2469390" y="4303022"/>
            <a:ext cx="131556" cy="131556"/>
            <a:chOff x="554563" y="2632644"/>
            <a:chExt cx="131556" cy="131556"/>
          </a:xfrm>
        </p:grpSpPr>
        <p:sp>
          <p:nvSpPr>
            <p:cNvPr id="15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0" name="Label">
            <a:extLst>
              <a:ext uri="{FF2B5EF4-FFF2-40B4-BE49-F238E27FC236}">
                <a16:creationId xmlns="" xmlns:a16="http://schemas.microsoft.com/office/drawing/2014/main" id="{F7992913-63FB-05A0-FBD7-F469CDBE89D9}"/>
              </a:ext>
            </a:extLst>
          </p:cNvPr>
          <p:cNvSpPr txBox="1"/>
          <p:nvPr/>
        </p:nvSpPr>
        <p:spPr>
          <a:xfrm>
            <a:off x="2680654" y="4269092"/>
            <a:ext cx="112370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(12)AWS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1" name="Label">
            <a:extLst>
              <a:ext uri="{FF2B5EF4-FFF2-40B4-BE49-F238E27FC236}">
                <a16:creationId xmlns="" xmlns:a16="http://schemas.microsoft.com/office/drawing/2014/main" id="{F7992913-63FB-05A0-FBD7-F469CDBE89D9}"/>
              </a:ext>
            </a:extLst>
          </p:cNvPr>
          <p:cNvSpPr txBox="1"/>
          <p:nvPr/>
        </p:nvSpPr>
        <p:spPr>
          <a:xfrm>
            <a:off x="2701004" y="4537912"/>
            <a:ext cx="270908"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2" name="사각형: 둥근 모서리 204">
            <a:extLst>
              <a:ext uri="{FF2B5EF4-FFF2-40B4-BE49-F238E27FC236}">
                <a16:creationId xmlns="" xmlns:a16="http://schemas.microsoft.com/office/drawing/2014/main" id="{775A0D03-0A65-9103-BC86-EE74190BE350}"/>
              </a:ext>
            </a:extLst>
          </p:cNvPr>
          <p:cNvSpPr/>
          <p:nvPr/>
        </p:nvSpPr>
        <p:spPr>
          <a:xfrm>
            <a:off x="2696844" y="4799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63" name="그룹 162"/>
          <p:cNvGrpSpPr/>
          <p:nvPr/>
        </p:nvGrpSpPr>
        <p:grpSpPr>
          <a:xfrm>
            <a:off x="3965894" y="4269092"/>
            <a:ext cx="330372" cy="192360"/>
            <a:chOff x="3965894" y="3278492"/>
            <a:chExt cx="330372" cy="192360"/>
          </a:xfrm>
        </p:grpSpPr>
        <p:sp>
          <p:nvSpPr>
            <p:cNvPr id="164"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진행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5" name="직사각형 164"/>
            <p:cNvSpPr/>
            <p:nvPr/>
          </p:nvSpPr>
          <p:spPr>
            <a:xfrm>
              <a:off x="4250547" y="3299722"/>
              <a:ext cx="45719" cy="11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66" name="Line"/>
          <p:cNvCxnSpPr>
            <a:cxnSpLocks/>
          </p:cNvCxnSpPr>
          <p:nvPr/>
        </p:nvCxnSpPr>
        <p:spPr bwMode="auto">
          <a:xfrm>
            <a:off x="2361211" y="5105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7" name="Placeholder Use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015125" y="3521341"/>
            <a:ext cx="234000" cy="234000"/>
          </a:xfrm>
          <a:prstGeom prst="ellipse">
            <a:avLst/>
          </a:prstGeom>
        </p:spPr>
      </p:pic>
      <p:pic>
        <p:nvPicPr>
          <p:cNvPr id="168"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103786" y="4675944"/>
            <a:ext cx="234000" cy="234000"/>
          </a:xfrm>
          <a:prstGeom prst="ellipse">
            <a:avLst/>
          </a:prstGeom>
        </p:spPr>
      </p:pic>
      <p:grpSp>
        <p:nvGrpSpPr>
          <p:cNvPr id="169"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1"/>
            </p:custDataLst>
          </p:nvPr>
        </p:nvGrpSpPr>
        <p:grpSpPr>
          <a:xfrm>
            <a:off x="2469390" y="5255522"/>
            <a:ext cx="131556" cy="131556"/>
            <a:chOff x="554563" y="2632644"/>
            <a:chExt cx="131556" cy="131556"/>
          </a:xfrm>
        </p:grpSpPr>
        <p:sp>
          <p:nvSpPr>
            <p:cNvPr id="170"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2" name="Label">
            <a:extLst>
              <a:ext uri="{FF2B5EF4-FFF2-40B4-BE49-F238E27FC236}">
                <a16:creationId xmlns="" xmlns:a16="http://schemas.microsoft.com/office/drawing/2014/main" id="{F7992913-63FB-05A0-FBD7-F469CDBE89D9}"/>
              </a:ext>
            </a:extLst>
          </p:cNvPr>
          <p:cNvSpPr txBox="1"/>
          <p:nvPr/>
        </p:nvSpPr>
        <p:spPr>
          <a:xfrm>
            <a:off x="2680654" y="52215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3" name="Label">
            <a:extLst>
              <a:ext uri="{FF2B5EF4-FFF2-40B4-BE49-F238E27FC236}">
                <a16:creationId xmlns="" xmlns:a16="http://schemas.microsoft.com/office/drawing/2014/main" id="{F7992913-63FB-05A0-FBD7-F469CDBE89D9}"/>
              </a:ext>
            </a:extLst>
          </p:cNvPr>
          <p:cNvSpPr txBox="1"/>
          <p:nvPr/>
        </p:nvSpPr>
        <p:spPr>
          <a:xfrm>
            <a:off x="2701004" y="54904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4" name="사각형: 둥근 모서리 204">
            <a:extLst>
              <a:ext uri="{FF2B5EF4-FFF2-40B4-BE49-F238E27FC236}">
                <a16:creationId xmlns="" xmlns:a16="http://schemas.microsoft.com/office/drawing/2014/main" id="{775A0D03-0A65-9103-BC86-EE74190BE350}"/>
              </a:ext>
            </a:extLst>
          </p:cNvPr>
          <p:cNvSpPr/>
          <p:nvPr/>
        </p:nvSpPr>
        <p:spPr>
          <a:xfrm>
            <a:off x="2696844" y="57520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75" name="그룹 174"/>
          <p:cNvGrpSpPr/>
          <p:nvPr/>
        </p:nvGrpSpPr>
        <p:grpSpPr>
          <a:xfrm>
            <a:off x="3965894" y="5221592"/>
            <a:ext cx="330372" cy="171329"/>
            <a:chOff x="3965894" y="3278492"/>
            <a:chExt cx="330372" cy="171329"/>
          </a:xfrm>
        </p:grpSpPr>
        <p:sp>
          <p:nvSpPr>
            <p:cNvPr id="176" name="Label">
              <a:extLst>
                <a:ext uri="{FF2B5EF4-FFF2-40B4-BE49-F238E27FC236}">
                  <a16:creationId xmlns="" xmlns:a16="http://schemas.microsoft.com/office/drawing/2014/main"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계획</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7" name="직사각형 176"/>
            <p:cNvSpPr/>
            <p:nvPr/>
          </p:nvSpPr>
          <p:spPr>
            <a:xfrm>
              <a:off x="4250547" y="3299722"/>
              <a:ext cx="45719" cy="113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cxnSp>
        <p:nvCxnSpPr>
          <p:cNvPr id="178" name="Line"/>
          <p:cNvCxnSpPr>
            <a:cxnSpLocks/>
          </p:cNvCxnSpPr>
          <p:nvPr/>
        </p:nvCxnSpPr>
        <p:spPr bwMode="auto">
          <a:xfrm>
            <a:off x="2361211" y="6057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8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2"/>
            </p:custDataLst>
          </p:nvPr>
        </p:nvGrpSpPr>
        <p:grpSpPr>
          <a:xfrm>
            <a:off x="2469390" y="6208022"/>
            <a:ext cx="131556" cy="131556"/>
            <a:chOff x="554563" y="2632644"/>
            <a:chExt cx="131556" cy="131556"/>
          </a:xfrm>
        </p:grpSpPr>
        <p:sp>
          <p:nvSpPr>
            <p:cNvPr id="18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8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83" name="Label">
            <a:extLst>
              <a:ext uri="{FF2B5EF4-FFF2-40B4-BE49-F238E27FC236}">
                <a16:creationId xmlns="" xmlns:a16="http://schemas.microsoft.com/office/drawing/2014/main" id="{F7992913-63FB-05A0-FBD7-F469CDBE89D9}"/>
              </a:ext>
            </a:extLst>
          </p:cNvPr>
          <p:cNvSpPr txBox="1"/>
          <p:nvPr/>
        </p:nvSpPr>
        <p:spPr>
          <a:xfrm>
            <a:off x="2680654" y="6174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4" name="Label">
            <a:extLst>
              <a:ext uri="{FF2B5EF4-FFF2-40B4-BE49-F238E27FC236}">
                <a16:creationId xmlns="" xmlns:a16="http://schemas.microsoft.com/office/drawing/2014/main" id="{F7992913-63FB-05A0-FBD7-F469CDBE89D9}"/>
              </a:ext>
            </a:extLst>
          </p:cNvPr>
          <p:cNvSpPr txBox="1"/>
          <p:nvPr/>
        </p:nvSpPr>
        <p:spPr>
          <a:xfrm>
            <a:off x="2701004" y="64429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5" name="사각형: 둥근 모서리 204">
            <a:extLst>
              <a:ext uri="{FF2B5EF4-FFF2-40B4-BE49-F238E27FC236}">
                <a16:creationId xmlns="" xmlns:a16="http://schemas.microsoft.com/office/drawing/2014/main" id="{775A0D03-0A65-9103-BC86-EE74190BE350}"/>
              </a:ext>
            </a:extLst>
          </p:cNvPr>
          <p:cNvSpPr/>
          <p:nvPr/>
        </p:nvSpPr>
        <p:spPr>
          <a:xfrm>
            <a:off x="2696844" y="6704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86" name="그룹 185"/>
          <p:cNvGrpSpPr/>
          <p:nvPr/>
        </p:nvGrpSpPr>
        <p:grpSpPr>
          <a:xfrm>
            <a:off x="3965894" y="6174092"/>
            <a:ext cx="330372" cy="192360"/>
            <a:chOff x="3965894" y="3278492"/>
            <a:chExt cx="330372" cy="192360"/>
          </a:xfrm>
        </p:grpSpPr>
        <p:sp>
          <p:nvSpPr>
            <p:cNvPr id="187"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완료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8" name="직사각형 187"/>
            <p:cNvSpPr/>
            <p:nvPr/>
          </p:nvSpPr>
          <p:spPr>
            <a:xfrm>
              <a:off x="4250547" y="3299722"/>
              <a:ext cx="45719" cy="113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cxnSp>
        <p:nvCxnSpPr>
          <p:cNvPr id="189" name="Line"/>
          <p:cNvCxnSpPr>
            <a:cxnSpLocks/>
          </p:cNvCxnSpPr>
          <p:nvPr/>
        </p:nvCxnSpPr>
        <p:spPr bwMode="auto">
          <a:xfrm>
            <a:off x="2361211" y="7010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0"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103786" y="6580944"/>
            <a:ext cx="234000" cy="234000"/>
          </a:xfrm>
          <a:prstGeom prst="ellipse">
            <a:avLst/>
          </a:prstGeom>
        </p:spPr>
      </p:pic>
      <p:grpSp>
        <p:nvGrpSpPr>
          <p:cNvPr id="19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3"/>
            </p:custDataLst>
          </p:nvPr>
        </p:nvGrpSpPr>
        <p:grpSpPr>
          <a:xfrm>
            <a:off x="2469390" y="7173222"/>
            <a:ext cx="131556" cy="131556"/>
            <a:chOff x="554563" y="2632644"/>
            <a:chExt cx="131556" cy="131556"/>
          </a:xfrm>
        </p:grpSpPr>
        <p:sp>
          <p:nvSpPr>
            <p:cNvPr id="19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9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4" name="Label">
            <a:extLst>
              <a:ext uri="{FF2B5EF4-FFF2-40B4-BE49-F238E27FC236}">
                <a16:creationId xmlns="" xmlns:a16="http://schemas.microsoft.com/office/drawing/2014/main" id="{F7992913-63FB-05A0-FBD7-F469CDBE89D9}"/>
              </a:ext>
            </a:extLst>
          </p:cNvPr>
          <p:cNvSpPr txBox="1"/>
          <p:nvPr/>
        </p:nvSpPr>
        <p:spPr>
          <a:xfrm>
            <a:off x="2680654" y="71392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5" name="Label">
            <a:extLst>
              <a:ext uri="{FF2B5EF4-FFF2-40B4-BE49-F238E27FC236}">
                <a16:creationId xmlns="" xmlns:a16="http://schemas.microsoft.com/office/drawing/2014/main" id="{F7992913-63FB-05A0-FBD7-F469CDBE89D9}"/>
              </a:ext>
            </a:extLst>
          </p:cNvPr>
          <p:cNvSpPr txBox="1"/>
          <p:nvPr/>
        </p:nvSpPr>
        <p:spPr>
          <a:xfrm>
            <a:off x="2701004" y="74081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6" name="사각형: 둥근 모서리 204">
            <a:extLst>
              <a:ext uri="{FF2B5EF4-FFF2-40B4-BE49-F238E27FC236}">
                <a16:creationId xmlns="" xmlns:a16="http://schemas.microsoft.com/office/drawing/2014/main" id="{775A0D03-0A65-9103-BC86-EE74190BE350}"/>
              </a:ext>
            </a:extLst>
          </p:cNvPr>
          <p:cNvSpPr/>
          <p:nvPr/>
        </p:nvSpPr>
        <p:spPr>
          <a:xfrm>
            <a:off x="2696844" y="76697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97" name="그룹 196"/>
          <p:cNvGrpSpPr/>
          <p:nvPr/>
        </p:nvGrpSpPr>
        <p:grpSpPr>
          <a:xfrm>
            <a:off x="3965894" y="7139292"/>
            <a:ext cx="330372" cy="171329"/>
            <a:chOff x="3965894" y="3278492"/>
            <a:chExt cx="330372" cy="171329"/>
          </a:xfrm>
        </p:grpSpPr>
        <p:sp>
          <p:nvSpPr>
            <p:cNvPr id="198" name="Label">
              <a:extLst>
                <a:ext uri="{FF2B5EF4-FFF2-40B4-BE49-F238E27FC236}">
                  <a16:creationId xmlns="" xmlns:a16="http://schemas.microsoft.com/office/drawing/2014/main"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9" name="직사각형 198"/>
            <p:cNvSpPr/>
            <p:nvPr/>
          </p:nvSpPr>
          <p:spPr>
            <a:xfrm>
              <a:off x="4250547" y="3299722"/>
              <a:ext cx="45719" cy="113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cxnSp>
        <p:nvCxnSpPr>
          <p:cNvPr id="200" name="Line"/>
          <p:cNvCxnSpPr>
            <a:cxnSpLocks/>
          </p:cNvCxnSpPr>
          <p:nvPr/>
        </p:nvCxnSpPr>
        <p:spPr bwMode="auto">
          <a:xfrm>
            <a:off x="2361211" y="79756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0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4"/>
            </p:custDataLst>
          </p:nvPr>
        </p:nvGrpSpPr>
        <p:grpSpPr>
          <a:xfrm>
            <a:off x="2469390" y="8138422"/>
            <a:ext cx="131556" cy="131556"/>
            <a:chOff x="554563" y="2632644"/>
            <a:chExt cx="131556" cy="131556"/>
          </a:xfrm>
        </p:grpSpPr>
        <p:sp>
          <p:nvSpPr>
            <p:cNvPr id="20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0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6" name="Label">
            <a:extLst>
              <a:ext uri="{FF2B5EF4-FFF2-40B4-BE49-F238E27FC236}">
                <a16:creationId xmlns="" xmlns:a16="http://schemas.microsoft.com/office/drawing/2014/main" id="{F7992913-63FB-05A0-FBD7-F469CDBE89D9}"/>
              </a:ext>
            </a:extLst>
          </p:cNvPr>
          <p:cNvSpPr txBox="1"/>
          <p:nvPr/>
        </p:nvSpPr>
        <p:spPr>
          <a:xfrm>
            <a:off x="2680654" y="81044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7" name="Label">
            <a:extLst>
              <a:ext uri="{FF2B5EF4-FFF2-40B4-BE49-F238E27FC236}">
                <a16:creationId xmlns="" xmlns:a16="http://schemas.microsoft.com/office/drawing/2014/main" id="{F7992913-63FB-05A0-FBD7-F469CDBE89D9}"/>
              </a:ext>
            </a:extLst>
          </p:cNvPr>
          <p:cNvSpPr txBox="1"/>
          <p:nvPr/>
        </p:nvSpPr>
        <p:spPr>
          <a:xfrm>
            <a:off x="2701004" y="83733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8" name="사각형: 둥근 모서리 204">
            <a:extLst>
              <a:ext uri="{FF2B5EF4-FFF2-40B4-BE49-F238E27FC236}">
                <a16:creationId xmlns="" xmlns:a16="http://schemas.microsoft.com/office/drawing/2014/main" id="{775A0D03-0A65-9103-BC86-EE74190BE350}"/>
              </a:ext>
            </a:extLst>
          </p:cNvPr>
          <p:cNvSpPr/>
          <p:nvPr/>
        </p:nvSpPr>
        <p:spPr>
          <a:xfrm>
            <a:off x="2696844" y="86349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09" name="그룹 208"/>
          <p:cNvGrpSpPr/>
          <p:nvPr/>
        </p:nvGrpSpPr>
        <p:grpSpPr>
          <a:xfrm>
            <a:off x="3965894" y="8104492"/>
            <a:ext cx="330372" cy="192360"/>
            <a:chOff x="3965894" y="3278492"/>
            <a:chExt cx="330372" cy="192360"/>
          </a:xfrm>
        </p:grpSpPr>
        <p:sp>
          <p:nvSpPr>
            <p:cNvPr id="211"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보류</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2" name="직사각형 21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cxnSp>
        <p:nvCxnSpPr>
          <p:cNvPr id="213" name="Line"/>
          <p:cNvCxnSpPr>
            <a:cxnSpLocks/>
          </p:cNvCxnSpPr>
          <p:nvPr/>
        </p:nvCxnSpPr>
        <p:spPr bwMode="auto">
          <a:xfrm>
            <a:off x="2361211" y="89408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4"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103786" y="8511344"/>
            <a:ext cx="234000" cy="234000"/>
          </a:xfrm>
          <a:prstGeom prst="ellipse">
            <a:avLst/>
          </a:prstGeom>
        </p:spPr>
      </p:pic>
      <p:grpSp>
        <p:nvGrpSpPr>
          <p:cNvPr id="215"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5"/>
            </p:custDataLst>
          </p:nvPr>
        </p:nvGrpSpPr>
        <p:grpSpPr>
          <a:xfrm>
            <a:off x="4491777" y="3203640"/>
            <a:ext cx="143899" cy="5785262"/>
            <a:chOff x="3080996" y="1556367"/>
            <a:chExt cx="130175" cy="1224136"/>
          </a:xfrm>
          <a:solidFill>
            <a:srgbClr val="FFFFFF"/>
          </a:solidFill>
        </p:grpSpPr>
        <p:sp>
          <p:nvSpPr>
            <p:cNvPr id="216"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25"/>
              </p:custDataLst>
            </p:nvPr>
          </p:nvSpPr>
          <p:spPr>
            <a:xfrm>
              <a:off x="3080996" y="1897198"/>
              <a:ext cx="130175" cy="2754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18" name="Label">
            <a:extLst>
              <a:ext uri="{FF2B5EF4-FFF2-40B4-BE49-F238E27FC236}">
                <a16:creationId xmlns="" xmlns:a16="http://schemas.microsoft.com/office/drawing/2014/main" id="{F7992913-63FB-05A0-FBD7-F469CDBE89D9}"/>
              </a:ext>
            </a:extLst>
          </p:cNvPr>
          <p:cNvSpPr txBox="1"/>
          <p:nvPr/>
        </p:nvSpPr>
        <p:spPr>
          <a:xfrm>
            <a:off x="4880342" y="2847477"/>
            <a:ext cx="1610056" cy="26930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4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AWS</a:t>
            </a:r>
            <a:r>
              <a:rPr lang="ko-KR" altLang="en-US" sz="14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  </a:t>
            </a:r>
            <a:r>
              <a:rPr lang="en-US" altLang="ko-KR" sz="9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  12</a:t>
            </a:r>
            <a:endParaRPr lang="en-US" sz="900" i="1" noProof="1">
              <a:solidFill>
                <a:srgbClr val="5F5F5F"/>
              </a:solidFill>
              <a:latin typeface="Segoe UI" panose="020B0502040204020203" pitchFamily="34" charset="0"/>
              <a:cs typeface="Segoe UI" panose="020B0502040204020203" pitchFamily="34" charset="0"/>
            </a:endParaRPr>
          </a:p>
        </p:txBody>
      </p:sp>
      <p:sp>
        <p:nvSpPr>
          <p:cNvPr id="219" name="Button">
            <a:extLst>
              <a:ext uri="{FF2B5EF4-FFF2-40B4-BE49-F238E27FC236}">
                <a16:creationId xmlns="" xmlns:a16="http://schemas.microsoft.com/office/drawing/2014/main" id="{A3F12EB2-489E-3B3D-3B90-EA3338AF48A6}"/>
              </a:ext>
            </a:extLst>
          </p:cNvPr>
          <p:cNvSpPr>
            <a:spLocks/>
          </p:cNvSpPr>
          <p:nvPr/>
        </p:nvSpPr>
        <p:spPr bwMode="auto">
          <a:xfrm>
            <a:off x="9286319" y="2865062"/>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0" name="Button">
            <a:extLst>
              <a:ext uri="{FF2B5EF4-FFF2-40B4-BE49-F238E27FC236}">
                <a16:creationId xmlns="" xmlns:a16="http://schemas.microsoft.com/office/drawing/2014/main" id="{A3F12EB2-489E-3B3D-3B90-EA3338AF48A6}"/>
              </a:ext>
            </a:extLst>
          </p:cNvPr>
          <p:cNvSpPr>
            <a:spLocks/>
          </p:cNvSpPr>
          <p:nvPr/>
        </p:nvSpPr>
        <p:spPr bwMode="auto">
          <a:xfrm>
            <a:off x="9883219" y="2865062"/>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34" name="Select">
            <a:extLst>
              <a:ext uri="{FF2B5EF4-FFF2-40B4-BE49-F238E27FC236}">
                <a16:creationId xmlns="" xmlns:a16="http://schemas.microsoft.com/office/drawing/2014/main" id="{BE602F2B-21BF-C242-C88D-4ACD1048A2CF}"/>
              </a:ext>
            </a:extLst>
          </p:cNvPr>
          <p:cNvGrpSpPr/>
          <p:nvPr/>
        </p:nvGrpSpPr>
        <p:grpSpPr>
          <a:xfrm>
            <a:off x="5602385" y="3203528"/>
            <a:ext cx="2628109" cy="307726"/>
            <a:chOff x="817316" y="1245855"/>
            <a:chExt cx="2110781" cy="338498"/>
          </a:xfrm>
        </p:grpSpPr>
        <p:sp>
          <p:nvSpPr>
            <p:cNvPr id="235" name="Input">
              <a:extLst>
                <a:ext uri="{FF2B5EF4-FFF2-40B4-BE49-F238E27FC236}">
                  <a16:creationId xmlns="" xmlns:a16="http://schemas.microsoft.com/office/drawing/2014/main" id="{B0BE76C2-6CCF-D0E6-9AB4-A783471C2987}"/>
                </a:ext>
              </a:extLst>
            </p:cNvPr>
            <p:cNvSpPr/>
            <p:nvPr/>
          </p:nvSpPr>
          <p:spPr>
            <a:xfrm>
              <a:off x="817316" y="1245855"/>
              <a:ext cx="2110781"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진행</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계획</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취소</a:t>
              </a:r>
              <a:r>
                <a:rPr lang="en-US" altLang="ko-KR"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50" dirty="0" smtClean="0">
                  <a:solidFill>
                    <a:schemeClr val="tx1"/>
                  </a:solidFill>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50" dirty="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Arrow Down">
              <a:extLst>
                <a:ext uri="{FF2B5EF4-FFF2-40B4-BE49-F238E27FC236}">
                  <a16:creationId xmlns="" xmlns:a16="http://schemas.microsoft.com/office/drawing/2014/main" id="{19F18FF6-DBF2-E9B3-03E5-F7DD58017BC1}"/>
                </a:ext>
              </a:extLst>
            </p:cNvPr>
            <p:cNvSpPr>
              <a:spLocks noChangeAspect="1"/>
            </p:cNvSpPr>
            <p:nvPr/>
          </p:nvSpPr>
          <p:spPr bwMode="auto">
            <a:xfrm flipH="1">
              <a:off x="2740980"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37" name="Label">
            <a:extLst>
              <a:ext uri="{FF2B5EF4-FFF2-40B4-BE49-F238E27FC236}">
                <a16:creationId xmlns="" xmlns:a16="http://schemas.microsoft.com/office/drawing/2014/main" id="{F7992913-63FB-05A0-FBD7-F469CDBE89D9}"/>
              </a:ext>
            </a:extLst>
          </p:cNvPr>
          <p:cNvSpPr txBox="1"/>
          <p:nvPr/>
        </p:nvSpPr>
        <p:spPr>
          <a:xfrm>
            <a:off x="4861887" y="3265257"/>
            <a:ext cx="609141"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 상태</a:t>
            </a:r>
            <a:r>
              <a:rPr lang="en-US" altLang="ko-KR" sz="1100" b="1" i="1" noProof="1" smtClean="0">
                <a:solidFill>
                  <a:srgbClr val="5F5F5F"/>
                </a:solidFill>
                <a:latin typeface="Segoe UI" panose="020B0502040204020203" pitchFamily="34" charset="0"/>
                <a:cs typeface="Segoe UI" panose="020B0502040204020203" pitchFamily="34" charset="0"/>
              </a:rPr>
              <a:t> </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38" name="Label">
            <a:extLst>
              <a:ext uri="{FF2B5EF4-FFF2-40B4-BE49-F238E27FC236}">
                <a16:creationId xmlns="" xmlns:a16="http://schemas.microsoft.com/office/drawing/2014/main" id="{F7992913-63FB-05A0-FBD7-F469CDBE89D9}"/>
              </a:ext>
            </a:extLst>
          </p:cNvPr>
          <p:cNvSpPr txBox="1"/>
          <p:nvPr/>
        </p:nvSpPr>
        <p:spPr>
          <a:xfrm>
            <a:off x="4861887" y="4699770"/>
            <a:ext cx="39914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242" name="Header">
            <a:extLst>
              <a:ext uri="{FF2B5EF4-FFF2-40B4-BE49-F238E27FC236}">
                <a16:creationId xmlns="" xmlns:a16="http://schemas.microsoft.com/office/drawing/2014/main" id="{CFF3BB72-D86D-5495-D48C-D9148C1B253C}"/>
              </a:ext>
            </a:extLst>
          </p:cNvPr>
          <p:cNvSpPr txBox="1"/>
          <p:nvPr/>
        </p:nvSpPr>
        <p:spPr>
          <a:xfrm>
            <a:off x="5971871" y="4676619"/>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권</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sp>
        <p:nvSpPr>
          <p:cNvPr id="243" name="Label">
            <a:extLst>
              <a:ext uri="{FF2B5EF4-FFF2-40B4-BE49-F238E27FC236}">
                <a16:creationId xmlns="" xmlns:a16="http://schemas.microsoft.com/office/drawing/2014/main" id="{F7992913-63FB-05A0-FBD7-F469CDBE89D9}"/>
              </a:ext>
            </a:extLst>
          </p:cNvPr>
          <p:cNvSpPr txBox="1"/>
          <p:nvPr/>
        </p:nvSpPr>
        <p:spPr>
          <a:xfrm>
            <a:off x="4861887" y="5040866"/>
            <a:ext cx="399148" cy="19043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100" b="1" i="1" noProof="1">
              <a:solidFill>
                <a:srgbClr val="5F5F5F"/>
              </a:solidFill>
              <a:latin typeface="Segoe UI" panose="020B0502040204020203" pitchFamily="34" charset="0"/>
              <a:cs typeface="Segoe UI" panose="020B0502040204020203" pitchFamily="34" charset="0"/>
            </a:endParaRPr>
          </a:p>
        </p:txBody>
      </p:sp>
      <p:pic>
        <p:nvPicPr>
          <p:cNvPr id="245" name="Placeholder Use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602386" y="4675357"/>
            <a:ext cx="234000" cy="234000"/>
          </a:xfrm>
          <a:prstGeom prst="ellipse">
            <a:avLst/>
          </a:prstGeom>
        </p:spPr>
      </p:pic>
      <p:sp>
        <p:nvSpPr>
          <p:cNvPr id="246" name="Header">
            <a:extLst>
              <a:ext uri="{FF2B5EF4-FFF2-40B4-BE49-F238E27FC236}">
                <a16:creationId xmlns="" xmlns:a16="http://schemas.microsoft.com/office/drawing/2014/main" id="{CFF3BB72-D86D-5495-D48C-D9148C1B253C}"/>
              </a:ext>
            </a:extLst>
          </p:cNvPr>
          <p:cNvSpPr txBox="1"/>
          <p:nvPr/>
        </p:nvSpPr>
        <p:spPr>
          <a:xfrm>
            <a:off x="5566690" y="5006819"/>
            <a:ext cx="128746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a:solidFill>
                  <a:srgbClr val="5F5F5F"/>
                </a:solidFill>
                <a:latin typeface="Segoe UI" panose="020B0502040204020203" pitchFamily="34" charset="0"/>
                <a:cs typeface="Segoe UI" panose="020B0502040204020203" pitchFamily="34" charset="0"/>
              </a:rPr>
              <a:t>김</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smtClean="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sp>
        <p:nvSpPr>
          <p:cNvPr id="247" name="Header">
            <a:extLst>
              <a:ext uri="{FF2B5EF4-FFF2-40B4-BE49-F238E27FC236}">
                <a16:creationId xmlns="" xmlns:a16="http://schemas.microsoft.com/office/drawing/2014/main" id="{CFF3BB72-D86D-5495-D48C-D9148C1B253C}"/>
              </a:ext>
            </a:extLst>
          </p:cNvPr>
          <p:cNvSpPr txBox="1"/>
          <p:nvPr/>
        </p:nvSpPr>
        <p:spPr>
          <a:xfrm>
            <a:off x="7934729" y="5006819"/>
            <a:ext cx="1399679"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0000"/>
                </a:solidFill>
                <a:latin typeface="Segoe UI" panose="020B0502040204020203" pitchFamily="34" charset="0"/>
                <a:cs typeface="Segoe UI" panose="020B0502040204020203" pitchFamily="34" charset="0"/>
              </a:rPr>
              <a:t>/ </a:t>
            </a:r>
            <a:r>
              <a:rPr lang="ko-KR" altLang="en-US" sz="1000" dirty="0" smtClean="0">
                <a:solidFill>
                  <a:srgbClr val="FF0000"/>
                </a:solidFill>
                <a:latin typeface="Segoe UI" panose="020B0502040204020203" pitchFamily="34" charset="0"/>
                <a:cs typeface="Segoe UI" panose="020B0502040204020203" pitchFamily="34" charset="0"/>
              </a:rPr>
              <a:t>지정 안 할 수도 있음</a:t>
            </a:r>
            <a:endParaRPr lang="en-US" sz="1000" dirty="0">
              <a:solidFill>
                <a:srgbClr val="FF0000"/>
              </a:solidFill>
              <a:latin typeface="Segoe UI" panose="020B0502040204020203" pitchFamily="34" charset="0"/>
              <a:cs typeface="Segoe UI" panose="020B0502040204020203" pitchFamily="34" charset="0"/>
            </a:endParaRPr>
          </a:p>
        </p:txBody>
      </p:sp>
      <p:sp>
        <p:nvSpPr>
          <p:cNvPr id="248" name="Selection Overlay"/>
          <p:cNvSpPr/>
          <p:nvPr/>
        </p:nvSpPr>
        <p:spPr>
          <a:xfrm>
            <a:off x="2326940" y="4108164"/>
            <a:ext cx="2202145" cy="9953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301" name="Text Area"/>
          <p:cNvSpPr/>
          <p:nvPr/>
        </p:nvSpPr>
        <p:spPr>
          <a:xfrm>
            <a:off x="4742984" y="7515266"/>
            <a:ext cx="5851211" cy="62315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smtClean="0">
                <a:solidFill>
                  <a:srgbClr val="5F5F5F"/>
                </a:solidFill>
                <a:latin typeface="Segoe UI" panose="020B0502040204020203" pitchFamily="34" charset="0"/>
                <a:cs typeface="Segoe UI" panose="020B0502040204020203" pitchFamily="34" charset="0"/>
              </a:rPr>
              <a:t>본문내용</a:t>
            </a:r>
            <a:endParaRPr lang="en-US" altLang="ko-KR" sz="900" noProof="1" smtClean="0">
              <a:solidFill>
                <a:srgbClr val="5F5F5F"/>
              </a:solidFill>
              <a:latin typeface="Segoe UI" panose="020B0502040204020203" pitchFamily="34" charset="0"/>
              <a:cs typeface="Segoe UI" panose="020B0502040204020203" pitchFamily="34" charset="0"/>
            </a:endParaRPr>
          </a:p>
          <a:p>
            <a:r>
              <a:rPr lang="ko-KR" altLang="en-US" sz="900" noProof="1" smtClean="0">
                <a:solidFill>
                  <a:srgbClr val="5F5F5F"/>
                </a:solidFill>
                <a:latin typeface="Segoe UI" panose="020B0502040204020203" pitchFamily="34" charset="0"/>
                <a:cs typeface="Segoe UI" panose="020B0502040204020203" pitchFamily="34" charset="0"/>
              </a:rPr>
              <a:t>수정 시 에디터로 변환</a:t>
            </a:r>
            <a:endParaRPr lang="en-US" altLang="ko-KR" sz="900" noProof="1" smtClean="0">
              <a:solidFill>
                <a:srgbClr val="5F5F5F"/>
              </a:solidFill>
              <a:latin typeface="Segoe UI" panose="020B0502040204020203" pitchFamily="34" charset="0"/>
              <a:cs typeface="Segoe UI" panose="020B0502040204020203" pitchFamily="34" charset="0"/>
            </a:endParaRPr>
          </a:p>
          <a:p>
            <a:r>
              <a:rPr lang="en-US" sz="900" noProof="1" smtClean="0">
                <a:solidFill>
                  <a:srgbClr val="5F5F5F"/>
                </a:solidFill>
                <a:latin typeface="Segoe UI" panose="020B0502040204020203" pitchFamily="34" charset="0"/>
                <a:cs typeface="Segoe UI" panose="020B0502040204020203" pitchFamily="34" charset="0"/>
              </a:rPr>
              <a:t>@</a:t>
            </a:r>
            <a:r>
              <a:rPr lang="ko-KR" altLang="en-US" sz="900" noProof="1" smtClean="0">
                <a:solidFill>
                  <a:srgbClr val="5F5F5F"/>
                </a:solidFill>
                <a:latin typeface="Segoe UI" panose="020B0502040204020203" pitchFamily="34" charset="0"/>
                <a:cs typeface="Segoe UI" panose="020B0502040204020203" pitchFamily="34" charset="0"/>
              </a:rPr>
              <a:t>멘션 가능</a:t>
            </a:r>
            <a:endParaRPr lang="en-US" sz="900" noProof="1" smtClean="0">
              <a:solidFill>
                <a:srgbClr val="5F5F5F"/>
              </a:solidFill>
              <a:latin typeface="Segoe UI" panose="020B0502040204020203" pitchFamily="34" charset="0"/>
              <a:cs typeface="Segoe UI" panose="020B0502040204020203" pitchFamily="34" charset="0"/>
            </a:endParaRPr>
          </a:p>
        </p:txBody>
      </p:sp>
      <p:grpSp>
        <p:nvGrpSpPr>
          <p:cNvPr id="304" name="Cutout"/>
          <p:cNvGrpSpPr/>
          <p:nvPr/>
        </p:nvGrpSpPr>
        <p:grpSpPr>
          <a:xfrm rot="16200000">
            <a:off x="7570155" y="5819952"/>
            <a:ext cx="180812" cy="5796016"/>
            <a:chOff x="6402388" y="1584325"/>
            <a:chExt cx="239713" cy="933450"/>
          </a:xfrm>
          <a:solidFill>
            <a:srgbClr val="FFFFFF"/>
          </a:solidFill>
        </p:grpSpPr>
        <p:sp>
          <p:nvSpPr>
            <p:cNvPr id="305" name="Fill"/>
            <p:cNvSpPr>
              <a:spLocks/>
            </p:cNvSpPr>
            <p:nvPr/>
          </p:nvSpPr>
          <p:spPr bwMode="auto">
            <a:xfrm>
              <a:off x="6402388" y="1584325"/>
              <a:ext cx="239713" cy="933450"/>
            </a:xfrm>
            <a:custGeom>
              <a:avLst/>
              <a:gdLst>
                <a:gd name="T0" fmla="*/ 74 w 151"/>
                <a:gd name="T1" fmla="*/ 588 h 588"/>
                <a:gd name="T2" fmla="*/ 151 w 151"/>
                <a:gd name="T3" fmla="*/ 518 h 588"/>
                <a:gd name="T4" fmla="*/ 74 w 151"/>
                <a:gd name="T5" fmla="*/ 441 h 588"/>
                <a:gd name="T6" fmla="*/ 151 w 151"/>
                <a:gd name="T7" fmla="*/ 375 h 588"/>
                <a:gd name="T8" fmla="*/ 74 w 151"/>
                <a:gd name="T9" fmla="*/ 294 h 588"/>
                <a:gd name="T10" fmla="*/ 151 w 151"/>
                <a:gd name="T11" fmla="*/ 231 h 588"/>
                <a:gd name="T12" fmla="*/ 74 w 151"/>
                <a:gd name="T13" fmla="*/ 147 h 588"/>
                <a:gd name="T14" fmla="*/ 151 w 151"/>
                <a:gd name="T15" fmla="*/ 88 h 588"/>
                <a:gd name="T16" fmla="*/ 74 w 151"/>
                <a:gd name="T17" fmla="*/ 0 h 588"/>
                <a:gd name="T18" fmla="*/ 0 w 151"/>
                <a:gd name="T19" fmla="*/ 0 h 588"/>
                <a:gd name="T20" fmla="*/ 78 w 151"/>
                <a:gd name="T21" fmla="*/ 88 h 588"/>
                <a:gd name="T22" fmla="*/ 0 w 151"/>
                <a:gd name="T23" fmla="*/ 147 h 588"/>
                <a:gd name="T24" fmla="*/ 78 w 151"/>
                <a:gd name="T25" fmla="*/ 231 h 588"/>
                <a:gd name="T26" fmla="*/ 0 w 151"/>
                <a:gd name="T27" fmla="*/ 294 h 588"/>
                <a:gd name="T28" fmla="*/ 78 w 151"/>
                <a:gd name="T29" fmla="*/ 375 h 588"/>
                <a:gd name="T30" fmla="*/ 0 w 151"/>
                <a:gd name="T31" fmla="*/ 441 h 588"/>
                <a:gd name="T32" fmla="*/ 78 w 151"/>
                <a:gd name="T33" fmla="*/ 518 h 588"/>
                <a:gd name="T34" fmla="*/ 0 w 151"/>
                <a:gd name="T35" fmla="*/ 588 h 588"/>
                <a:gd name="T36" fmla="*/ 74 w 151"/>
                <a:gd name="T3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588">
                  <a:moveTo>
                    <a:pt x="74" y="588"/>
                  </a:moveTo>
                  <a:lnTo>
                    <a:pt x="151" y="518"/>
                  </a:lnTo>
                  <a:lnTo>
                    <a:pt x="74" y="441"/>
                  </a:lnTo>
                  <a:lnTo>
                    <a:pt x="151" y="375"/>
                  </a:lnTo>
                  <a:lnTo>
                    <a:pt x="74" y="294"/>
                  </a:lnTo>
                  <a:lnTo>
                    <a:pt x="151" y="231"/>
                  </a:lnTo>
                  <a:lnTo>
                    <a:pt x="74" y="147"/>
                  </a:lnTo>
                  <a:lnTo>
                    <a:pt x="151" y="88"/>
                  </a:lnTo>
                  <a:lnTo>
                    <a:pt x="74" y="0"/>
                  </a:lnTo>
                  <a:lnTo>
                    <a:pt x="0" y="0"/>
                  </a:lnTo>
                  <a:lnTo>
                    <a:pt x="78" y="88"/>
                  </a:lnTo>
                  <a:lnTo>
                    <a:pt x="0" y="147"/>
                  </a:lnTo>
                  <a:lnTo>
                    <a:pt x="78" y="231"/>
                  </a:lnTo>
                  <a:lnTo>
                    <a:pt x="0" y="294"/>
                  </a:lnTo>
                  <a:lnTo>
                    <a:pt x="78" y="375"/>
                  </a:lnTo>
                  <a:lnTo>
                    <a:pt x="0" y="441"/>
                  </a:lnTo>
                  <a:lnTo>
                    <a:pt x="78" y="518"/>
                  </a:lnTo>
                  <a:lnTo>
                    <a:pt x="0" y="588"/>
                  </a:lnTo>
                  <a:lnTo>
                    <a:pt x="74" y="58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6" name="Border"/>
            <p:cNvSpPr>
              <a:spLocks noEditPoints="1"/>
            </p:cNvSpPr>
            <p:nvPr/>
          </p:nvSpPr>
          <p:spPr bwMode="auto">
            <a:xfrm>
              <a:off x="6402388" y="1584325"/>
              <a:ext cx="239713" cy="933450"/>
            </a:xfrm>
            <a:custGeom>
              <a:avLst/>
              <a:gdLst>
                <a:gd name="T0" fmla="*/ 0 w 909"/>
                <a:gd name="T1" fmla="*/ 0 h 3585"/>
                <a:gd name="T2" fmla="*/ 467 w 909"/>
                <a:gd name="T3" fmla="*/ 535 h 3585"/>
                <a:gd name="T4" fmla="*/ 0 w 909"/>
                <a:gd name="T5" fmla="*/ 896 h 3585"/>
                <a:gd name="T6" fmla="*/ 467 w 909"/>
                <a:gd name="T7" fmla="*/ 1409 h 3585"/>
                <a:gd name="T8" fmla="*/ 0 w 909"/>
                <a:gd name="T9" fmla="*/ 1793 h 3585"/>
                <a:gd name="T10" fmla="*/ 467 w 909"/>
                <a:gd name="T11" fmla="*/ 2284 h 3585"/>
                <a:gd name="T12" fmla="*/ 0 w 909"/>
                <a:gd name="T13" fmla="*/ 2689 h 3585"/>
                <a:gd name="T14" fmla="*/ 467 w 909"/>
                <a:gd name="T15" fmla="*/ 3158 h 3585"/>
                <a:gd name="T16" fmla="*/ 0 w 909"/>
                <a:gd name="T17" fmla="*/ 3585 h 3585"/>
                <a:gd name="T18" fmla="*/ 442 w 909"/>
                <a:gd name="T19" fmla="*/ 3585 h 3585"/>
                <a:gd name="T20" fmla="*/ 909 w 909"/>
                <a:gd name="T21" fmla="*/ 3158 h 3585"/>
                <a:gd name="T22" fmla="*/ 442 w 909"/>
                <a:gd name="T23" fmla="*/ 2689 h 3585"/>
                <a:gd name="T24" fmla="*/ 909 w 909"/>
                <a:gd name="T25" fmla="*/ 2284 h 3585"/>
                <a:gd name="T26" fmla="*/ 442 w 909"/>
                <a:gd name="T27" fmla="*/ 1793 h 3585"/>
                <a:gd name="T28" fmla="*/ 909 w 909"/>
                <a:gd name="T29" fmla="*/ 1409 h 3585"/>
                <a:gd name="T30" fmla="*/ 442 w 909"/>
                <a:gd name="T31" fmla="*/ 896 h 3585"/>
                <a:gd name="T32" fmla="*/ 909 w 909"/>
                <a:gd name="T33" fmla="*/ 535 h 3585"/>
                <a:gd name="T34" fmla="*/ 442 w 909"/>
                <a:gd name="T35" fmla="*/ 0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9" h="3585">
                  <a:moveTo>
                    <a:pt x="0" y="0"/>
                  </a:moveTo>
                  <a:lnTo>
                    <a:pt x="467" y="535"/>
                  </a:lnTo>
                  <a:lnTo>
                    <a:pt x="0" y="896"/>
                  </a:lnTo>
                  <a:lnTo>
                    <a:pt x="467" y="1409"/>
                  </a:lnTo>
                  <a:lnTo>
                    <a:pt x="0" y="1793"/>
                  </a:lnTo>
                  <a:lnTo>
                    <a:pt x="467" y="2284"/>
                  </a:lnTo>
                  <a:lnTo>
                    <a:pt x="0" y="2689"/>
                  </a:lnTo>
                  <a:lnTo>
                    <a:pt x="467" y="3158"/>
                  </a:lnTo>
                  <a:lnTo>
                    <a:pt x="0" y="3585"/>
                  </a:lnTo>
                  <a:moveTo>
                    <a:pt x="442" y="3585"/>
                  </a:moveTo>
                  <a:lnTo>
                    <a:pt x="909" y="3158"/>
                  </a:lnTo>
                  <a:lnTo>
                    <a:pt x="442" y="2689"/>
                  </a:lnTo>
                  <a:lnTo>
                    <a:pt x="909" y="2284"/>
                  </a:lnTo>
                  <a:lnTo>
                    <a:pt x="442" y="1793"/>
                  </a:lnTo>
                  <a:lnTo>
                    <a:pt x="909" y="1409"/>
                  </a:lnTo>
                  <a:lnTo>
                    <a:pt x="442" y="896"/>
                  </a:lnTo>
                  <a:lnTo>
                    <a:pt x="909" y="535"/>
                  </a:lnTo>
                  <a:lnTo>
                    <a:pt x="442" y="0"/>
                  </a:lnTo>
                </a:path>
              </a:pathLst>
            </a:cu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pic>
        <p:nvPicPr>
          <p:cNvPr id="14" name="그림 13"/>
          <p:cNvPicPr>
            <a:picLocks noChangeAspect="1"/>
          </p:cNvPicPr>
          <p:nvPr/>
        </p:nvPicPr>
        <p:blipFill rotWithShape="1">
          <a:blip r:embed="rId47"/>
          <a:srcRect b="66867"/>
          <a:stretch/>
        </p:blipFill>
        <p:spPr>
          <a:xfrm>
            <a:off x="4731943" y="6569390"/>
            <a:ext cx="5945960" cy="754260"/>
          </a:xfrm>
          <a:prstGeom prst="rect">
            <a:avLst/>
          </a:prstGeom>
        </p:spPr>
      </p:pic>
      <p:sp>
        <p:nvSpPr>
          <p:cNvPr id="307" name="Label">
            <a:extLst>
              <a:ext uri="{FF2B5EF4-FFF2-40B4-BE49-F238E27FC236}">
                <a16:creationId xmlns="" xmlns:a16="http://schemas.microsoft.com/office/drawing/2014/main" id="{F7992913-63FB-05A0-FBD7-F469CDBE89D9}"/>
              </a:ext>
            </a:extLst>
          </p:cNvPr>
          <p:cNvSpPr txBox="1"/>
          <p:nvPr/>
        </p:nvSpPr>
        <p:spPr>
          <a:xfrm>
            <a:off x="4861887" y="5385437"/>
            <a:ext cx="39914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참조자</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08" name="Header">
            <a:extLst>
              <a:ext uri="{FF2B5EF4-FFF2-40B4-BE49-F238E27FC236}">
                <a16:creationId xmlns="" xmlns:a16="http://schemas.microsoft.com/office/drawing/2014/main" id="{CFF3BB72-D86D-5495-D48C-D9148C1B253C}"/>
              </a:ext>
            </a:extLst>
          </p:cNvPr>
          <p:cNvSpPr txBox="1"/>
          <p:nvPr/>
        </p:nvSpPr>
        <p:spPr>
          <a:xfrm>
            <a:off x="5527371" y="5364090"/>
            <a:ext cx="45550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없음</a:t>
            </a:r>
            <a:endParaRPr lang="en-US" sz="1200" dirty="0">
              <a:solidFill>
                <a:srgbClr val="5F5F5F"/>
              </a:solidFill>
              <a:latin typeface="Segoe UI" panose="020B0502040204020203" pitchFamily="34" charset="0"/>
              <a:cs typeface="Segoe UI" panose="020B0502040204020203" pitchFamily="34" charset="0"/>
            </a:endParaRPr>
          </a:p>
        </p:txBody>
      </p:sp>
      <p:sp>
        <p:nvSpPr>
          <p:cNvPr id="309" name="Label">
            <a:extLst>
              <a:ext uri="{FF2B5EF4-FFF2-40B4-BE49-F238E27FC236}">
                <a16:creationId xmlns="" xmlns:a16="http://schemas.microsoft.com/office/drawing/2014/main" id="{F7992913-63FB-05A0-FBD7-F469CDBE89D9}"/>
              </a:ext>
            </a:extLst>
          </p:cNvPr>
          <p:cNvSpPr txBox="1"/>
          <p:nvPr/>
        </p:nvSpPr>
        <p:spPr>
          <a:xfrm>
            <a:off x="4861887" y="6159274"/>
            <a:ext cx="26609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태그</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10" name="사각형: 둥근 모서리 204">
            <a:extLst>
              <a:ext uri="{FF2B5EF4-FFF2-40B4-BE49-F238E27FC236}">
                <a16:creationId xmlns="" xmlns:a16="http://schemas.microsoft.com/office/drawing/2014/main" id="{775A0D03-0A65-9103-BC86-EE74190BE350}"/>
              </a:ext>
            </a:extLst>
          </p:cNvPr>
          <p:cNvSpPr/>
          <p:nvPr/>
        </p:nvSpPr>
        <p:spPr>
          <a:xfrm>
            <a:off x="5576196" y="6169749"/>
            <a:ext cx="312821" cy="153815"/>
          </a:xfrm>
          <a:prstGeom prst="roundRect">
            <a:avLst/>
          </a:prstGeom>
          <a:solidFill>
            <a:srgbClr val="FFC61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6" name="TextBox 15"/>
          <p:cNvSpPr txBox="1"/>
          <p:nvPr/>
        </p:nvSpPr>
        <p:spPr>
          <a:xfrm>
            <a:off x="8716974" y="8868471"/>
            <a:ext cx="1439650" cy="418128"/>
          </a:xfrm>
          <a:prstGeom prst="rect">
            <a:avLst/>
          </a:prstGeom>
          <a:solidFill>
            <a:srgbClr val="FF0000"/>
          </a:solidFill>
        </p:spPr>
        <p:txBody>
          <a:bodyPr wrap="square" rtlCol="0">
            <a:spAutoFit/>
          </a:bodyPr>
          <a:lstStyle/>
          <a:p>
            <a:r>
              <a:rPr lang="ko-KR" altLang="en-US" dirty="0" smtClean="0">
                <a:solidFill>
                  <a:schemeClr val="bg1"/>
                </a:solidFill>
              </a:rPr>
              <a:t>아래 계속</a:t>
            </a:r>
            <a:endParaRPr lang="ko-KR" altLang="en-US" dirty="0">
              <a:solidFill>
                <a:schemeClr val="bg1"/>
              </a:solidFill>
            </a:endParaRPr>
          </a:p>
        </p:txBody>
      </p:sp>
      <p:sp>
        <p:nvSpPr>
          <p:cNvPr id="316" name="Label">
            <a:extLst>
              <a:ext uri="{FF2B5EF4-FFF2-40B4-BE49-F238E27FC236}">
                <a16:creationId xmlns="" xmlns:a16="http://schemas.microsoft.com/office/drawing/2014/main" id="{F7992913-63FB-05A0-FBD7-F469CDBE89D9}"/>
              </a:ext>
            </a:extLst>
          </p:cNvPr>
          <p:cNvSpPr txBox="1"/>
          <p:nvPr/>
        </p:nvSpPr>
        <p:spPr>
          <a:xfrm>
            <a:off x="4861887" y="5753737"/>
            <a:ext cx="399148" cy="2115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100" b="1"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만기일</a:t>
            </a:r>
            <a:endParaRPr lang="en-US" sz="1100" b="1" i="1" noProof="1">
              <a:solidFill>
                <a:srgbClr val="5F5F5F"/>
              </a:solidFill>
              <a:latin typeface="Segoe UI" panose="020B0502040204020203" pitchFamily="34" charset="0"/>
              <a:cs typeface="Segoe UI" panose="020B0502040204020203" pitchFamily="34" charset="0"/>
            </a:endParaRPr>
          </a:p>
        </p:txBody>
      </p:sp>
      <p:sp>
        <p:nvSpPr>
          <p:cNvPr id="321" name="사각형: 둥근 모서리 204">
            <a:extLst>
              <a:ext uri="{FF2B5EF4-FFF2-40B4-BE49-F238E27FC236}">
                <a16:creationId xmlns="" xmlns:a16="http://schemas.microsoft.com/office/drawing/2014/main" id="{775A0D03-0A65-9103-BC86-EE74190BE350}"/>
              </a:ext>
            </a:extLst>
          </p:cNvPr>
          <p:cNvSpPr/>
          <p:nvPr/>
        </p:nvSpPr>
        <p:spPr>
          <a:xfrm>
            <a:off x="5995296" y="616974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sp>
        <p:nvSpPr>
          <p:cNvPr id="325" name="Text Area"/>
          <p:cNvSpPr/>
          <p:nvPr/>
        </p:nvSpPr>
        <p:spPr>
          <a:xfrm>
            <a:off x="5604908" y="3507431"/>
            <a:ext cx="2625586" cy="9221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noProof="1" smtClean="0">
              <a:solidFill>
                <a:srgbClr val="5F5F5F"/>
              </a:solidFill>
              <a:latin typeface="Segoe UI" panose="020B0502040204020203" pitchFamily="34" charset="0"/>
              <a:cs typeface="Segoe UI" panose="020B0502040204020203" pitchFamily="34" charset="0"/>
            </a:endParaRPr>
          </a:p>
        </p:txBody>
      </p:sp>
      <p:pic>
        <p:nvPicPr>
          <p:cNvPr id="326" name="Placeholder Use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667470" y="3661127"/>
            <a:ext cx="234000" cy="234000"/>
          </a:xfrm>
          <a:prstGeom prst="ellipse">
            <a:avLst/>
          </a:prstGeom>
        </p:spPr>
      </p:pic>
      <p:sp>
        <p:nvSpPr>
          <p:cNvPr id="327" name="Header">
            <a:extLst>
              <a:ext uri="{FF2B5EF4-FFF2-40B4-BE49-F238E27FC236}">
                <a16:creationId xmlns="" xmlns:a16="http://schemas.microsoft.com/office/drawing/2014/main" id="{CFF3BB72-D86D-5495-D48C-D9148C1B253C}"/>
              </a:ext>
            </a:extLst>
          </p:cNvPr>
          <p:cNvSpPr txBox="1"/>
          <p:nvPr/>
        </p:nvSpPr>
        <p:spPr>
          <a:xfrm>
            <a:off x="5872776" y="3648592"/>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a:solidFill>
                  <a:srgbClr val="5F5F5F"/>
                </a:solidFill>
                <a:latin typeface="Segoe UI" panose="020B0502040204020203" pitchFamily="34" charset="0"/>
                <a:cs typeface="Segoe UI" panose="020B0502040204020203" pitchFamily="34" charset="0"/>
              </a:rPr>
              <a:t>김</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sp>
        <p:nvSpPr>
          <p:cNvPr id="328" name="Header">
            <a:extLst>
              <a:ext uri="{FF2B5EF4-FFF2-40B4-BE49-F238E27FC236}">
                <a16:creationId xmlns="" xmlns:a16="http://schemas.microsoft.com/office/drawing/2014/main" id="{CFF3BB72-D86D-5495-D48C-D9148C1B253C}"/>
              </a:ext>
            </a:extLst>
          </p:cNvPr>
          <p:cNvSpPr txBox="1"/>
          <p:nvPr/>
        </p:nvSpPr>
        <p:spPr>
          <a:xfrm>
            <a:off x="6785890" y="5006819"/>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이</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pic>
        <p:nvPicPr>
          <p:cNvPr id="329" name="Placeholder Use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667470" y="4015849"/>
            <a:ext cx="234000" cy="234000"/>
          </a:xfrm>
          <a:prstGeom prst="ellipse">
            <a:avLst/>
          </a:prstGeom>
        </p:spPr>
      </p:pic>
      <p:sp>
        <p:nvSpPr>
          <p:cNvPr id="330" name="Header">
            <a:extLst>
              <a:ext uri="{FF2B5EF4-FFF2-40B4-BE49-F238E27FC236}">
                <a16:creationId xmlns="" xmlns:a16="http://schemas.microsoft.com/office/drawing/2014/main" id="{CFF3BB72-D86D-5495-D48C-D9148C1B253C}"/>
              </a:ext>
            </a:extLst>
          </p:cNvPr>
          <p:cNvSpPr txBox="1"/>
          <p:nvPr/>
        </p:nvSpPr>
        <p:spPr>
          <a:xfrm>
            <a:off x="5872776" y="4003314"/>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dirty="0" smtClean="0">
                <a:solidFill>
                  <a:srgbClr val="5F5F5F"/>
                </a:solidFill>
                <a:latin typeface="Segoe UI" panose="020B0502040204020203" pitchFamily="34" charset="0"/>
                <a:cs typeface="Segoe UI" panose="020B0502040204020203" pitchFamily="34" charset="0"/>
              </a:rPr>
              <a:t>이</a:t>
            </a:r>
            <a:r>
              <a:rPr lang="en-US" altLang="ko-KR" sz="1200" dirty="0" smtClean="0">
                <a:solidFill>
                  <a:srgbClr val="5F5F5F"/>
                </a:solidFill>
                <a:latin typeface="Segoe UI" panose="020B0502040204020203" pitchFamily="34" charset="0"/>
                <a:cs typeface="Segoe UI" panose="020B0502040204020203" pitchFamily="34" charset="0"/>
              </a:rPr>
              <a:t>OO </a:t>
            </a:r>
            <a:r>
              <a:rPr lang="en-US" altLang="ko-KR" sz="1200" dirty="0">
                <a:solidFill>
                  <a:srgbClr val="5F5F5F"/>
                </a:solidFill>
                <a:latin typeface="Segoe UI" panose="020B0502040204020203" pitchFamily="34" charset="0"/>
                <a:cs typeface="Segoe UI" panose="020B0502040204020203" pitchFamily="34" charset="0"/>
              </a:rPr>
              <a:t>(</a:t>
            </a:r>
            <a:r>
              <a:rPr lang="ko-KR" altLang="en-US" sz="1200" dirty="0">
                <a:solidFill>
                  <a:srgbClr val="5F5F5F"/>
                </a:solidFill>
                <a:latin typeface="Segoe UI" panose="020B0502040204020203" pitchFamily="34" charset="0"/>
                <a:cs typeface="Segoe UI" panose="020B0502040204020203" pitchFamily="34" charset="0"/>
              </a:rPr>
              <a:t>개발 </a:t>
            </a:r>
            <a:r>
              <a:rPr lang="en-US" altLang="ko-KR" sz="1200" dirty="0">
                <a:solidFill>
                  <a:srgbClr val="5F5F5F"/>
                </a:solidFill>
                <a:latin typeface="Segoe UI" panose="020B0502040204020203" pitchFamily="34" charset="0"/>
                <a:cs typeface="Segoe UI" panose="020B0502040204020203" pitchFamily="34" charset="0"/>
              </a:rPr>
              <a:t>1</a:t>
            </a:r>
            <a:r>
              <a:rPr lang="ko-KR" altLang="en-US" sz="1200" dirty="0">
                <a:solidFill>
                  <a:srgbClr val="5F5F5F"/>
                </a:solidFill>
                <a:latin typeface="Segoe UI" panose="020B0502040204020203" pitchFamily="34" charset="0"/>
                <a:cs typeface="Segoe UI" panose="020B0502040204020203" pitchFamily="34" charset="0"/>
              </a:rPr>
              <a:t>팀</a:t>
            </a:r>
            <a:r>
              <a:rPr lang="en-US" altLang="ko-KR" sz="1200" dirty="0">
                <a:solidFill>
                  <a:srgbClr val="5F5F5F"/>
                </a:solidFill>
                <a:latin typeface="Segoe UI" panose="020B0502040204020203" pitchFamily="34" charset="0"/>
                <a:cs typeface="Segoe UI" panose="020B0502040204020203" pitchFamily="34" charset="0"/>
              </a:rPr>
              <a:t>)</a:t>
            </a:r>
            <a:endParaRPr lang="en-US" sz="1200" dirty="0">
              <a:solidFill>
                <a:srgbClr val="5F5F5F"/>
              </a:solidFill>
              <a:latin typeface="Segoe UI" panose="020B0502040204020203" pitchFamily="34" charset="0"/>
              <a:cs typeface="Segoe UI" panose="020B0502040204020203" pitchFamily="34" charset="0"/>
            </a:endParaRPr>
          </a:p>
        </p:txBody>
      </p:sp>
      <p:grpSp>
        <p:nvGrpSpPr>
          <p:cNvPr id="33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16"/>
            </p:custDataLst>
          </p:nvPr>
        </p:nvGrpSpPr>
        <p:grpSpPr>
          <a:xfrm>
            <a:off x="7562152" y="3671969"/>
            <a:ext cx="580229" cy="241092"/>
            <a:chOff x="595686" y="1261242"/>
            <a:chExt cx="1368150" cy="241092"/>
          </a:xfrm>
          <a:noFill/>
        </p:grpSpPr>
        <p:sp>
          <p:nvSpPr>
            <p:cNvPr id="33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진행</a:t>
              </a:r>
              <a:endParaRPr lang="en-US" sz="900" dirty="0">
                <a:solidFill>
                  <a:srgbClr val="5F5F5F"/>
                </a:solidFill>
                <a:latin typeface="Segoe UI" panose="020B0502040204020203" pitchFamily="34" charset="0"/>
                <a:cs typeface="Segoe UI" panose="020B0502040204020203" pitchFamily="34" charset="0"/>
              </a:endParaRPr>
            </a:p>
          </p:txBody>
        </p:sp>
        <p:sp>
          <p:nvSpPr>
            <p:cNvPr id="33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4"/>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35"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17"/>
            </p:custDataLst>
          </p:nvPr>
        </p:nvGrpSpPr>
        <p:grpSpPr>
          <a:xfrm>
            <a:off x="7574852" y="4015519"/>
            <a:ext cx="580229" cy="241092"/>
            <a:chOff x="595686" y="1261242"/>
            <a:chExt cx="1368150" cy="241092"/>
          </a:xfrm>
          <a:noFill/>
        </p:grpSpPr>
        <p:sp>
          <p:nvSpPr>
            <p:cNvPr id="336"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완료</a:t>
              </a:r>
              <a:endParaRPr lang="en-US" sz="900" dirty="0">
                <a:solidFill>
                  <a:srgbClr val="5F5F5F"/>
                </a:solidFill>
                <a:latin typeface="Segoe UI" panose="020B0502040204020203" pitchFamily="34" charset="0"/>
                <a:cs typeface="Segoe UI" panose="020B0502040204020203" pitchFamily="34" charset="0"/>
              </a:endParaRPr>
            </a:p>
          </p:txBody>
        </p:sp>
        <p:sp>
          <p:nvSpPr>
            <p:cNvPr id="337"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3"/>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40"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8"/>
            </p:custDataLst>
          </p:nvPr>
        </p:nvSpPr>
        <p:spPr bwMode="auto">
          <a:xfrm flipH="1">
            <a:off x="6435574" y="6226195"/>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pic>
        <p:nvPicPr>
          <p:cNvPr id="17" name="그림 16"/>
          <p:cNvPicPr>
            <a:picLocks noChangeAspect="1"/>
          </p:cNvPicPr>
          <p:nvPr/>
        </p:nvPicPr>
        <p:blipFill rotWithShape="1">
          <a:blip r:embed="rId48"/>
          <a:srcRect t="26188" r="52832" b="281"/>
          <a:stretch/>
        </p:blipFill>
        <p:spPr>
          <a:xfrm>
            <a:off x="6426101" y="6295228"/>
            <a:ext cx="909758" cy="1718472"/>
          </a:xfrm>
          <a:prstGeom prst="rect">
            <a:avLst/>
          </a:prstGeom>
          <a:ln>
            <a:solidFill>
              <a:schemeClr val="tx1"/>
            </a:solidFill>
          </a:ln>
        </p:spPr>
      </p:pic>
      <p:sp>
        <p:nvSpPr>
          <p:cNvPr id="356" name="Header">
            <a:extLst>
              <a:ext uri="{FF2B5EF4-FFF2-40B4-BE49-F238E27FC236}">
                <a16:creationId xmlns="" xmlns:a16="http://schemas.microsoft.com/office/drawing/2014/main" id="{CFF3BB72-D86D-5495-D48C-D9148C1B253C}"/>
              </a:ext>
            </a:extLst>
          </p:cNvPr>
          <p:cNvSpPr txBox="1"/>
          <p:nvPr/>
        </p:nvSpPr>
        <p:spPr>
          <a:xfrm>
            <a:off x="7946640" y="5715128"/>
            <a:ext cx="1399679"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smtClean="0">
                <a:solidFill>
                  <a:srgbClr val="FF0000"/>
                </a:solidFill>
                <a:latin typeface="Segoe UI" panose="020B0502040204020203" pitchFamily="34" charset="0"/>
                <a:cs typeface="Segoe UI" panose="020B0502040204020203" pitchFamily="34" charset="0"/>
              </a:rPr>
              <a:t>/ </a:t>
            </a:r>
            <a:r>
              <a:rPr lang="ko-KR" altLang="en-US" sz="1000" dirty="0" smtClean="0">
                <a:solidFill>
                  <a:srgbClr val="FF0000"/>
                </a:solidFill>
                <a:latin typeface="Segoe UI" panose="020B0502040204020203" pitchFamily="34" charset="0"/>
                <a:cs typeface="Segoe UI" panose="020B0502040204020203" pitchFamily="34" charset="0"/>
              </a:rPr>
              <a:t>지정 안 할 수도 있음</a:t>
            </a:r>
            <a:endParaRPr lang="en-US" sz="1000" dirty="0">
              <a:solidFill>
                <a:srgbClr val="FF0000"/>
              </a:solidFill>
              <a:latin typeface="Segoe UI" panose="020B0502040204020203" pitchFamily="34" charset="0"/>
              <a:cs typeface="Segoe UI" panose="020B0502040204020203" pitchFamily="34" charset="0"/>
            </a:endParaRPr>
          </a:p>
        </p:txBody>
      </p:sp>
      <p:sp>
        <p:nvSpPr>
          <p:cNvPr id="392" name="TextBox 391"/>
          <p:cNvSpPr txBox="1"/>
          <p:nvPr/>
        </p:nvSpPr>
        <p:spPr>
          <a:xfrm>
            <a:off x="10997830" y="2592687"/>
            <a:ext cx="1548101" cy="276999"/>
          </a:xfrm>
          <a:prstGeom prst="rect">
            <a:avLst/>
          </a:prstGeom>
          <a:solidFill>
            <a:srgbClr val="FF0000"/>
          </a:solidFill>
        </p:spPr>
        <p:txBody>
          <a:bodyPr wrap="square" rtlCol="0">
            <a:spAutoFit/>
          </a:bodyPr>
          <a:lstStyle/>
          <a:p>
            <a:pPr algn="ctr"/>
            <a:r>
              <a:rPr lang="ko-KR" altLang="en-US" sz="1200" dirty="0" smtClean="0">
                <a:solidFill>
                  <a:schemeClr val="bg1"/>
                </a:solidFill>
              </a:rPr>
              <a:t>공통코드와 </a:t>
            </a:r>
            <a:r>
              <a:rPr lang="ko-KR" altLang="en-US" sz="1200" dirty="0" smtClean="0">
                <a:solidFill>
                  <a:schemeClr val="bg1"/>
                </a:solidFill>
              </a:rPr>
              <a:t>연동</a:t>
            </a:r>
            <a:endParaRPr lang="ko-KR" altLang="en-US" sz="1200" dirty="0">
              <a:solidFill>
                <a:schemeClr val="bg1"/>
              </a:solidFill>
            </a:endParaRPr>
          </a:p>
        </p:txBody>
      </p:sp>
      <p:grpSp>
        <p:nvGrpSpPr>
          <p:cNvPr id="395" name="Date Field" descr="&lt;SmartSettings&gt;&lt;SmartResize enabled=&quot;True&quot; minWidth=&quot;20&quot; minHeight=&quot;13&quot; /&gt;&lt;/SmartSettings&gt;">
            <a:extLst>
              <a:ext uri="{FF2B5EF4-FFF2-40B4-BE49-F238E27FC236}">
                <a16:creationId xmlns="" xmlns:a16="http://schemas.microsoft.com/office/drawing/2014/main" id="{96F221CF-85E9-7B8E-BD1D-1EBBB04FF189}"/>
              </a:ext>
            </a:extLst>
          </p:cNvPr>
          <p:cNvGrpSpPr/>
          <p:nvPr>
            <p:custDataLst>
              <p:tags r:id="rId19"/>
            </p:custDataLst>
          </p:nvPr>
        </p:nvGrpSpPr>
        <p:grpSpPr>
          <a:xfrm>
            <a:off x="5550332" y="5740285"/>
            <a:ext cx="941042" cy="241092"/>
            <a:chOff x="928688" y="1249188"/>
            <a:chExt cx="1035146" cy="265201"/>
          </a:xfrm>
        </p:grpSpPr>
        <p:sp>
          <p:nvSpPr>
            <p:cNvPr id="396" name="Text Box">
              <a:extLst>
                <a:ext uri="{FF2B5EF4-FFF2-40B4-BE49-F238E27FC236}">
                  <a16:creationId xmlns="" xmlns:a16="http://schemas.microsoft.com/office/drawing/2014/main" id="{494BDDB6-BB0F-0934-4AA0-997EA454874F}"/>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2018-08-12</a:t>
              </a:r>
            </a:p>
          </p:txBody>
        </p:sp>
        <p:sp>
          <p:nvSpPr>
            <p:cNvPr id="397"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66DBB06C-4E73-DEE4-1458-609ABC685FD3}"/>
                </a:ext>
              </a:extLst>
            </p:cNvPr>
            <p:cNvSpPr>
              <a:spLocks noEditPoints="1"/>
            </p:cNvSpPr>
            <p:nvPr>
              <p:custDataLst>
                <p:tags r:id="rId22"/>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98" name="Header">
            <a:extLst>
              <a:ext uri="{FF2B5EF4-FFF2-40B4-BE49-F238E27FC236}">
                <a16:creationId xmlns="" xmlns:a16="http://schemas.microsoft.com/office/drawing/2014/main" id="{1C548654-54DF-6638-89A1-A33E3F096719}"/>
              </a:ext>
            </a:extLst>
          </p:cNvPr>
          <p:cNvSpPr txBox="1"/>
          <p:nvPr/>
        </p:nvSpPr>
        <p:spPr>
          <a:xfrm>
            <a:off x="6571026" y="5760122"/>
            <a:ext cx="230483" cy="23502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99" name="Date Field" descr="&lt;SmartSettings&gt;&lt;SmartResize enabled=&quot;True&quot; minWidth=&quot;20&quot; minHeight=&quot;13&quot; /&gt;&lt;/SmartSettings&gt;">
            <a:extLst>
              <a:ext uri="{FF2B5EF4-FFF2-40B4-BE49-F238E27FC236}">
                <a16:creationId xmlns="" xmlns:a16="http://schemas.microsoft.com/office/drawing/2014/main" id="{871F1532-EF62-9604-9295-E2D5B460FB23}"/>
              </a:ext>
            </a:extLst>
          </p:cNvPr>
          <p:cNvGrpSpPr/>
          <p:nvPr>
            <p:custDataLst>
              <p:tags r:id="rId20"/>
            </p:custDataLst>
          </p:nvPr>
        </p:nvGrpSpPr>
        <p:grpSpPr>
          <a:xfrm>
            <a:off x="6931149" y="5740285"/>
            <a:ext cx="941042" cy="241092"/>
            <a:chOff x="928688" y="1249188"/>
            <a:chExt cx="1035146" cy="265201"/>
          </a:xfrm>
        </p:grpSpPr>
        <p:sp>
          <p:nvSpPr>
            <p:cNvPr id="400" name="Text Box">
              <a:extLst>
                <a:ext uri="{FF2B5EF4-FFF2-40B4-BE49-F238E27FC236}">
                  <a16:creationId xmlns="" xmlns:a16="http://schemas.microsoft.com/office/drawing/2014/main" id="{9AF9D5C7-9F8C-8505-D0B7-B15A0A6C1789}"/>
                </a:ext>
              </a:extLst>
            </p:cNvPr>
            <p:cNvSpPr/>
            <p:nvPr/>
          </p:nvSpPr>
          <p:spPr>
            <a:xfrm>
              <a:off x="928688" y="1249188"/>
              <a:ext cx="1035146" cy="26520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2018-08-12</a:t>
              </a:r>
            </a:p>
          </p:txBody>
        </p:sp>
        <p:sp>
          <p:nvSpPr>
            <p:cNvPr id="401" name="Date Picker Ico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EB41878C-69F9-DBE7-E413-760819864B5D}"/>
                </a:ext>
              </a:extLst>
            </p:cNvPr>
            <p:cNvSpPr>
              <a:spLocks noEditPoints="1"/>
            </p:cNvSpPr>
            <p:nvPr>
              <p:custDataLst>
                <p:tags r:id="rId21"/>
              </p:custDataLst>
            </p:nvPr>
          </p:nvSpPr>
          <p:spPr bwMode="auto">
            <a:xfrm>
              <a:off x="1746696" y="1297023"/>
              <a:ext cx="166389" cy="16952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923012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1. </a:t>
            </a:r>
            <a:r>
              <a:rPr lang="ko-KR" altLang="en-US" sz="1800">
                <a:latin typeface="나눔고딕 Bold" panose="020D0804000000000000" pitchFamily="50" charset="-127"/>
                <a:ea typeface="나눔고딕 Bold" panose="020D0804000000000000" pitchFamily="50" charset="-127"/>
              </a:rPr>
              <a:t>메뉴 구조도</a:t>
            </a:r>
          </a:p>
        </p:txBody>
      </p:sp>
      <p:sp>
        <p:nvSpPr>
          <p:cNvPr id="7" name="AutoShape 90"/>
          <p:cNvSpPr>
            <a:spLocks noChangeArrowheads="1"/>
          </p:cNvSpPr>
          <p:nvPr/>
        </p:nvSpPr>
        <p:spPr bwMode="auto">
          <a:xfrm>
            <a:off x="5188996" y="1504312"/>
            <a:ext cx="2556000" cy="360000"/>
          </a:xfrm>
          <a:prstGeom prst="rect">
            <a:avLst/>
          </a:prstGeom>
          <a:solidFill>
            <a:schemeClr val="tx1">
              <a:lumMod val="85000"/>
              <a:lumOff val="15000"/>
            </a:schemeClr>
          </a:solidFill>
          <a:ln w="12700">
            <a:noFill/>
            <a:prstDash val="solid"/>
            <a:round/>
            <a:headEnd/>
            <a:tailEnd/>
          </a:ln>
          <a:effectLst/>
        </p:spPr>
        <p:txBody>
          <a:bodyPr lIns="0" tIns="0" rIns="0" bIns="0" anchor="ctr"/>
          <a:lstStyle/>
          <a:p>
            <a:pPr algn="ctr"/>
            <a:r>
              <a:rPr lang="en-US" altLang="ko-KR"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KIT </a:t>
            </a:r>
            <a:r>
              <a:rPr lang="ko-KR" altLang="en-US"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업무관리시스템</a:t>
            </a:r>
            <a:endParaRPr lang="en-US" altLang="ko-KR" sz="14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cxnSp>
        <p:nvCxnSpPr>
          <p:cNvPr id="21" name="꺾인 연결선 20"/>
          <p:cNvCxnSpPr>
            <a:stCxn id="7" idx="2"/>
            <a:endCxn id="97" idx="0"/>
          </p:cNvCxnSpPr>
          <p:nvPr/>
        </p:nvCxnSpPr>
        <p:spPr>
          <a:xfrm rot="5400000">
            <a:off x="5461676" y="1893190"/>
            <a:ext cx="1034199" cy="97644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7" idx="2"/>
            <a:endCxn id="80" idx="0"/>
          </p:cNvCxnSpPr>
          <p:nvPr/>
        </p:nvCxnSpPr>
        <p:spPr>
          <a:xfrm rot="5400000">
            <a:off x="3174426" y="-394060"/>
            <a:ext cx="1034199" cy="555094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꺾인 연결선 195"/>
          <p:cNvCxnSpPr>
            <a:stCxn id="7" idx="2"/>
            <a:endCxn id="84" idx="0"/>
          </p:cNvCxnSpPr>
          <p:nvPr/>
        </p:nvCxnSpPr>
        <p:spPr>
          <a:xfrm rot="5400000">
            <a:off x="3940346" y="371860"/>
            <a:ext cx="1034199" cy="401910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꺾인 연결선 24"/>
          <p:cNvCxnSpPr>
            <a:stCxn id="7" idx="2"/>
            <a:endCxn id="88" idx="0"/>
          </p:cNvCxnSpPr>
          <p:nvPr/>
        </p:nvCxnSpPr>
        <p:spPr>
          <a:xfrm rot="5400000">
            <a:off x="4706266" y="1137780"/>
            <a:ext cx="1034199" cy="2487262"/>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AutoShape 90"/>
          <p:cNvSpPr>
            <a:spLocks noChangeArrowheads="1"/>
          </p:cNvSpPr>
          <p:nvPr/>
        </p:nvSpPr>
        <p:spPr bwMode="auto">
          <a:xfrm>
            <a:off x="8638573" y="1466434"/>
            <a:ext cx="1332000" cy="432000"/>
          </a:xfrm>
          <a:prstGeom prst="rect">
            <a:avLst/>
          </a:prstGeom>
          <a:solidFill>
            <a:srgbClr val="0E509D"/>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메인화면</a:t>
            </a:r>
            <a:endPar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a:p>
            <a:pPr algn="ctr"/>
            <a:r>
              <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(main)</a:t>
            </a:r>
          </a:p>
        </p:txBody>
      </p:sp>
      <p:cxnSp>
        <p:nvCxnSpPr>
          <p:cNvPr id="59" name="꺾인 연결선 58"/>
          <p:cNvCxnSpPr>
            <a:stCxn id="7" idx="3"/>
            <a:endCxn id="58" idx="1"/>
          </p:cNvCxnSpPr>
          <p:nvPr/>
        </p:nvCxnSpPr>
        <p:spPr>
          <a:xfrm flipV="1">
            <a:off x="7744996" y="1682434"/>
            <a:ext cx="893577" cy="187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5705675" y="6251761"/>
            <a:ext cx="1889256" cy="81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각종 제증명 발급 요청부터 경비청구</a:t>
            </a:r>
            <a:r>
              <a:rPr lang="en-US" altLang="ko-KR" sz="1100">
                <a:latin typeface="+mj-ea"/>
                <a:ea typeface="+mj-ea"/>
              </a:rPr>
              <a:t>, </a:t>
            </a:r>
            <a:r>
              <a:rPr lang="ko-KR" altLang="en-US" sz="1100">
                <a:latin typeface="+mj-ea"/>
                <a:ea typeface="+mj-ea"/>
              </a:rPr>
              <a:t>연차사용 등 임직원과 회계</a:t>
            </a:r>
            <a:r>
              <a:rPr lang="en-US" altLang="ko-KR" sz="1100">
                <a:latin typeface="+mj-ea"/>
                <a:ea typeface="+mj-ea"/>
              </a:rPr>
              <a:t>/</a:t>
            </a:r>
            <a:r>
              <a:rPr lang="ko-KR" altLang="en-US" sz="1100">
                <a:latin typeface="+mj-ea"/>
                <a:ea typeface="+mj-ea"/>
              </a:rPr>
              <a:t>인사 담당자와의 업무 편의 제공</a:t>
            </a:r>
          </a:p>
        </p:txBody>
      </p:sp>
      <p:sp>
        <p:nvSpPr>
          <p:cNvPr id="75" name="직사각형 74"/>
          <p:cNvSpPr/>
          <p:nvPr/>
        </p:nvSpPr>
        <p:spPr>
          <a:xfrm>
            <a:off x="469729" y="5264986"/>
            <a:ext cx="1888772" cy="75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00">
                <a:latin typeface="+mj-ea"/>
                <a:ea typeface="+mj-ea"/>
              </a:rPr>
              <a:t>맞춤형 결재 양식을 제공하고 실시간 알림 및 댓글로 결재 현황 파악</a:t>
            </a:r>
          </a:p>
        </p:txBody>
      </p:sp>
      <p:sp>
        <p:nvSpPr>
          <p:cNvPr id="76" name="직사각형 75"/>
          <p:cNvSpPr/>
          <p:nvPr/>
        </p:nvSpPr>
        <p:spPr>
          <a:xfrm>
            <a:off x="3684391" y="6297951"/>
            <a:ext cx="1807115" cy="90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전사</a:t>
            </a:r>
            <a:r>
              <a:rPr lang="en-US" altLang="ko-KR" sz="1100">
                <a:latin typeface="+mj-ea"/>
                <a:ea typeface="+mj-ea"/>
              </a:rPr>
              <a:t>, </a:t>
            </a:r>
            <a:r>
              <a:rPr lang="ko-KR" altLang="en-US" sz="1100">
                <a:latin typeface="+mj-ea"/>
                <a:ea typeface="+mj-ea"/>
              </a:rPr>
              <a:t>부서</a:t>
            </a:r>
            <a:r>
              <a:rPr lang="en-US" altLang="ko-KR" sz="1100">
                <a:latin typeface="+mj-ea"/>
                <a:ea typeface="+mj-ea"/>
              </a:rPr>
              <a:t>, </a:t>
            </a:r>
            <a:r>
              <a:rPr lang="ko-KR" altLang="en-US" sz="1100">
                <a:latin typeface="+mj-ea"/>
                <a:ea typeface="+mj-ea"/>
              </a:rPr>
              <a:t>프로젝트</a:t>
            </a:r>
            <a:r>
              <a:rPr lang="en-US" altLang="ko-KR" sz="1100">
                <a:latin typeface="+mj-ea"/>
                <a:ea typeface="+mj-ea"/>
              </a:rPr>
              <a:t>, </a:t>
            </a:r>
            <a:r>
              <a:rPr lang="ko-KR" altLang="en-US" sz="1100">
                <a:latin typeface="+mj-ea"/>
                <a:ea typeface="+mj-ea"/>
              </a:rPr>
              <a:t>개인 등 모든 일정을 하나의 캘린터에서 관리하여 일정 중심의 콘텐츠 관리 및 신속한 협업</a:t>
            </a:r>
          </a:p>
        </p:txBody>
      </p:sp>
      <p:cxnSp>
        <p:nvCxnSpPr>
          <p:cNvPr id="77" name="직선 화살표 연결선 17"/>
          <p:cNvCxnSpPr>
            <a:stCxn id="2" idx="0"/>
            <a:endCxn id="114" idx="1"/>
          </p:cNvCxnSpPr>
          <p:nvPr/>
        </p:nvCxnSpPr>
        <p:spPr>
          <a:xfrm flipV="1">
            <a:off x="6650303" y="3114511"/>
            <a:ext cx="1206401" cy="31372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11970372" y="3297563"/>
            <a:ext cx="1972675" cy="865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나와 연관된 모든 정보들의 실시간 통합 알림으로 업무 우선순위 확인</a:t>
            </a:r>
            <a:endParaRPr lang="en-US" altLang="ko-KR" sz="1100">
              <a:latin typeface="+mj-ea"/>
              <a:ea typeface="+mj-ea"/>
            </a:endParaRPr>
          </a:p>
          <a:p>
            <a:pPr algn="ctr"/>
            <a:r>
              <a:rPr lang="en-US" altLang="ko-KR" sz="1100">
                <a:latin typeface="+mj-ea"/>
                <a:ea typeface="+mj-ea"/>
              </a:rPr>
              <a:t>(</a:t>
            </a:r>
            <a:r>
              <a:rPr lang="ko-KR" altLang="en-US" sz="1100">
                <a:latin typeface="+mj-ea"/>
                <a:ea typeface="+mj-ea"/>
              </a:rPr>
              <a:t>전자결재</a:t>
            </a:r>
            <a:r>
              <a:rPr lang="en-US" altLang="ko-KR" sz="1100">
                <a:latin typeface="+mj-ea"/>
                <a:ea typeface="+mj-ea"/>
              </a:rPr>
              <a:t>, </a:t>
            </a:r>
            <a:r>
              <a:rPr lang="ko-KR" altLang="en-US" sz="1100">
                <a:latin typeface="+mj-ea"/>
                <a:ea typeface="+mj-ea"/>
              </a:rPr>
              <a:t>쪽지</a:t>
            </a:r>
            <a:r>
              <a:rPr lang="en-US" altLang="ko-KR" sz="1100">
                <a:latin typeface="+mj-ea"/>
                <a:ea typeface="+mj-ea"/>
              </a:rPr>
              <a:t>, </a:t>
            </a:r>
            <a:r>
              <a:rPr lang="ko-KR" altLang="en-US" sz="1100">
                <a:latin typeface="+mj-ea"/>
                <a:ea typeface="+mj-ea"/>
              </a:rPr>
              <a:t>업무요청</a:t>
            </a:r>
            <a:r>
              <a:rPr lang="en-US" altLang="ko-KR" sz="1100">
                <a:latin typeface="+mj-ea"/>
                <a:ea typeface="+mj-ea"/>
              </a:rPr>
              <a:t>, </a:t>
            </a:r>
            <a:r>
              <a:rPr lang="ko-KR" altLang="en-US" sz="1100">
                <a:latin typeface="+mj-ea"/>
                <a:ea typeface="+mj-ea"/>
              </a:rPr>
              <a:t>자원예약</a:t>
            </a:r>
            <a:r>
              <a:rPr lang="en-US" altLang="ko-KR" sz="1100">
                <a:latin typeface="+mj-ea"/>
                <a:ea typeface="+mj-ea"/>
              </a:rPr>
              <a:t>, </a:t>
            </a:r>
            <a:r>
              <a:rPr lang="ko-KR" altLang="en-US" sz="1100">
                <a:latin typeface="+mj-ea"/>
                <a:ea typeface="+mj-ea"/>
              </a:rPr>
              <a:t>일정 등</a:t>
            </a:r>
            <a:r>
              <a:rPr lang="en-US" altLang="ko-KR" sz="1100">
                <a:latin typeface="+mj-ea"/>
                <a:ea typeface="+mj-ea"/>
              </a:rPr>
              <a:t>)</a:t>
            </a:r>
            <a:endParaRPr lang="ko-KR" altLang="en-US" sz="1100">
              <a:latin typeface="+mj-ea"/>
              <a:ea typeface="+mj-ea"/>
            </a:endParaRPr>
          </a:p>
        </p:txBody>
      </p:sp>
      <p:cxnSp>
        <p:nvCxnSpPr>
          <p:cNvPr id="89" name="직선 화살표 연결선 17"/>
          <p:cNvCxnSpPr>
            <a:stCxn id="85" idx="1"/>
            <a:endCxn id="248" idx="2"/>
          </p:cNvCxnSpPr>
          <p:nvPr/>
        </p:nvCxnSpPr>
        <p:spPr>
          <a:xfrm flipH="1" flipV="1">
            <a:off x="10766427" y="2213369"/>
            <a:ext cx="1203945" cy="151706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10244976" y="6576480"/>
            <a:ext cx="1821338" cy="90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rPr>
              <a:t>업무 유형에 맞는 다양한 게시판을 자유롭게 구성</a:t>
            </a:r>
            <a:endParaRPr lang="en-US" altLang="ko-KR" sz="1100">
              <a:latin typeface="+mj-ea"/>
            </a:endParaRPr>
          </a:p>
          <a:p>
            <a:pPr algn="ctr"/>
            <a:r>
              <a:rPr lang="en-US" altLang="ko-KR" sz="1100">
                <a:latin typeface="+mj-ea"/>
              </a:rPr>
              <a:t>- </a:t>
            </a:r>
            <a:r>
              <a:rPr lang="ko-KR" altLang="en-US" sz="1100">
                <a:latin typeface="+mj-ea"/>
              </a:rPr>
              <a:t>사내 공지사항</a:t>
            </a:r>
            <a:endParaRPr lang="en-US" altLang="ko-KR" sz="1100">
              <a:latin typeface="+mj-ea"/>
            </a:endParaRPr>
          </a:p>
          <a:p>
            <a:pPr algn="ctr"/>
            <a:r>
              <a:rPr lang="en-US" altLang="ko-KR" sz="1100">
                <a:latin typeface="+mj-ea"/>
              </a:rPr>
              <a:t>- </a:t>
            </a:r>
            <a:r>
              <a:rPr lang="ko-KR" altLang="en-US" sz="1100">
                <a:latin typeface="+mj-ea"/>
              </a:rPr>
              <a:t>부서별 게시판</a:t>
            </a:r>
            <a:endParaRPr lang="en-US" altLang="ko-KR" sz="1100">
              <a:latin typeface="+mj-ea"/>
            </a:endParaRPr>
          </a:p>
          <a:p>
            <a:pPr algn="ctr"/>
            <a:r>
              <a:rPr lang="en-US" altLang="ko-KR" sz="1100">
                <a:latin typeface="+mj-ea"/>
              </a:rPr>
              <a:t>- </a:t>
            </a:r>
            <a:r>
              <a:rPr lang="ko-KR" altLang="en-US" sz="1100">
                <a:latin typeface="+mj-ea"/>
              </a:rPr>
              <a:t>프로젝트별 게시판 등</a:t>
            </a:r>
          </a:p>
        </p:txBody>
      </p:sp>
      <p:cxnSp>
        <p:nvCxnSpPr>
          <p:cNvPr id="90" name="직선 화살표 연결선 17"/>
          <p:cNvCxnSpPr>
            <a:stCxn id="87" idx="0"/>
            <a:endCxn id="125" idx="2"/>
          </p:cNvCxnSpPr>
          <p:nvPr/>
        </p:nvCxnSpPr>
        <p:spPr>
          <a:xfrm flipH="1" flipV="1">
            <a:off x="9794633" y="3341452"/>
            <a:ext cx="1361012" cy="32350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17"/>
          <p:cNvCxnSpPr>
            <a:stCxn id="155" idx="0"/>
            <a:endCxn id="130" idx="3"/>
          </p:cNvCxnSpPr>
          <p:nvPr/>
        </p:nvCxnSpPr>
        <p:spPr>
          <a:xfrm flipH="1" flipV="1">
            <a:off x="11933043" y="3829295"/>
            <a:ext cx="346583" cy="17760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p:cNvSpPr/>
          <p:nvPr/>
        </p:nvSpPr>
        <p:spPr>
          <a:xfrm>
            <a:off x="5853969" y="7220111"/>
            <a:ext cx="2127192" cy="89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직종</a:t>
            </a:r>
            <a:r>
              <a:rPr lang="en-US" altLang="ko-KR" sz="1100">
                <a:latin typeface="+mj-ea"/>
                <a:ea typeface="+mj-ea"/>
              </a:rPr>
              <a:t>/</a:t>
            </a:r>
            <a:r>
              <a:rPr lang="ko-KR" altLang="en-US" sz="1100">
                <a:latin typeface="+mj-ea"/>
                <a:ea typeface="+mj-ea"/>
              </a:rPr>
              <a:t>근무조별 근무시간 설정</a:t>
            </a:r>
            <a:endParaRPr lang="en-US" altLang="ko-KR" sz="1100">
              <a:latin typeface="+mj-ea"/>
              <a:ea typeface="+mj-ea"/>
            </a:endParaRPr>
          </a:p>
          <a:p>
            <a:r>
              <a:rPr lang="en-US" altLang="ko-KR" sz="1100">
                <a:latin typeface="+mj-ea"/>
                <a:ea typeface="+mj-ea"/>
              </a:rPr>
              <a:t>- </a:t>
            </a:r>
            <a:r>
              <a:rPr lang="ko-KR" altLang="en-US" sz="1100">
                <a:latin typeface="+mj-ea"/>
                <a:ea typeface="+mj-ea"/>
              </a:rPr>
              <a:t>전자결재 자동 반영</a:t>
            </a:r>
            <a:endParaRPr lang="en-US" altLang="ko-KR" sz="1100">
              <a:latin typeface="+mj-ea"/>
              <a:ea typeface="+mj-ea"/>
            </a:endParaRPr>
          </a:p>
          <a:p>
            <a:r>
              <a:rPr lang="en-US" altLang="ko-KR" sz="1100">
                <a:latin typeface="+mj-ea"/>
                <a:ea typeface="+mj-ea"/>
              </a:rPr>
              <a:t>- </a:t>
            </a:r>
            <a:r>
              <a:rPr lang="ko-KR" altLang="en-US" sz="1100">
                <a:latin typeface="+mj-ea"/>
                <a:ea typeface="+mj-ea"/>
              </a:rPr>
              <a:t>일정 통합관리</a:t>
            </a:r>
            <a:endParaRPr lang="en-US" altLang="ko-KR" sz="1100">
              <a:latin typeface="+mj-ea"/>
              <a:ea typeface="+mj-ea"/>
            </a:endParaRPr>
          </a:p>
          <a:p>
            <a:r>
              <a:rPr lang="en-US" altLang="ko-KR" sz="1100">
                <a:latin typeface="+mj-ea"/>
                <a:ea typeface="+mj-ea"/>
              </a:rPr>
              <a:t>- </a:t>
            </a:r>
            <a:r>
              <a:rPr lang="ko-KR" altLang="en-US" sz="1100">
                <a:latin typeface="+mj-ea"/>
                <a:ea typeface="+mj-ea"/>
              </a:rPr>
              <a:t>근태 상태 자동 알림</a:t>
            </a:r>
          </a:p>
        </p:txBody>
      </p:sp>
      <p:cxnSp>
        <p:nvCxnSpPr>
          <p:cNvPr id="100" name="직선 화살표 연결선 17"/>
          <p:cNvCxnSpPr>
            <a:endCxn id="118" idx="1"/>
          </p:cNvCxnSpPr>
          <p:nvPr/>
        </p:nvCxnSpPr>
        <p:spPr>
          <a:xfrm flipV="1">
            <a:off x="6360533" y="3829295"/>
            <a:ext cx="1868596" cy="33908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9874771" y="8239945"/>
            <a:ext cx="1614832" cy="613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사무 용품 신청</a:t>
            </a:r>
            <a:r>
              <a:rPr lang="en-US" altLang="ko-KR" sz="1100">
                <a:latin typeface="+mj-ea"/>
                <a:ea typeface="+mj-ea"/>
              </a:rPr>
              <a:t>/</a:t>
            </a:r>
            <a:r>
              <a:rPr lang="ko-KR" altLang="en-US" sz="1100">
                <a:latin typeface="+mj-ea"/>
                <a:ea typeface="+mj-ea"/>
              </a:rPr>
              <a:t>취합</a:t>
            </a:r>
            <a:r>
              <a:rPr lang="en-US" altLang="ko-KR" sz="1100">
                <a:latin typeface="+mj-ea"/>
                <a:ea typeface="+mj-ea"/>
              </a:rPr>
              <a:t>/</a:t>
            </a:r>
            <a:r>
              <a:rPr lang="ko-KR" altLang="en-US" sz="1100">
                <a:latin typeface="+mj-ea"/>
                <a:ea typeface="+mj-ea"/>
              </a:rPr>
              <a:t>주문</a:t>
            </a:r>
            <a:r>
              <a:rPr lang="en-US" altLang="ko-KR" sz="1100">
                <a:latin typeface="+mj-ea"/>
                <a:ea typeface="+mj-ea"/>
              </a:rPr>
              <a:t>?/</a:t>
            </a:r>
            <a:r>
              <a:rPr lang="ko-KR" altLang="en-US" sz="1100">
                <a:latin typeface="+mj-ea"/>
                <a:ea typeface="+mj-ea"/>
              </a:rPr>
              <a:t>정산</a:t>
            </a:r>
            <a:r>
              <a:rPr lang="en-US" altLang="ko-KR" sz="1100">
                <a:latin typeface="+mj-ea"/>
                <a:ea typeface="+mj-ea"/>
              </a:rPr>
              <a:t>?</a:t>
            </a:r>
            <a:r>
              <a:rPr lang="ko-KR" altLang="en-US" sz="1100">
                <a:latin typeface="+mj-ea"/>
                <a:ea typeface="+mj-ea"/>
              </a:rPr>
              <a:t>현황까지 통합 관리</a:t>
            </a:r>
          </a:p>
        </p:txBody>
      </p:sp>
      <p:cxnSp>
        <p:nvCxnSpPr>
          <p:cNvPr id="108" name="직선 화살표 연결선 17"/>
          <p:cNvCxnSpPr>
            <a:stCxn id="107" idx="1"/>
            <a:endCxn id="120" idx="3"/>
          </p:cNvCxnSpPr>
          <p:nvPr/>
        </p:nvCxnSpPr>
        <p:spPr>
          <a:xfrm flipH="1" flipV="1">
            <a:off x="9381129" y="5317337"/>
            <a:ext cx="493642" cy="322929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10213475" y="7556339"/>
            <a:ext cx="1852839" cy="613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00">
                <a:latin typeface="+mj-ea"/>
                <a:ea typeface="+mj-ea"/>
              </a:rPr>
              <a:t>회의실</a:t>
            </a:r>
            <a:r>
              <a:rPr lang="en-US" altLang="ko-KR" sz="1100">
                <a:latin typeface="+mj-ea"/>
                <a:ea typeface="+mj-ea"/>
              </a:rPr>
              <a:t>, </a:t>
            </a:r>
            <a:r>
              <a:rPr lang="ko-KR" altLang="en-US" sz="1100">
                <a:latin typeface="+mj-ea"/>
                <a:ea typeface="+mj-ea"/>
              </a:rPr>
              <a:t>노트북</a:t>
            </a:r>
            <a:r>
              <a:rPr lang="en-US" altLang="ko-KR" sz="1100">
                <a:latin typeface="+mj-ea"/>
                <a:ea typeface="+mj-ea"/>
              </a:rPr>
              <a:t>, </a:t>
            </a:r>
            <a:r>
              <a:rPr lang="ko-KR" altLang="en-US" sz="1100">
                <a:latin typeface="+mj-ea"/>
                <a:ea typeface="+mj-ea"/>
              </a:rPr>
              <a:t>도서</a:t>
            </a:r>
            <a:r>
              <a:rPr lang="en-US" altLang="ko-KR" sz="1100">
                <a:latin typeface="+mj-ea"/>
                <a:ea typeface="+mj-ea"/>
              </a:rPr>
              <a:t>, </a:t>
            </a:r>
            <a:r>
              <a:rPr lang="ko-KR" altLang="en-US" sz="1100">
                <a:latin typeface="+mj-ea"/>
                <a:ea typeface="+mj-ea"/>
              </a:rPr>
              <a:t>기타 물품 등에 대한 예약 기능</a:t>
            </a:r>
            <a:endParaRPr lang="en-US" altLang="ko-KR" sz="1100">
              <a:latin typeface="+mj-ea"/>
              <a:ea typeface="+mj-ea"/>
            </a:endParaRPr>
          </a:p>
          <a:p>
            <a:r>
              <a:rPr lang="ko-KR" altLang="en-US" sz="1100">
                <a:latin typeface="+mj-ea"/>
                <a:ea typeface="+mj-ea"/>
              </a:rPr>
              <a:t>일정관리와 연동</a:t>
            </a:r>
          </a:p>
        </p:txBody>
      </p:sp>
      <p:cxnSp>
        <p:nvCxnSpPr>
          <p:cNvPr id="111" name="직선 화살표 연결선 17"/>
          <p:cNvCxnSpPr>
            <a:stCxn id="110" idx="1"/>
            <a:endCxn id="119" idx="3"/>
          </p:cNvCxnSpPr>
          <p:nvPr/>
        </p:nvCxnSpPr>
        <p:spPr>
          <a:xfrm flipH="1" flipV="1">
            <a:off x="9381129" y="4325309"/>
            <a:ext cx="832346" cy="35377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직사각형 130"/>
          <p:cNvSpPr/>
          <p:nvPr/>
        </p:nvSpPr>
        <p:spPr>
          <a:xfrm>
            <a:off x="12121709" y="2386160"/>
            <a:ext cx="1821338" cy="820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rPr>
              <a:t>화상대화</a:t>
            </a:r>
            <a:r>
              <a:rPr lang="en-US" altLang="ko-KR" sz="1100">
                <a:latin typeface="+mj-ea"/>
              </a:rPr>
              <a:t>, </a:t>
            </a:r>
            <a:r>
              <a:rPr lang="ko-KR" altLang="en-US" sz="1100">
                <a:latin typeface="+mj-ea"/>
              </a:rPr>
              <a:t>화면 공유 등으로 언제 어디서나 실시간 소통</a:t>
            </a:r>
            <a:endParaRPr lang="en-US" altLang="ko-KR" sz="1100">
              <a:latin typeface="+mj-ea"/>
            </a:endParaRPr>
          </a:p>
          <a:p>
            <a:pPr algn="ctr"/>
            <a:r>
              <a:rPr lang="en-US" altLang="ko-KR" sz="1100">
                <a:latin typeface="+mj-ea"/>
              </a:rPr>
              <a:t>(</a:t>
            </a:r>
            <a:r>
              <a:rPr lang="ko-KR" altLang="en-US" sz="1100">
                <a:latin typeface="+mj-ea"/>
              </a:rPr>
              <a:t>사내 조직도 및 사원 연동</a:t>
            </a:r>
            <a:r>
              <a:rPr lang="en-US" altLang="ko-KR" sz="1100">
                <a:latin typeface="+mj-ea"/>
              </a:rPr>
              <a:t>)</a:t>
            </a:r>
            <a:endParaRPr lang="ko-KR" altLang="en-US" sz="1100">
              <a:latin typeface="+mj-ea"/>
              <a:ea typeface="+mj-ea"/>
            </a:endParaRPr>
          </a:p>
        </p:txBody>
      </p:sp>
      <p:cxnSp>
        <p:nvCxnSpPr>
          <p:cNvPr id="132" name="직선 화살표 연결선 17"/>
          <p:cNvCxnSpPr>
            <a:stCxn id="131" idx="0"/>
            <a:endCxn id="171" idx="2"/>
          </p:cNvCxnSpPr>
          <p:nvPr/>
        </p:nvCxnSpPr>
        <p:spPr>
          <a:xfrm flipH="1" flipV="1">
            <a:off x="11970372" y="2200504"/>
            <a:ext cx="1062006" cy="1856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6" name="AutoShape 90"/>
          <p:cNvSpPr>
            <a:spLocks noChangeArrowheads="1"/>
          </p:cNvSpPr>
          <p:nvPr/>
        </p:nvSpPr>
        <p:spPr bwMode="auto">
          <a:xfrm>
            <a:off x="10180529" y="1021553"/>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내정보</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86" name="AutoShape 90"/>
          <p:cNvSpPr>
            <a:spLocks noChangeArrowheads="1"/>
          </p:cNvSpPr>
          <p:nvPr/>
        </p:nvSpPr>
        <p:spPr bwMode="auto">
          <a:xfrm>
            <a:off x="10190427" y="1434268"/>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조직도</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자리배치도</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101" name="직사각형 100"/>
          <p:cNvSpPr/>
          <p:nvPr/>
        </p:nvSpPr>
        <p:spPr>
          <a:xfrm>
            <a:off x="8229129" y="8266591"/>
            <a:ext cx="1505238" cy="560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공공기관</a:t>
            </a:r>
            <a:r>
              <a:rPr lang="en-US" altLang="ko-KR" sz="1100">
                <a:latin typeface="+mj-ea"/>
                <a:ea typeface="+mj-ea"/>
              </a:rPr>
              <a:t>, </a:t>
            </a:r>
            <a:r>
              <a:rPr lang="ko-KR" altLang="en-US" sz="1100">
                <a:latin typeface="+mj-ea"/>
                <a:ea typeface="+mj-ea"/>
              </a:rPr>
              <a:t>기업</a:t>
            </a:r>
            <a:r>
              <a:rPr lang="en-US" altLang="ko-KR" sz="1100">
                <a:latin typeface="+mj-ea"/>
                <a:ea typeface="+mj-ea"/>
              </a:rPr>
              <a:t>(</a:t>
            </a:r>
            <a:r>
              <a:rPr lang="ko-KR" altLang="en-US" sz="1100">
                <a:latin typeface="+mj-ea"/>
                <a:ea typeface="+mj-ea"/>
              </a:rPr>
              <a:t>법인</a:t>
            </a:r>
            <a:r>
              <a:rPr lang="en-US" altLang="ko-KR" sz="1100">
                <a:latin typeface="+mj-ea"/>
                <a:ea typeface="+mj-ea"/>
              </a:rPr>
              <a:t>/</a:t>
            </a:r>
            <a:r>
              <a:rPr lang="ko-KR" altLang="en-US" sz="1100">
                <a:latin typeface="+mj-ea"/>
                <a:ea typeface="+mj-ea"/>
              </a:rPr>
              <a:t>개인</a:t>
            </a:r>
            <a:r>
              <a:rPr lang="en-US" altLang="ko-KR" sz="1100">
                <a:latin typeface="+mj-ea"/>
                <a:ea typeface="+mj-ea"/>
              </a:rPr>
              <a:t>)</a:t>
            </a:r>
            <a:r>
              <a:rPr lang="ko-KR" altLang="en-US" sz="1100">
                <a:latin typeface="+mj-ea"/>
                <a:ea typeface="+mj-ea"/>
              </a:rPr>
              <a:t> 등 사업자 관리</a:t>
            </a:r>
          </a:p>
        </p:txBody>
      </p:sp>
      <p:cxnSp>
        <p:nvCxnSpPr>
          <p:cNvPr id="102" name="직선 화살표 연결선 17"/>
          <p:cNvCxnSpPr>
            <a:stCxn id="101" idx="0"/>
            <a:endCxn id="126" idx="2"/>
          </p:cNvCxnSpPr>
          <p:nvPr/>
        </p:nvCxnSpPr>
        <p:spPr>
          <a:xfrm flipH="1" flipV="1">
            <a:off x="8805129" y="6471365"/>
            <a:ext cx="176619" cy="17952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5731773" y="5129679"/>
            <a:ext cx="1321959" cy="990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프로젝트 추가</a:t>
            </a:r>
          </a:p>
          <a:p>
            <a:r>
              <a:rPr lang="en-US" altLang="ko-KR" sz="1100">
                <a:latin typeface="+mj-ea"/>
                <a:ea typeface="+mj-ea"/>
              </a:rPr>
              <a:t>- </a:t>
            </a:r>
            <a:r>
              <a:rPr lang="ko-KR" altLang="en-US" sz="1100">
                <a:latin typeface="+mj-ea"/>
                <a:ea typeface="+mj-ea"/>
              </a:rPr>
              <a:t>요구사항 관리</a:t>
            </a:r>
          </a:p>
          <a:p>
            <a:r>
              <a:rPr lang="en-US" altLang="ko-KR" sz="1100">
                <a:latin typeface="+mj-ea"/>
                <a:ea typeface="+mj-ea"/>
              </a:rPr>
              <a:t>- WBS(</a:t>
            </a:r>
            <a:r>
              <a:rPr lang="ko-KR" altLang="en-US" sz="1100">
                <a:latin typeface="+mj-ea"/>
                <a:ea typeface="+mj-ea"/>
              </a:rPr>
              <a:t>단계일정</a:t>
            </a:r>
            <a:r>
              <a:rPr lang="en-US" altLang="ko-KR" sz="1100">
                <a:latin typeface="+mj-ea"/>
                <a:ea typeface="+mj-ea"/>
              </a:rPr>
              <a:t>)</a:t>
            </a:r>
          </a:p>
          <a:p>
            <a:r>
              <a:rPr lang="en-US" altLang="ko-KR" sz="1100">
                <a:latin typeface="+mj-ea"/>
                <a:ea typeface="+mj-ea"/>
              </a:rPr>
              <a:t>- </a:t>
            </a:r>
            <a:r>
              <a:rPr lang="ko-KR" altLang="en-US" sz="1100">
                <a:latin typeface="+mj-ea"/>
                <a:ea typeface="+mj-ea"/>
              </a:rPr>
              <a:t>리스크관리</a:t>
            </a:r>
          </a:p>
          <a:p>
            <a:r>
              <a:rPr lang="en-US" altLang="ko-KR" sz="1100">
                <a:latin typeface="+mj-ea"/>
                <a:ea typeface="+mj-ea"/>
              </a:rPr>
              <a:t>- </a:t>
            </a:r>
            <a:r>
              <a:rPr lang="ko-KR" altLang="en-US" sz="1100">
                <a:latin typeface="+mj-ea"/>
                <a:ea typeface="+mj-ea"/>
              </a:rPr>
              <a:t>문서관리</a:t>
            </a:r>
          </a:p>
        </p:txBody>
      </p:sp>
      <p:cxnSp>
        <p:nvCxnSpPr>
          <p:cNvPr id="95" name="직선 화살표 연결선 17"/>
          <p:cNvCxnSpPr>
            <a:stCxn id="94" idx="0"/>
            <a:endCxn id="113" idx="2"/>
          </p:cNvCxnSpPr>
          <p:nvPr/>
        </p:nvCxnSpPr>
        <p:spPr>
          <a:xfrm flipV="1">
            <a:off x="6392753" y="3330511"/>
            <a:ext cx="608621" cy="17991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AutoShape 90">
            <a:hlinkClick r:id="rId2" action="ppaction://hlinksldjump"/>
          </p:cNvPr>
          <p:cNvSpPr>
            <a:spLocks noChangeArrowheads="1"/>
          </p:cNvSpPr>
          <p:nvPr/>
        </p:nvSpPr>
        <p:spPr bwMode="auto">
          <a:xfrm>
            <a:off x="25005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사내쪽지</a:t>
            </a:r>
          </a:p>
        </p:txBody>
      </p:sp>
      <p:sp>
        <p:nvSpPr>
          <p:cNvPr id="84" name="AutoShape 90"/>
          <p:cNvSpPr>
            <a:spLocks noChangeArrowheads="1"/>
          </p:cNvSpPr>
          <p:nvPr/>
        </p:nvSpPr>
        <p:spPr bwMode="auto">
          <a:xfrm>
            <a:off x="178189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전자결재</a:t>
            </a:r>
          </a:p>
        </p:txBody>
      </p:sp>
      <p:sp>
        <p:nvSpPr>
          <p:cNvPr id="88" name="AutoShape 90"/>
          <p:cNvSpPr>
            <a:spLocks noChangeArrowheads="1"/>
          </p:cNvSpPr>
          <p:nvPr/>
        </p:nvSpPr>
        <p:spPr bwMode="auto">
          <a:xfrm>
            <a:off x="331373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업무보고</a:t>
            </a:r>
          </a:p>
        </p:txBody>
      </p:sp>
      <p:sp>
        <p:nvSpPr>
          <p:cNvPr id="97" name="AutoShape 90"/>
          <p:cNvSpPr>
            <a:spLocks noChangeArrowheads="1"/>
          </p:cNvSpPr>
          <p:nvPr/>
        </p:nvSpPr>
        <p:spPr bwMode="auto">
          <a:xfrm>
            <a:off x="482455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일정관리</a:t>
            </a:r>
          </a:p>
        </p:txBody>
      </p:sp>
      <p:sp>
        <p:nvSpPr>
          <p:cNvPr id="113" name="AutoShape 90"/>
          <p:cNvSpPr>
            <a:spLocks noChangeArrowheads="1"/>
          </p:cNvSpPr>
          <p:nvPr/>
        </p:nvSpPr>
        <p:spPr bwMode="auto">
          <a:xfrm>
            <a:off x="633537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프로젝트관리</a:t>
            </a:r>
          </a:p>
        </p:txBody>
      </p:sp>
      <p:sp>
        <p:nvSpPr>
          <p:cNvPr id="114" name="AutoShape 90"/>
          <p:cNvSpPr>
            <a:spLocks noChangeArrowheads="1"/>
          </p:cNvSpPr>
          <p:nvPr/>
        </p:nvSpPr>
        <p:spPr bwMode="auto">
          <a:xfrm>
            <a:off x="7856704"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임직원 업무관리</a:t>
            </a:r>
          </a:p>
        </p:txBody>
      </p:sp>
      <p:sp>
        <p:nvSpPr>
          <p:cNvPr id="115" name="AutoShape 90"/>
          <p:cNvSpPr>
            <a:spLocks noChangeArrowheads="1"/>
          </p:cNvSpPr>
          <p:nvPr/>
        </p:nvSpPr>
        <p:spPr bwMode="auto">
          <a:xfrm>
            <a:off x="10397521" y="2898511"/>
            <a:ext cx="1332000" cy="432000"/>
          </a:xfrm>
          <a:prstGeom prst="rect">
            <a:avLst/>
          </a:prstGeom>
          <a:solidFill>
            <a:srgbClr val="2689C4"/>
          </a:solidFill>
          <a:ln w="12700">
            <a:no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ERP</a:t>
            </a:r>
            <a:endPar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sp>
        <p:nvSpPr>
          <p:cNvPr id="117" name="AutoShape 90"/>
          <p:cNvSpPr>
            <a:spLocks noChangeArrowheads="1"/>
          </p:cNvSpPr>
          <p:nvPr/>
        </p:nvSpPr>
        <p:spPr bwMode="auto">
          <a:xfrm>
            <a:off x="8229129" y="4659323"/>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경비청구</a:t>
            </a:r>
          </a:p>
        </p:txBody>
      </p:sp>
      <p:sp>
        <p:nvSpPr>
          <p:cNvPr id="118" name="AutoShape 90"/>
          <p:cNvSpPr>
            <a:spLocks noChangeArrowheads="1"/>
          </p:cNvSpPr>
          <p:nvPr/>
        </p:nvSpPr>
        <p:spPr bwMode="auto">
          <a:xfrm>
            <a:off x="8229129" y="3667295"/>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근태관리</a:t>
            </a:r>
          </a:p>
        </p:txBody>
      </p:sp>
      <p:sp>
        <p:nvSpPr>
          <p:cNvPr id="119" name="AutoShape 90"/>
          <p:cNvSpPr>
            <a:spLocks noChangeArrowheads="1"/>
          </p:cNvSpPr>
          <p:nvPr/>
        </p:nvSpPr>
        <p:spPr bwMode="auto">
          <a:xfrm>
            <a:off x="8229129" y="4163309"/>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자원예약</a:t>
            </a:r>
          </a:p>
        </p:txBody>
      </p:sp>
      <p:sp>
        <p:nvSpPr>
          <p:cNvPr id="120" name="AutoShape 90"/>
          <p:cNvSpPr>
            <a:spLocks noChangeArrowheads="1"/>
          </p:cNvSpPr>
          <p:nvPr/>
        </p:nvSpPr>
        <p:spPr bwMode="auto">
          <a:xfrm>
            <a:off x="8229129" y="515533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구매신청</a:t>
            </a:r>
          </a:p>
        </p:txBody>
      </p:sp>
      <p:sp>
        <p:nvSpPr>
          <p:cNvPr id="121" name="AutoShape 90"/>
          <p:cNvSpPr>
            <a:spLocks noChangeArrowheads="1"/>
          </p:cNvSpPr>
          <p:nvPr/>
        </p:nvSpPr>
        <p:spPr bwMode="auto">
          <a:xfrm>
            <a:off x="8229129" y="5651351"/>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증명서 발급</a:t>
            </a:r>
          </a:p>
        </p:txBody>
      </p:sp>
      <p:sp>
        <p:nvSpPr>
          <p:cNvPr id="126" name="AutoShape 90"/>
          <p:cNvSpPr>
            <a:spLocks noChangeArrowheads="1"/>
          </p:cNvSpPr>
          <p:nvPr/>
        </p:nvSpPr>
        <p:spPr bwMode="auto">
          <a:xfrm>
            <a:off x="8229129" y="6147365"/>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사업자관리</a:t>
            </a:r>
          </a:p>
        </p:txBody>
      </p:sp>
      <p:sp>
        <p:nvSpPr>
          <p:cNvPr id="127" name="AutoShape 90"/>
          <p:cNvSpPr>
            <a:spLocks noChangeArrowheads="1"/>
          </p:cNvSpPr>
          <p:nvPr/>
        </p:nvSpPr>
        <p:spPr bwMode="auto">
          <a:xfrm>
            <a:off x="8229129" y="6643379"/>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주소록관리</a:t>
            </a:r>
          </a:p>
        </p:txBody>
      </p:sp>
      <p:sp>
        <p:nvSpPr>
          <p:cNvPr id="129" name="AutoShape 90"/>
          <p:cNvSpPr>
            <a:spLocks noChangeArrowheads="1"/>
          </p:cNvSpPr>
          <p:nvPr/>
        </p:nvSpPr>
        <p:spPr bwMode="auto">
          <a:xfrm>
            <a:off x="10781043" y="515533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회계관리</a:t>
            </a:r>
            <a:r>
              <a:rPr lang="en-US" altLang="ko-KR"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a:t>
            </a:r>
            <a:r>
              <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미정</a:t>
            </a:r>
            <a:r>
              <a:rPr lang="en-US" altLang="ko-KR"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rPr>
              <a:t>)</a:t>
            </a:r>
            <a:endParaRPr lang="ko-KR" altLang="en-US" sz="1100" kern="0">
              <a:ln w="12700">
                <a:solidFill>
                  <a:schemeClr val="bg1">
                    <a:alpha val="0"/>
                  </a:schemeClr>
                </a:solidFill>
                <a:round/>
                <a:headEnd/>
                <a:tailEnd/>
              </a:ln>
              <a:solidFill>
                <a:srgbClr val="FF0000"/>
              </a:solidFill>
              <a:latin typeface="나눔고딕" panose="020D0604000000000000" pitchFamily="50" charset="-127"/>
              <a:ea typeface="나눔고딕" panose="020D0604000000000000" pitchFamily="50" charset="-127"/>
            </a:endParaRPr>
          </a:p>
        </p:txBody>
      </p:sp>
      <p:sp>
        <p:nvSpPr>
          <p:cNvPr id="130" name="AutoShape 90"/>
          <p:cNvSpPr>
            <a:spLocks noChangeArrowheads="1"/>
          </p:cNvSpPr>
          <p:nvPr/>
        </p:nvSpPr>
        <p:spPr bwMode="auto">
          <a:xfrm>
            <a:off x="10781043" y="3667295"/>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인사관리</a:t>
            </a:r>
          </a:p>
        </p:txBody>
      </p:sp>
      <p:sp>
        <p:nvSpPr>
          <p:cNvPr id="133" name="AutoShape 90"/>
          <p:cNvSpPr>
            <a:spLocks noChangeArrowheads="1"/>
          </p:cNvSpPr>
          <p:nvPr/>
        </p:nvSpPr>
        <p:spPr bwMode="auto">
          <a:xfrm>
            <a:off x="10781043" y="4164221"/>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연차관리</a:t>
            </a:r>
          </a:p>
        </p:txBody>
      </p:sp>
      <p:sp>
        <p:nvSpPr>
          <p:cNvPr id="136" name="AutoShape 90"/>
          <p:cNvSpPr>
            <a:spLocks noChangeArrowheads="1"/>
          </p:cNvSpPr>
          <p:nvPr/>
        </p:nvSpPr>
        <p:spPr bwMode="auto">
          <a:xfrm>
            <a:off x="10781043" y="4661147"/>
            <a:ext cx="1152000" cy="324000"/>
          </a:xfrm>
          <a:prstGeom prst="rect">
            <a:avLst/>
          </a:prstGeom>
          <a:solidFill>
            <a:schemeClr val="bg1"/>
          </a:solidFill>
          <a:ln w="19050">
            <a:solidFill>
              <a:srgbClr val="FF000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자원관리</a:t>
            </a:r>
          </a:p>
        </p:txBody>
      </p:sp>
      <p:sp>
        <p:nvSpPr>
          <p:cNvPr id="145" name="AutoShape 90"/>
          <p:cNvSpPr>
            <a:spLocks noChangeArrowheads="1"/>
          </p:cNvSpPr>
          <p:nvPr/>
        </p:nvSpPr>
        <p:spPr bwMode="auto">
          <a:xfrm>
            <a:off x="566994" y="3667295"/>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받은 쪽지함</a:t>
            </a:r>
          </a:p>
        </p:txBody>
      </p:sp>
      <p:sp>
        <p:nvSpPr>
          <p:cNvPr id="146" name="AutoShape 90"/>
          <p:cNvSpPr>
            <a:spLocks noChangeArrowheads="1"/>
          </p:cNvSpPr>
          <p:nvPr/>
        </p:nvSpPr>
        <p:spPr bwMode="auto">
          <a:xfrm>
            <a:off x="566994" y="4164221"/>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보낸 쪽지함</a:t>
            </a:r>
          </a:p>
        </p:txBody>
      </p:sp>
      <p:sp>
        <p:nvSpPr>
          <p:cNvPr id="147" name="AutoShape 90"/>
          <p:cNvSpPr>
            <a:spLocks noChangeArrowheads="1"/>
          </p:cNvSpPr>
          <p:nvPr/>
        </p:nvSpPr>
        <p:spPr bwMode="auto">
          <a:xfrm>
            <a:off x="566994" y="4661147"/>
            <a:ext cx="1152000" cy="324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쪽지 보관함</a:t>
            </a:r>
          </a:p>
        </p:txBody>
      </p:sp>
      <p:sp>
        <p:nvSpPr>
          <p:cNvPr id="152" name="AutoShape 90"/>
          <p:cNvSpPr>
            <a:spLocks noChangeArrowheads="1"/>
          </p:cNvSpPr>
          <p:nvPr/>
        </p:nvSpPr>
        <p:spPr bwMode="auto">
          <a:xfrm>
            <a:off x="2109931" y="3667295"/>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결재 상신함</a:t>
            </a:r>
          </a:p>
        </p:txBody>
      </p:sp>
      <p:sp>
        <p:nvSpPr>
          <p:cNvPr id="153" name="AutoShape 90"/>
          <p:cNvSpPr>
            <a:spLocks noChangeArrowheads="1"/>
          </p:cNvSpPr>
          <p:nvPr/>
        </p:nvSpPr>
        <p:spPr bwMode="auto">
          <a:xfrm>
            <a:off x="2109931" y="4164221"/>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결재 수신함</a:t>
            </a:r>
          </a:p>
        </p:txBody>
      </p:sp>
      <p:sp>
        <p:nvSpPr>
          <p:cNvPr id="154" name="AutoShape 90"/>
          <p:cNvSpPr>
            <a:spLocks noChangeArrowheads="1"/>
          </p:cNvSpPr>
          <p:nvPr/>
        </p:nvSpPr>
        <p:spPr bwMode="auto">
          <a:xfrm>
            <a:off x="2109931" y="4661147"/>
            <a:ext cx="1152000" cy="324000"/>
          </a:xfrm>
          <a:prstGeom prst="rect">
            <a:avLst/>
          </a:prstGeom>
          <a:solidFill>
            <a:schemeClr val="bg1"/>
          </a:solidFill>
          <a:ln w="19050">
            <a:solidFill>
              <a:srgbClr val="00B05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공개 문서함</a:t>
            </a:r>
          </a:p>
        </p:txBody>
      </p:sp>
      <p:sp>
        <p:nvSpPr>
          <p:cNvPr id="162" name="AutoShape 90"/>
          <p:cNvSpPr>
            <a:spLocks noChangeArrowheads="1"/>
          </p:cNvSpPr>
          <p:nvPr/>
        </p:nvSpPr>
        <p:spPr bwMode="auto">
          <a:xfrm>
            <a:off x="3652868" y="3667295"/>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내 업무함</a:t>
            </a:r>
          </a:p>
        </p:txBody>
      </p:sp>
      <p:sp>
        <p:nvSpPr>
          <p:cNvPr id="163" name="AutoShape 90"/>
          <p:cNvSpPr>
            <a:spLocks noChangeArrowheads="1"/>
          </p:cNvSpPr>
          <p:nvPr/>
        </p:nvSpPr>
        <p:spPr bwMode="auto">
          <a:xfrm>
            <a:off x="3652868" y="4164221"/>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업무 실적관리</a:t>
            </a:r>
          </a:p>
        </p:txBody>
      </p:sp>
      <p:sp>
        <p:nvSpPr>
          <p:cNvPr id="164" name="AutoShape 90"/>
          <p:cNvSpPr>
            <a:spLocks noChangeArrowheads="1"/>
          </p:cNvSpPr>
          <p:nvPr/>
        </p:nvSpPr>
        <p:spPr bwMode="auto">
          <a:xfrm>
            <a:off x="3652868" y="4661147"/>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err="1">
                <a:ln w="12700">
                  <a:solidFill>
                    <a:schemeClr val="bg1">
                      <a:alpha val="0"/>
                    </a:schemeClr>
                  </a:solidFill>
                  <a:round/>
                  <a:headEnd/>
                  <a:tailEnd/>
                </a:ln>
                <a:latin typeface="나눔고딕" panose="020D0604000000000000" pitchFamily="50" charset="-127"/>
                <a:ea typeface="나눔고딕" panose="020D0604000000000000" pitchFamily="50" charset="-127"/>
              </a:rPr>
              <a:t>업무보고함</a:t>
            </a:r>
            <a:endPar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endParaRPr>
          </a:p>
        </p:txBody>
      </p:sp>
      <p:sp>
        <p:nvSpPr>
          <p:cNvPr id="165" name="AutoShape 90"/>
          <p:cNvSpPr>
            <a:spLocks noChangeArrowheads="1"/>
          </p:cNvSpPr>
          <p:nvPr/>
        </p:nvSpPr>
        <p:spPr bwMode="auto">
          <a:xfrm>
            <a:off x="5174785" y="3667295"/>
            <a:ext cx="1152000" cy="324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개인 일정</a:t>
            </a:r>
          </a:p>
        </p:txBody>
      </p:sp>
      <p:cxnSp>
        <p:nvCxnSpPr>
          <p:cNvPr id="175" name="꺾인 연결선 174"/>
          <p:cNvCxnSpPr>
            <a:stCxn id="145" idx="1"/>
            <a:endCxn id="12" idx="2"/>
          </p:cNvCxnSpPr>
          <p:nvPr/>
        </p:nvCxnSpPr>
        <p:spPr>
          <a:xfrm rot="10800000">
            <a:off x="427812" y="3317071"/>
            <a:ext cx="139183"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300502"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6" name="꺾인 연결선 175"/>
          <p:cNvCxnSpPr>
            <a:stCxn id="146" idx="1"/>
            <a:endCxn id="12" idx="2"/>
          </p:cNvCxnSpPr>
          <p:nvPr/>
        </p:nvCxnSpPr>
        <p:spPr>
          <a:xfrm rot="10800000">
            <a:off x="427812" y="3317071"/>
            <a:ext cx="139183"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꺾인 연결선 176"/>
          <p:cNvCxnSpPr>
            <a:stCxn id="147" idx="1"/>
            <a:endCxn id="12" idx="2"/>
          </p:cNvCxnSpPr>
          <p:nvPr/>
        </p:nvCxnSpPr>
        <p:spPr>
          <a:xfrm rot="10800000">
            <a:off x="427812" y="3317071"/>
            <a:ext cx="139183"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1833685"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p:cNvSpPr/>
          <p:nvPr/>
        </p:nvSpPr>
        <p:spPr>
          <a:xfrm>
            <a:off x="3366868"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직사각형 181"/>
          <p:cNvSpPr/>
          <p:nvPr/>
        </p:nvSpPr>
        <p:spPr>
          <a:xfrm>
            <a:off x="4879031"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p:cNvSpPr/>
          <p:nvPr/>
        </p:nvSpPr>
        <p:spPr>
          <a:xfrm>
            <a:off x="6391194"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직사각형 183"/>
          <p:cNvSpPr/>
          <p:nvPr/>
        </p:nvSpPr>
        <p:spPr>
          <a:xfrm>
            <a:off x="7913867"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직사각형 184"/>
          <p:cNvSpPr/>
          <p:nvPr/>
        </p:nvSpPr>
        <p:spPr>
          <a:xfrm>
            <a:off x="10456024" y="3163543"/>
            <a:ext cx="254617" cy="153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7" name="꺾인 연결선 186"/>
          <p:cNvCxnSpPr>
            <a:stCxn id="152" idx="1"/>
            <a:endCxn id="180" idx="2"/>
          </p:cNvCxnSpPr>
          <p:nvPr/>
        </p:nvCxnSpPr>
        <p:spPr>
          <a:xfrm rot="10800000">
            <a:off x="1960995" y="3317071"/>
            <a:ext cx="148937"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8" name="꺾인 연결선 187"/>
          <p:cNvCxnSpPr>
            <a:stCxn id="153" idx="1"/>
            <a:endCxn id="180" idx="2"/>
          </p:cNvCxnSpPr>
          <p:nvPr/>
        </p:nvCxnSpPr>
        <p:spPr>
          <a:xfrm rot="10800000">
            <a:off x="1960995" y="3317071"/>
            <a:ext cx="148937"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9" name="꺾인 연결선 188"/>
          <p:cNvCxnSpPr>
            <a:stCxn id="154" idx="1"/>
            <a:endCxn id="180" idx="2"/>
          </p:cNvCxnSpPr>
          <p:nvPr/>
        </p:nvCxnSpPr>
        <p:spPr>
          <a:xfrm rot="10800000">
            <a:off x="1960995" y="3317071"/>
            <a:ext cx="148937"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0" name="꺾인 연결선 189"/>
          <p:cNvCxnSpPr>
            <a:stCxn id="162" idx="1"/>
            <a:endCxn id="181" idx="2"/>
          </p:cNvCxnSpPr>
          <p:nvPr/>
        </p:nvCxnSpPr>
        <p:spPr>
          <a:xfrm rot="10800000">
            <a:off x="3494178" y="3317071"/>
            <a:ext cx="158691"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1" name="꺾인 연결선 190"/>
          <p:cNvCxnSpPr>
            <a:stCxn id="165" idx="1"/>
            <a:endCxn id="182" idx="2"/>
          </p:cNvCxnSpPr>
          <p:nvPr/>
        </p:nvCxnSpPr>
        <p:spPr>
          <a:xfrm rot="10800000">
            <a:off x="5006341" y="3317071"/>
            <a:ext cx="168445"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4" name="꺾인 연결선 193"/>
          <p:cNvCxnSpPr>
            <a:stCxn id="118" idx="1"/>
            <a:endCxn id="184" idx="2"/>
          </p:cNvCxnSpPr>
          <p:nvPr/>
        </p:nvCxnSpPr>
        <p:spPr>
          <a:xfrm rot="10800000">
            <a:off x="8041177" y="3317071"/>
            <a:ext cx="187953"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7" name="꺾인 연결선 196"/>
          <p:cNvCxnSpPr>
            <a:stCxn id="130" idx="1"/>
            <a:endCxn id="185" idx="2"/>
          </p:cNvCxnSpPr>
          <p:nvPr/>
        </p:nvCxnSpPr>
        <p:spPr>
          <a:xfrm rot="10800000">
            <a:off x="10583333" y="3317071"/>
            <a:ext cx="197710" cy="51222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0" name="꺾인 연결선 199"/>
          <p:cNvCxnSpPr>
            <a:stCxn id="163" idx="1"/>
            <a:endCxn id="181" idx="2"/>
          </p:cNvCxnSpPr>
          <p:nvPr/>
        </p:nvCxnSpPr>
        <p:spPr>
          <a:xfrm rot="10800000">
            <a:off x="3494178" y="3317071"/>
            <a:ext cx="158691"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3" name="꺾인 연결선 202"/>
          <p:cNvCxnSpPr>
            <a:stCxn id="164" idx="1"/>
            <a:endCxn id="181" idx="2"/>
          </p:cNvCxnSpPr>
          <p:nvPr/>
        </p:nvCxnSpPr>
        <p:spPr>
          <a:xfrm rot="10800000">
            <a:off x="3494178" y="3317071"/>
            <a:ext cx="158691" cy="150607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2" name="꺾인 연결선 211"/>
          <p:cNvCxnSpPr>
            <a:stCxn id="119" idx="1"/>
            <a:endCxn id="184" idx="2"/>
          </p:cNvCxnSpPr>
          <p:nvPr/>
        </p:nvCxnSpPr>
        <p:spPr>
          <a:xfrm rot="10800000">
            <a:off x="8041177" y="3317071"/>
            <a:ext cx="187953" cy="1008239"/>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5" name="꺾인 연결선 214"/>
          <p:cNvCxnSpPr>
            <a:stCxn id="117" idx="1"/>
            <a:endCxn id="184" idx="2"/>
          </p:cNvCxnSpPr>
          <p:nvPr/>
        </p:nvCxnSpPr>
        <p:spPr>
          <a:xfrm rot="10800000">
            <a:off x="8041177" y="3317071"/>
            <a:ext cx="187953" cy="1504253"/>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8" name="꺾인 연결선 217"/>
          <p:cNvCxnSpPr>
            <a:stCxn id="120" idx="1"/>
          </p:cNvCxnSpPr>
          <p:nvPr/>
        </p:nvCxnSpPr>
        <p:spPr>
          <a:xfrm rot="10800000">
            <a:off x="8041175" y="3606373"/>
            <a:ext cx="187954" cy="1710964"/>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1" name="꺾인 연결선 220"/>
          <p:cNvCxnSpPr>
            <a:stCxn id="121" idx="1"/>
            <a:endCxn id="184" idx="2"/>
          </p:cNvCxnSpPr>
          <p:nvPr/>
        </p:nvCxnSpPr>
        <p:spPr>
          <a:xfrm rot="10800000">
            <a:off x="8041177" y="3317071"/>
            <a:ext cx="187953" cy="249628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4" name="꺾인 연결선 223"/>
          <p:cNvCxnSpPr>
            <a:stCxn id="126" idx="1"/>
          </p:cNvCxnSpPr>
          <p:nvPr/>
        </p:nvCxnSpPr>
        <p:spPr>
          <a:xfrm rot="10800000">
            <a:off x="8041175" y="3606373"/>
            <a:ext cx="187955" cy="2702992"/>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8" name="꺾인 연결선 227"/>
          <p:cNvCxnSpPr>
            <a:stCxn id="127" idx="1"/>
            <a:endCxn id="184" idx="2"/>
          </p:cNvCxnSpPr>
          <p:nvPr/>
        </p:nvCxnSpPr>
        <p:spPr>
          <a:xfrm rot="10800000">
            <a:off x="8041177" y="3317071"/>
            <a:ext cx="187953" cy="3488309"/>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4" name="꺾인 연결선 233"/>
          <p:cNvCxnSpPr>
            <a:stCxn id="133" idx="1"/>
            <a:endCxn id="185" idx="2"/>
          </p:cNvCxnSpPr>
          <p:nvPr/>
        </p:nvCxnSpPr>
        <p:spPr>
          <a:xfrm rot="10800000">
            <a:off x="10583333" y="3317071"/>
            <a:ext cx="197710" cy="1009151"/>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7" name="꺾인 연결선 236"/>
          <p:cNvCxnSpPr>
            <a:stCxn id="136" idx="1"/>
          </p:cNvCxnSpPr>
          <p:nvPr/>
        </p:nvCxnSpPr>
        <p:spPr>
          <a:xfrm rot="10800000">
            <a:off x="10583331" y="3606373"/>
            <a:ext cx="197712" cy="1216774"/>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0" name="꺾인 연결선 239"/>
          <p:cNvCxnSpPr>
            <a:stCxn id="129" idx="1"/>
            <a:endCxn id="185" idx="2"/>
          </p:cNvCxnSpPr>
          <p:nvPr/>
        </p:nvCxnSpPr>
        <p:spPr>
          <a:xfrm rot="10800000">
            <a:off x="10583333" y="3317071"/>
            <a:ext cx="197710" cy="2000267"/>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5" name="직사각형 154"/>
          <p:cNvSpPr/>
          <p:nvPr/>
        </p:nvSpPr>
        <p:spPr>
          <a:xfrm>
            <a:off x="11215111" y="5605394"/>
            <a:ext cx="2129029" cy="90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latin typeface="+mj-ea"/>
                <a:ea typeface="+mj-ea"/>
              </a:rPr>
              <a:t>인적사항</a:t>
            </a:r>
            <a:r>
              <a:rPr lang="en-US" altLang="ko-KR" sz="1100">
                <a:latin typeface="+mj-ea"/>
                <a:ea typeface="+mj-ea"/>
              </a:rPr>
              <a:t>, </a:t>
            </a:r>
            <a:r>
              <a:rPr lang="ko-KR" altLang="en-US" sz="1100">
                <a:latin typeface="+mj-ea"/>
                <a:ea typeface="+mj-ea"/>
              </a:rPr>
              <a:t>학력사항</a:t>
            </a:r>
            <a:r>
              <a:rPr lang="en-US" altLang="ko-KR" sz="1100">
                <a:latin typeface="+mj-ea"/>
                <a:ea typeface="+mj-ea"/>
              </a:rPr>
              <a:t>, </a:t>
            </a:r>
            <a:r>
              <a:rPr lang="ko-KR" altLang="en-US" sz="1100">
                <a:latin typeface="+mj-ea"/>
                <a:ea typeface="+mj-ea"/>
              </a:rPr>
              <a:t>경력사항</a:t>
            </a:r>
            <a:r>
              <a:rPr lang="en-US" altLang="ko-KR" sz="1100">
                <a:latin typeface="+mj-ea"/>
                <a:ea typeface="+mj-ea"/>
              </a:rPr>
              <a:t>, </a:t>
            </a:r>
            <a:r>
              <a:rPr lang="ko-KR" altLang="en-US" sz="1100">
                <a:latin typeface="+mj-ea"/>
                <a:ea typeface="+mj-ea"/>
              </a:rPr>
              <a:t>자격면허</a:t>
            </a:r>
            <a:r>
              <a:rPr lang="en-US" altLang="ko-KR" sz="1100">
                <a:latin typeface="+mj-ea"/>
                <a:ea typeface="+mj-ea"/>
              </a:rPr>
              <a:t>, </a:t>
            </a:r>
            <a:r>
              <a:rPr lang="ko-KR" altLang="en-US" sz="1100">
                <a:latin typeface="+mj-ea"/>
                <a:ea typeface="+mj-ea"/>
              </a:rPr>
              <a:t>포상</a:t>
            </a:r>
            <a:r>
              <a:rPr lang="en-US" altLang="ko-KR" sz="1100">
                <a:latin typeface="+mj-ea"/>
                <a:ea typeface="+mj-ea"/>
              </a:rPr>
              <a:t>/</a:t>
            </a:r>
            <a:r>
              <a:rPr lang="ko-KR" altLang="en-US" sz="1100">
                <a:latin typeface="+mj-ea"/>
                <a:ea typeface="+mj-ea"/>
              </a:rPr>
              <a:t>징계</a:t>
            </a:r>
            <a:r>
              <a:rPr lang="en-US" altLang="ko-KR" sz="1100">
                <a:latin typeface="+mj-ea"/>
                <a:ea typeface="+mj-ea"/>
              </a:rPr>
              <a:t>, </a:t>
            </a:r>
            <a:r>
              <a:rPr lang="ko-KR" altLang="en-US" sz="1100">
                <a:latin typeface="+mj-ea"/>
                <a:ea typeface="+mj-ea"/>
              </a:rPr>
              <a:t>발령내역</a:t>
            </a:r>
            <a:r>
              <a:rPr lang="en-US" altLang="ko-KR" sz="1100">
                <a:latin typeface="+mj-ea"/>
                <a:ea typeface="+mj-ea"/>
              </a:rPr>
              <a:t>, </a:t>
            </a:r>
            <a:r>
              <a:rPr lang="ko-KR" altLang="en-US" sz="1100">
                <a:latin typeface="+mj-ea"/>
                <a:ea typeface="+mj-ea"/>
              </a:rPr>
              <a:t>교육내역 등 관리</a:t>
            </a:r>
            <a:endParaRPr lang="en-US" altLang="ko-KR" sz="1100">
              <a:latin typeface="+mj-ea"/>
              <a:ea typeface="+mj-ea"/>
            </a:endParaRPr>
          </a:p>
          <a:p>
            <a:pPr algn="ctr"/>
            <a:r>
              <a:rPr lang="ko-KR" altLang="en-US" sz="1100">
                <a:latin typeface="+mj-ea"/>
                <a:ea typeface="+mj-ea"/>
              </a:rPr>
              <a:t>각종 증명서 발급기능</a:t>
            </a:r>
          </a:p>
        </p:txBody>
      </p:sp>
      <p:sp>
        <p:nvSpPr>
          <p:cNvPr id="169" name="AutoShape 90"/>
          <p:cNvSpPr>
            <a:spLocks noChangeArrowheads="1"/>
          </p:cNvSpPr>
          <p:nvPr/>
        </p:nvSpPr>
        <p:spPr bwMode="auto">
          <a:xfrm>
            <a:off x="11384474" y="1021553"/>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웹 메일</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링크</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p>
        </p:txBody>
      </p:sp>
      <p:sp>
        <p:nvSpPr>
          <p:cNvPr id="170" name="AutoShape 90"/>
          <p:cNvSpPr>
            <a:spLocks noChangeArrowheads="1"/>
          </p:cNvSpPr>
          <p:nvPr/>
        </p:nvSpPr>
        <p:spPr bwMode="auto">
          <a:xfrm>
            <a:off x="11394372" y="1434268"/>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웹 스토리지</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링크</a:t>
            </a:r>
            <a:r>
              <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a:t>
            </a:r>
          </a:p>
        </p:txBody>
      </p:sp>
      <p:sp>
        <p:nvSpPr>
          <p:cNvPr id="171" name="AutoShape 90"/>
          <p:cNvSpPr>
            <a:spLocks noChangeArrowheads="1"/>
          </p:cNvSpPr>
          <p:nvPr/>
        </p:nvSpPr>
        <p:spPr bwMode="auto">
          <a:xfrm>
            <a:off x="11394372" y="1840504"/>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메신저</a:t>
            </a:r>
            <a:r>
              <a:rPr lang="en-US" altLang="ko-KR"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a:t>
            </a:r>
            <a:r>
              <a:rPr lang="ko-KR" altLang="en-US"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미정</a:t>
            </a:r>
            <a:r>
              <a:rPr lang="en-US" altLang="ko-KR" sz="1000" kern="0">
                <a:ln w="12700">
                  <a:solidFill>
                    <a:schemeClr val="bg1">
                      <a:alpha val="0"/>
                    </a:schemeClr>
                  </a:solidFill>
                  <a:round/>
                  <a:headEnd/>
                  <a:tailEnd/>
                </a:ln>
                <a:solidFill>
                  <a:srgbClr val="FF0000"/>
                </a:solidFill>
                <a:latin typeface="나눔고딕 Bold" panose="020D0804000000000000" pitchFamily="50" charset="-127"/>
                <a:ea typeface="나눔고딕 Bold" panose="020D0804000000000000" pitchFamily="50" charset="-127"/>
              </a:rPr>
              <a:t>)</a:t>
            </a:r>
          </a:p>
        </p:txBody>
      </p:sp>
      <p:sp>
        <p:nvSpPr>
          <p:cNvPr id="174" name="직사각형 173"/>
          <p:cNvSpPr/>
          <p:nvPr/>
        </p:nvSpPr>
        <p:spPr>
          <a:xfrm>
            <a:off x="2592423" y="5264067"/>
            <a:ext cx="1719136" cy="88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a:latin typeface="+mj-ea"/>
                <a:ea typeface="+mj-ea"/>
              </a:rPr>
              <a:t>- </a:t>
            </a:r>
            <a:r>
              <a:rPr lang="ko-KR" altLang="en-US" sz="1100">
                <a:latin typeface="+mj-ea"/>
                <a:ea typeface="+mj-ea"/>
              </a:rPr>
              <a:t>업무보고서</a:t>
            </a:r>
            <a:endParaRPr lang="en-US" altLang="ko-KR" sz="1100">
              <a:latin typeface="+mj-ea"/>
              <a:ea typeface="+mj-ea"/>
            </a:endParaRP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1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r>
              <a:rPr lang="ko-KR" altLang="en-US" sz="11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1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r>
              <a:rPr lang="ko-KR" altLang="en-US" sz="11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192" name="직선 화살표 연결선 17"/>
          <p:cNvCxnSpPr>
            <a:stCxn id="174" idx="0"/>
            <a:endCxn id="164" idx="2"/>
          </p:cNvCxnSpPr>
          <p:nvPr/>
        </p:nvCxnSpPr>
        <p:spPr>
          <a:xfrm flipV="1">
            <a:off x="3451991" y="4985147"/>
            <a:ext cx="776877" cy="278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17"/>
          <p:cNvCxnSpPr>
            <a:stCxn id="75" idx="0"/>
            <a:endCxn id="84" idx="1"/>
          </p:cNvCxnSpPr>
          <p:nvPr/>
        </p:nvCxnSpPr>
        <p:spPr>
          <a:xfrm flipV="1">
            <a:off x="1414115" y="3114511"/>
            <a:ext cx="367779" cy="21504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17"/>
          <p:cNvCxnSpPr>
            <a:stCxn id="76" idx="0"/>
            <a:endCxn id="97" idx="1"/>
          </p:cNvCxnSpPr>
          <p:nvPr/>
        </p:nvCxnSpPr>
        <p:spPr>
          <a:xfrm flipV="1">
            <a:off x="4587949" y="3114511"/>
            <a:ext cx="236605" cy="31834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꺾인 연결선 215"/>
          <p:cNvCxnSpPr>
            <a:stCxn id="7" idx="2"/>
            <a:endCxn id="113" idx="0"/>
          </p:cNvCxnSpPr>
          <p:nvPr/>
        </p:nvCxnSpPr>
        <p:spPr>
          <a:xfrm rot="16200000" flipH="1">
            <a:off x="6217086" y="2114222"/>
            <a:ext cx="1034199" cy="53437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꺾인 연결선 218"/>
          <p:cNvCxnSpPr>
            <a:stCxn id="7" idx="2"/>
            <a:endCxn id="114" idx="0"/>
          </p:cNvCxnSpPr>
          <p:nvPr/>
        </p:nvCxnSpPr>
        <p:spPr>
          <a:xfrm rot="16200000" flipH="1">
            <a:off x="6977751" y="1353557"/>
            <a:ext cx="1034199" cy="205570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꺾인 연결선 221"/>
          <p:cNvCxnSpPr>
            <a:stCxn id="7" idx="2"/>
            <a:endCxn id="115" idx="0"/>
          </p:cNvCxnSpPr>
          <p:nvPr/>
        </p:nvCxnSpPr>
        <p:spPr>
          <a:xfrm rot="16200000" flipH="1">
            <a:off x="8248159" y="83148"/>
            <a:ext cx="1034199" cy="4596525"/>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8" name="AutoShape 90"/>
          <p:cNvSpPr>
            <a:spLocks noChangeArrowheads="1"/>
          </p:cNvSpPr>
          <p:nvPr/>
        </p:nvSpPr>
        <p:spPr bwMode="auto">
          <a:xfrm>
            <a:off x="10190427" y="1853369"/>
            <a:ext cx="1152000" cy="360000"/>
          </a:xfrm>
          <a:prstGeom prst="rect">
            <a:avLst/>
          </a:prstGeom>
          <a:solidFill>
            <a:schemeClr val="accent4">
              <a:lumMod val="50000"/>
            </a:schemeClr>
          </a:solidFill>
          <a:ln w="12700">
            <a:noFill/>
            <a:prstDash val="solid"/>
            <a:round/>
            <a:headEnd/>
            <a:tailEnd/>
          </a:ln>
          <a:effectLst/>
        </p:spPr>
        <p:txBody>
          <a:bodyPr lIns="0" tIns="0" rIns="0" bIns="0" anchor="ctr"/>
          <a:lstStyle/>
          <a:p>
            <a:pPr algn="ctr"/>
            <a:r>
              <a:rPr lang="ko-KR" altLang="en-US"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통합 알림</a:t>
            </a:r>
            <a:endParaRPr lang="en-US" altLang="ko-KR" sz="10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endParaRPr>
          </a:p>
        </p:txBody>
      </p:sp>
      <p:cxnSp>
        <p:nvCxnSpPr>
          <p:cNvPr id="252" name="꺾인 연결선 251"/>
          <p:cNvCxnSpPr>
            <a:stCxn id="186" idx="1"/>
            <a:endCxn id="58" idx="3"/>
          </p:cNvCxnSpPr>
          <p:nvPr/>
        </p:nvCxnSpPr>
        <p:spPr>
          <a:xfrm flipH="1">
            <a:off x="9970573" y="1201553"/>
            <a:ext cx="209956" cy="48088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5" name="꺾인 연결선 251"/>
          <p:cNvCxnSpPr>
            <a:stCxn id="86" idx="1"/>
            <a:endCxn id="58" idx="3"/>
          </p:cNvCxnSpPr>
          <p:nvPr/>
        </p:nvCxnSpPr>
        <p:spPr>
          <a:xfrm flipH="1">
            <a:off x="9970573" y="1614268"/>
            <a:ext cx="219854" cy="6816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8" name="꺾인 연결선 251"/>
          <p:cNvCxnSpPr>
            <a:stCxn id="248" idx="1"/>
            <a:endCxn id="58" idx="3"/>
          </p:cNvCxnSpPr>
          <p:nvPr/>
        </p:nvCxnSpPr>
        <p:spPr>
          <a:xfrm flipH="1" flipV="1">
            <a:off x="9970573" y="1682434"/>
            <a:ext cx="219854" cy="35093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71765" y="7513214"/>
            <a:ext cx="4014636" cy="1569660"/>
          </a:xfrm>
          <a:prstGeom prst="rect">
            <a:avLst/>
          </a:prstGeom>
          <a:noFill/>
        </p:spPr>
        <p:txBody>
          <a:bodyPr wrap="square" rtlCol="0">
            <a:spAutoFit/>
          </a:bodyPr>
          <a:lstStyle/>
          <a:p>
            <a:r>
              <a:rPr lang="ko-KR" altLang="en-US" sz="1600"/>
              <a:t>관리자 </a:t>
            </a:r>
            <a:r>
              <a:rPr lang="ko-KR" altLang="en-US" sz="1600">
                <a:solidFill>
                  <a:srgbClr val="FF0000"/>
                </a:solidFill>
              </a:rPr>
              <a:t>기능</a:t>
            </a:r>
            <a:r>
              <a:rPr lang="ko-KR" altLang="en-US" sz="1600"/>
              <a:t> </a:t>
            </a:r>
            <a:r>
              <a:rPr lang="en-US" altLang="ko-KR" sz="1600"/>
              <a:t>: 5</a:t>
            </a:r>
            <a:r>
              <a:rPr lang="ko-KR" altLang="en-US" sz="1600"/>
              <a:t>월 </a:t>
            </a:r>
            <a:r>
              <a:rPr lang="en-US" altLang="ko-KR" sz="1600"/>
              <a:t>30</a:t>
            </a:r>
            <a:r>
              <a:rPr lang="ko-KR" altLang="en-US" sz="1600"/>
              <a:t>일</a:t>
            </a:r>
            <a:endParaRPr lang="en-US" altLang="ko-KR" sz="1600"/>
          </a:p>
          <a:p>
            <a:r>
              <a:rPr lang="en-US" altLang="ko-KR" sz="1600"/>
              <a:t>(1-1)</a:t>
            </a:r>
            <a:r>
              <a:rPr lang="ko-KR" altLang="en-US" sz="1600"/>
              <a:t>전자결재 </a:t>
            </a:r>
            <a:r>
              <a:rPr lang="en-US" altLang="ko-KR" sz="1600"/>
              <a:t>: 7</a:t>
            </a:r>
            <a:r>
              <a:rPr lang="ko-KR" altLang="en-US" sz="1600"/>
              <a:t>월 말</a:t>
            </a:r>
            <a:endParaRPr lang="en-US" altLang="ko-KR" sz="1600"/>
          </a:p>
          <a:p>
            <a:r>
              <a:rPr lang="en-US" altLang="ko-KR" sz="1600"/>
              <a:t>(1-2)</a:t>
            </a:r>
            <a:r>
              <a:rPr lang="ko-KR" altLang="en-US" sz="1600"/>
              <a:t> 일정관리 </a:t>
            </a:r>
            <a:r>
              <a:rPr lang="en-US" altLang="ko-KR" sz="1600"/>
              <a:t>: 8</a:t>
            </a:r>
            <a:r>
              <a:rPr lang="ko-KR" altLang="en-US" sz="1600"/>
              <a:t>월 말</a:t>
            </a:r>
          </a:p>
          <a:p>
            <a:r>
              <a:rPr lang="en-US" altLang="ko-KR" sz="1600"/>
              <a:t>(1-3)</a:t>
            </a:r>
            <a:r>
              <a:rPr lang="ko-KR" altLang="en-US" sz="1600"/>
              <a:t> 프로젝트 및 업무보고 </a:t>
            </a:r>
            <a:r>
              <a:rPr lang="en-US" altLang="ko-KR" sz="1600"/>
              <a:t>: 11</a:t>
            </a:r>
            <a:r>
              <a:rPr lang="ko-KR" altLang="en-US" sz="1600"/>
              <a:t>월 말</a:t>
            </a:r>
          </a:p>
          <a:p>
            <a:r>
              <a:rPr lang="en-US" altLang="ko-KR" sz="1600"/>
              <a:t>(1-4)</a:t>
            </a:r>
            <a:r>
              <a:rPr lang="ko-KR" altLang="en-US" sz="1600"/>
              <a:t> 사내쪽지 </a:t>
            </a:r>
            <a:r>
              <a:rPr lang="en-US" altLang="ko-KR" sz="1600"/>
              <a:t>: 12</a:t>
            </a:r>
            <a:r>
              <a:rPr lang="ko-KR" altLang="en-US" sz="1600"/>
              <a:t>월 말</a:t>
            </a:r>
          </a:p>
          <a:p>
            <a:r>
              <a:rPr lang="en-US" altLang="ko-KR" sz="1600"/>
              <a:t>(2-1)</a:t>
            </a:r>
            <a:r>
              <a:rPr lang="ko-KR" altLang="en-US" sz="1600"/>
              <a:t> 업무관리</a:t>
            </a:r>
            <a:r>
              <a:rPr lang="en-US" altLang="ko-KR" sz="1600"/>
              <a:t>, ERP, </a:t>
            </a:r>
            <a:r>
              <a:rPr lang="ko-KR" altLang="en-US" sz="1600"/>
              <a:t>게시판</a:t>
            </a:r>
            <a:r>
              <a:rPr lang="en-US" altLang="ko-KR" sz="1600"/>
              <a:t>, </a:t>
            </a:r>
            <a:r>
              <a:rPr lang="ko-KR" altLang="en-US" sz="1600"/>
              <a:t>기능개선 </a:t>
            </a:r>
            <a:r>
              <a:rPr lang="en-US" altLang="ko-KR" sz="1600"/>
              <a:t>: </a:t>
            </a:r>
            <a:r>
              <a:rPr lang="ko-KR" altLang="en-US" sz="1600"/>
              <a:t>미정</a:t>
            </a:r>
          </a:p>
        </p:txBody>
      </p:sp>
      <p:grpSp>
        <p:nvGrpSpPr>
          <p:cNvPr id="3" name="그룹 2"/>
          <p:cNvGrpSpPr/>
          <p:nvPr/>
        </p:nvGrpSpPr>
        <p:grpSpPr>
          <a:xfrm>
            <a:off x="426287" y="6929277"/>
            <a:ext cx="751879" cy="2155164"/>
            <a:chOff x="426287" y="7023061"/>
            <a:chExt cx="751879" cy="2155164"/>
          </a:xfrm>
        </p:grpSpPr>
        <p:sp>
          <p:nvSpPr>
            <p:cNvPr id="109" name="AutoShape 90"/>
            <p:cNvSpPr>
              <a:spLocks noChangeArrowheads="1"/>
            </p:cNvSpPr>
            <p:nvPr/>
          </p:nvSpPr>
          <p:spPr bwMode="auto">
            <a:xfrm>
              <a:off x="426287" y="7023061"/>
              <a:ext cx="751879" cy="360000"/>
            </a:xfrm>
            <a:prstGeom prst="rect">
              <a:avLst/>
            </a:prstGeom>
            <a:solidFill>
              <a:schemeClr val="bg1"/>
            </a:solidFill>
            <a:ln w="25400">
              <a:solidFill>
                <a:srgbClr val="00B050"/>
              </a:solid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1-1</a:t>
              </a:r>
              <a:r>
                <a:rPr lang="ko-KR" altLang="en-US"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12" name="AutoShape 90"/>
            <p:cNvSpPr>
              <a:spLocks noChangeArrowheads="1"/>
            </p:cNvSpPr>
            <p:nvPr/>
          </p:nvSpPr>
          <p:spPr bwMode="auto">
            <a:xfrm>
              <a:off x="426287" y="8818225"/>
              <a:ext cx="751879" cy="360000"/>
            </a:xfrm>
            <a:prstGeom prst="rect">
              <a:avLst/>
            </a:prstGeom>
            <a:solidFill>
              <a:schemeClr val="bg1"/>
            </a:solidFill>
            <a:ln w="25400">
              <a:solidFill>
                <a:srgbClr val="FF0000"/>
              </a:solidFill>
              <a:prstDash val="solid"/>
              <a:round/>
              <a:headEnd/>
              <a:tailEnd/>
            </a:ln>
            <a:effectLst/>
          </p:spPr>
          <p:txBody>
            <a:bodyPr lIns="0" tIns="0" rIns="0" bIns="0" anchor="ctr"/>
            <a:lstStyle/>
            <a:p>
              <a:pPr algn="ctr"/>
              <a:r>
                <a:rPr lang="en-US" altLang="ko-KR"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2-1</a:t>
              </a:r>
              <a:r>
                <a:rPr lang="ko-KR" altLang="en-US" sz="12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28" name="AutoShape 90"/>
            <p:cNvSpPr>
              <a:spLocks noChangeArrowheads="1"/>
            </p:cNvSpPr>
            <p:nvPr/>
          </p:nvSpPr>
          <p:spPr bwMode="auto">
            <a:xfrm>
              <a:off x="426287" y="7920643"/>
              <a:ext cx="751879" cy="360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1-3</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34" name="AutoShape 90"/>
            <p:cNvSpPr>
              <a:spLocks noChangeArrowheads="1"/>
            </p:cNvSpPr>
            <p:nvPr/>
          </p:nvSpPr>
          <p:spPr bwMode="auto">
            <a:xfrm>
              <a:off x="426287" y="7471852"/>
              <a:ext cx="751879" cy="360000"/>
            </a:xfrm>
            <a:prstGeom prst="rect">
              <a:avLst/>
            </a:prstGeom>
            <a:solidFill>
              <a:schemeClr val="bg1"/>
            </a:solidFill>
            <a:ln w="19050">
              <a:solidFill>
                <a:srgbClr val="7030A0"/>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1-2</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sp>
          <p:nvSpPr>
            <p:cNvPr id="135" name="AutoShape 90"/>
            <p:cNvSpPr>
              <a:spLocks noChangeArrowheads="1"/>
            </p:cNvSpPr>
            <p:nvPr/>
          </p:nvSpPr>
          <p:spPr bwMode="auto">
            <a:xfrm>
              <a:off x="426287" y="8369434"/>
              <a:ext cx="751879" cy="360000"/>
            </a:xfrm>
            <a:prstGeom prst="rect">
              <a:avLst/>
            </a:prstGeom>
            <a:solidFill>
              <a:schemeClr val="bg1"/>
            </a:solidFill>
            <a:ln w="19050">
              <a:solidFill>
                <a:srgbClr val="00B0F0"/>
              </a:solidFill>
              <a:prstDash val="solid"/>
              <a:round/>
              <a:headEnd/>
              <a:tailEnd/>
            </a:ln>
            <a:effectLst/>
          </p:spPr>
          <p:txBody>
            <a:bodyPr lIns="0" tIns="0" rIns="0" bIns="0" anchor="ctr"/>
            <a:lstStyle/>
            <a:p>
              <a:pPr algn="ctr"/>
              <a:r>
                <a:rPr lang="en-US" altLang="ko-KR"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1-4</a:t>
              </a: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 개발</a:t>
              </a:r>
            </a:p>
          </p:txBody>
        </p:sp>
      </p:grpSp>
      <p:sp>
        <p:nvSpPr>
          <p:cNvPr id="123" name="AutoShape 90"/>
          <p:cNvSpPr>
            <a:spLocks noChangeArrowheads="1"/>
          </p:cNvSpPr>
          <p:nvPr/>
        </p:nvSpPr>
        <p:spPr bwMode="auto">
          <a:xfrm>
            <a:off x="6662908" y="3663480"/>
            <a:ext cx="1152000" cy="324000"/>
          </a:xfrm>
          <a:prstGeom prst="rect">
            <a:avLst/>
          </a:prstGeom>
          <a:solidFill>
            <a:schemeClr val="bg1"/>
          </a:solidFill>
          <a:ln w="19050">
            <a:solidFill>
              <a:schemeClr val="accent4">
                <a:lumMod val="60000"/>
                <a:lumOff val="40000"/>
              </a:schemeClr>
            </a:solidFill>
            <a:prstDash val="solid"/>
            <a:round/>
            <a:headEnd/>
            <a:tailEnd/>
          </a:ln>
          <a:effectLst/>
        </p:spPr>
        <p:txBody>
          <a:bodyPr lIns="0" tIns="0" rIns="0" bIns="0" anchor="ctr"/>
          <a:lstStyle/>
          <a:p>
            <a:pPr algn="ctr"/>
            <a:r>
              <a:rPr lang="ko-KR" altLang="en-US" sz="1100" kern="0">
                <a:ln w="12700">
                  <a:solidFill>
                    <a:schemeClr val="bg1">
                      <a:alpha val="0"/>
                    </a:schemeClr>
                  </a:solidFill>
                  <a:round/>
                  <a:headEnd/>
                  <a:tailEnd/>
                </a:ln>
                <a:latin typeface="나눔고딕" panose="020D0604000000000000" pitchFamily="50" charset="-127"/>
                <a:ea typeface="나눔고딕" panose="020D0604000000000000" pitchFamily="50" charset="-127"/>
              </a:rPr>
              <a:t>프로젝트관리</a:t>
            </a:r>
          </a:p>
        </p:txBody>
      </p:sp>
      <p:cxnSp>
        <p:nvCxnSpPr>
          <p:cNvPr id="124" name="꺾인 연결선 123"/>
          <p:cNvCxnSpPr>
            <a:stCxn id="123" idx="1"/>
            <a:endCxn id="183" idx="2"/>
          </p:cNvCxnSpPr>
          <p:nvPr/>
        </p:nvCxnSpPr>
        <p:spPr>
          <a:xfrm rot="10800000">
            <a:off x="6518504" y="3317070"/>
            <a:ext cx="144405" cy="508410"/>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5" name="AutoShape 90"/>
          <p:cNvSpPr>
            <a:spLocks noChangeArrowheads="1"/>
          </p:cNvSpPr>
          <p:nvPr/>
        </p:nvSpPr>
        <p:spPr bwMode="auto">
          <a:xfrm>
            <a:off x="9339746" y="2909452"/>
            <a:ext cx="909774" cy="432000"/>
          </a:xfrm>
          <a:prstGeom prst="rect">
            <a:avLst/>
          </a:prstGeom>
          <a:solidFill>
            <a:srgbClr val="2689C4"/>
          </a:solidFill>
          <a:ln w="12700">
            <a:noFill/>
            <a:prstDash val="solid"/>
            <a:round/>
            <a:headEnd/>
            <a:tailEnd/>
          </a:ln>
          <a:effectLst/>
        </p:spPr>
        <p:txBody>
          <a:bodyPr lIns="0" tIns="0" rIns="0" bIns="0" anchor="ctr"/>
          <a:lstStyle/>
          <a:p>
            <a:pPr algn="ctr"/>
            <a:r>
              <a:rPr lang="ko-KR" altLang="en-US" sz="1200" kern="0">
                <a:ln w="12700">
                  <a:solidFill>
                    <a:schemeClr val="bg1">
                      <a:alpha val="0"/>
                    </a:schemeClr>
                  </a:solidFill>
                  <a:round/>
                  <a:headEnd/>
                  <a:tailEnd/>
                </a:ln>
                <a:solidFill>
                  <a:schemeClr val="bg1"/>
                </a:solidFill>
                <a:latin typeface="나눔고딕 Bold" panose="020D0804000000000000" pitchFamily="50" charset="-127"/>
                <a:ea typeface="나눔고딕 Bold" panose="020D0804000000000000" pitchFamily="50" charset="-127"/>
              </a:rPr>
              <a:t>게시판</a:t>
            </a:r>
          </a:p>
        </p:txBody>
      </p:sp>
      <p:cxnSp>
        <p:nvCxnSpPr>
          <p:cNvPr id="137" name="꺾인 연결선 136"/>
          <p:cNvCxnSpPr>
            <a:stCxn id="7" idx="2"/>
            <a:endCxn id="125" idx="0"/>
          </p:cNvCxnSpPr>
          <p:nvPr/>
        </p:nvCxnSpPr>
        <p:spPr>
          <a:xfrm rot="16200000" flipH="1">
            <a:off x="7608244" y="723063"/>
            <a:ext cx="1045140" cy="3327637"/>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344642" y="6873594"/>
            <a:ext cx="882967" cy="1799347"/>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30678" y="6495920"/>
            <a:ext cx="1468547" cy="305214"/>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a:solidFill>
                  <a:srgbClr val="FF0000"/>
                </a:solidFill>
              </a:rPr>
              <a:t>1</a:t>
            </a:r>
            <a:r>
              <a:rPr lang="ko-KR" altLang="en-US" sz="1400">
                <a:solidFill>
                  <a:srgbClr val="FF0000"/>
                </a:solidFill>
              </a:rPr>
              <a:t>단계 개발 범위</a:t>
            </a:r>
          </a:p>
        </p:txBody>
      </p:sp>
    </p:spTree>
    <p:extLst>
      <p:ext uri="{BB962C8B-B14F-4D97-AF65-F5344CB8AC3E}">
        <p14:creationId xmlns:p14="http://schemas.microsoft.com/office/powerpoint/2010/main" val="1693176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프로젝트 게시판</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dirty="0">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dirty="0"/>
              <a:t>프로젝트 </a:t>
            </a:r>
            <a:r>
              <a:rPr lang="en-US" altLang="ko-KR" dirty="0"/>
              <a:t>&gt; </a:t>
            </a:r>
            <a:r>
              <a:rPr lang="ko-KR" altLang="en-US" dirty="0"/>
              <a:t>프로젝트 상세</a:t>
            </a:r>
            <a:r>
              <a:rPr lang="en-US" altLang="ko-KR" dirty="0" smtClean="0"/>
              <a:t>(</a:t>
            </a:r>
            <a:r>
              <a:rPr lang="ko-KR" altLang="en-US" dirty="0" smtClean="0"/>
              <a:t>업무</a:t>
            </a:r>
            <a:r>
              <a:rPr lang="en-US" altLang="ko-KR" dirty="0" smtClean="0"/>
              <a:t>) &gt; </a:t>
            </a:r>
            <a:r>
              <a:rPr lang="ko-KR" altLang="en-US" dirty="0" smtClean="0"/>
              <a:t>업무 선택</a:t>
            </a:r>
            <a:endParaRPr lang="ko-KR" altLang="en-US" dirty="0"/>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51"/>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47"/>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48"/>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49"/>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50"/>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46"/>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4"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38"/>
              </p:custDataLst>
            </p:nvPr>
          </p:nvCxnSpPr>
          <p:spPr>
            <a:xfrm flipH="1">
              <a:off x="595686" y="2664286"/>
              <a:ext cx="4413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5"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39"/>
              </p:custDataLst>
            </p:nvPr>
          </p:nvCxnSpPr>
          <p:spPr>
            <a:xfrm>
              <a:off x="1091814" y="2664286"/>
              <a:ext cx="310969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40"/>
              </p:custDataLst>
            </p:nvPr>
          </p:nvSpPr>
          <p:spPr bwMode="auto">
            <a:xfrm>
              <a:off x="639820"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이슈채널</a:t>
              </a:r>
              <a:endParaRPr lang="en-US" sz="900" dirty="0">
                <a:solidFill>
                  <a:srgbClr val="5F5F5F"/>
                </a:solidFill>
                <a:latin typeface="Segoe UI" panose="020B0502040204020203" pitchFamily="34" charset="0"/>
                <a:cs typeface="Segoe UI" panose="020B0502040204020203" pitchFamily="34" charset="0"/>
              </a:endParaRPr>
            </a:p>
          </p:txBody>
        </p:sp>
        <p:sp>
          <p:nvSpPr>
            <p:cNvPr id="1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41"/>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4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42"/>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4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43"/>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44"/>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62"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45"/>
              </p:custDataLst>
            </p:nvPr>
          </p:nvSpPr>
          <p:spPr bwMode="auto">
            <a:xfrm>
              <a:off x="302312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 name="Panel">
            <a:extLst>
              <a:ext uri="{FF2B5EF4-FFF2-40B4-BE49-F238E27FC236}">
                <a16:creationId xmlns="" xmlns:a16="http://schemas.microsoft.com/office/drawing/2014/main"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 xmlns:a16="http://schemas.microsoft.com/office/drawing/2014/main"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sp>
        <p:nvSpPr>
          <p:cNvPr id="63" name="Panel">
            <a:extLst>
              <a:ext uri="{FF2B5EF4-FFF2-40B4-BE49-F238E27FC236}">
                <a16:creationId xmlns="" xmlns:a16="http://schemas.microsoft.com/office/drawing/2014/main"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 xmlns:a16="http://schemas.microsoft.com/office/drawing/2014/main"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 xmlns:a16="http://schemas.microsoft.com/office/drawing/2014/main"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 xmlns:a16="http://schemas.microsoft.com/office/drawing/2014/main"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 xmlns:a16="http://schemas.microsoft.com/office/drawing/2014/main"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 xmlns:a16="http://schemas.microsoft.com/office/drawing/2014/main"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 xmlns:a16="http://schemas.microsoft.com/office/drawing/2014/main"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 xmlns:a16="http://schemas.microsoft.com/office/drawing/2014/main"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 xmlns:a16="http://schemas.microsoft.com/office/drawing/2014/main"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 xmlns:a16="http://schemas.microsoft.com/office/drawing/2014/main"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 xmlns:a16="http://schemas.microsoft.com/office/drawing/2014/main"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 xmlns:a16="http://schemas.microsoft.com/office/drawing/2014/main"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 xmlns:a16="http://schemas.microsoft.com/office/drawing/2014/main"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 xmlns:a16="http://schemas.microsoft.com/office/drawing/2014/main"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 xmlns:a16="http://schemas.microsoft.com/office/drawing/2014/main"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 xmlns:a16="http://schemas.microsoft.com/office/drawing/2014/main"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 xmlns:a16="http://schemas.microsoft.com/office/drawing/2014/main"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 xmlns:a16="http://schemas.microsoft.com/office/drawing/2014/main"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 xmlns:a16="http://schemas.microsoft.com/office/drawing/2014/main"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 xmlns:a16="http://schemas.microsoft.com/office/drawing/2014/main"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 xmlns:a16="http://schemas.microsoft.com/office/drawing/2014/main"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 xmlns:a16="http://schemas.microsoft.com/office/drawing/2014/main"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28" name="Text Box">
            <a:extLst>
              <a:ext uri="{FF2B5EF4-FFF2-40B4-BE49-F238E27FC236}">
                <a16:creationId xmlns="" xmlns:a16="http://schemas.microsoft.com/office/drawing/2014/main" id="{084CC2F8-8156-0574-E95D-35EA41ACC60E}"/>
              </a:ext>
            </a:extLst>
          </p:cNvPr>
          <p:cNvSpPr/>
          <p:nvPr/>
        </p:nvSpPr>
        <p:spPr>
          <a:xfrm>
            <a:off x="3372290" y="2361846"/>
            <a:ext cx="1243773" cy="2592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내용</a:t>
            </a:r>
            <a:r>
              <a:rPr lang="en-US" altLang="ko-KR" sz="900" dirty="0" smtClean="0">
                <a:solidFill>
                  <a:srgbClr val="5F5F5F"/>
                </a:solidFill>
                <a:latin typeface="Segoe UI" panose="020B0502040204020203" pitchFamily="34" charset="0"/>
                <a:cs typeface="Segoe UI" panose="020B0502040204020203" pitchFamily="34" charset="0"/>
              </a:rPr>
              <a:t>,</a:t>
            </a:r>
            <a:r>
              <a:rPr lang="ko-KR" altLang="en-US" sz="900" dirty="0" smtClean="0">
                <a:solidFill>
                  <a:srgbClr val="5F5F5F"/>
                </a:solidFill>
                <a:latin typeface="Segoe UI" panose="020B0502040204020203" pitchFamily="34" charset="0"/>
                <a:cs typeface="Segoe UI" panose="020B0502040204020203" pitchFamily="34" charset="0"/>
              </a:rPr>
              <a:t>업무번호</a:t>
            </a:r>
            <a:endParaRPr lang="en-US" sz="900" dirty="0">
              <a:solidFill>
                <a:srgbClr val="5F5F5F"/>
              </a:solidFill>
              <a:latin typeface="Segoe UI" panose="020B0502040204020203" pitchFamily="34" charset="0"/>
              <a:cs typeface="Segoe UI" panose="020B0502040204020203" pitchFamily="34" charset="0"/>
            </a:endParaRPr>
          </a:p>
        </p:txBody>
      </p:sp>
      <p:sp>
        <p:nvSpPr>
          <p:cNvPr id="129"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4407520" y="24052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130"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5"/>
            </p:custDataLst>
          </p:nvPr>
        </p:nvGrpSpPr>
        <p:grpSpPr>
          <a:xfrm>
            <a:off x="4671558" y="2366489"/>
            <a:ext cx="849514" cy="241092"/>
            <a:chOff x="595686" y="1261242"/>
            <a:chExt cx="1368150" cy="241092"/>
          </a:xfrm>
          <a:solidFill>
            <a:srgbClr val="FFFFFF"/>
          </a:solidFill>
        </p:grpSpPr>
        <p:sp>
          <p:nvSpPr>
            <p:cNvPr id="131"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상태</a:t>
              </a:r>
              <a:endParaRPr lang="en-US" sz="900" dirty="0">
                <a:solidFill>
                  <a:srgbClr val="5F5F5F"/>
                </a:solidFill>
                <a:latin typeface="Segoe UI" panose="020B0502040204020203" pitchFamily="34" charset="0"/>
                <a:cs typeface="Segoe UI" panose="020B0502040204020203" pitchFamily="34" charset="0"/>
              </a:endParaRPr>
            </a:p>
          </p:txBody>
        </p:sp>
        <p:sp>
          <p:nvSpPr>
            <p:cNvPr id="132"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37"/>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3"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6"/>
            </p:custDataLst>
          </p:nvPr>
        </p:nvGrpSpPr>
        <p:grpSpPr>
          <a:xfrm>
            <a:off x="2435169" y="2366489"/>
            <a:ext cx="849514" cy="241092"/>
            <a:chOff x="595686" y="1261242"/>
            <a:chExt cx="1368150" cy="241092"/>
          </a:xfrm>
          <a:solidFill>
            <a:srgbClr val="FFFFFF"/>
          </a:solidFill>
        </p:grpSpPr>
        <p:sp>
          <p:nvSpPr>
            <p:cNvPr id="134"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필터</a:t>
              </a:r>
              <a:endParaRPr lang="en-US" sz="900" dirty="0">
                <a:solidFill>
                  <a:srgbClr val="5F5F5F"/>
                </a:solidFill>
                <a:latin typeface="Segoe UI" panose="020B0502040204020203" pitchFamily="34" charset="0"/>
                <a:cs typeface="Segoe UI" panose="020B0502040204020203" pitchFamily="34" charset="0"/>
              </a:endParaRPr>
            </a:p>
          </p:txBody>
        </p:sp>
        <p:sp>
          <p:nvSpPr>
            <p:cNvPr id="135"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36"/>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7"/>
            </p:custDataLst>
          </p:nvPr>
        </p:nvGrpSpPr>
        <p:grpSpPr>
          <a:xfrm>
            <a:off x="2469390" y="2893322"/>
            <a:ext cx="131556" cy="131556"/>
            <a:chOff x="554563" y="2632644"/>
            <a:chExt cx="131556" cy="131556"/>
          </a:xfrm>
        </p:grpSpPr>
        <p:sp>
          <p:nvSpPr>
            <p:cNvPr id="13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3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0"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8"/>
            </p:custDataLst>
          </p:nvPr>
        </p:nvGrpSpPr>
        <p:grpSpPr>
          <a:xfrm>
            <a:off x="2596452" y="2847477"/>
            <a:ext cx="580229" cy="241092"/>
            <a:chOff x="595686" y="1261242"/>
            <a:chExt cx="1368150" cy="241092"/>
          </a:xfrm>
          <a:noFill/>
        </p:grpSpPr>
        <p:sp>
          <p:nvSpPr>
            <p:cNvPr id="141"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dirty="0" smtClean="0">
                  <a:solidFill>
                    <a:srgbClr val="5F5F5F"/>
                  </a:solidFill>
                  <a:latin typeface="Segoe UI" panose="020B0502040204020203" pitchFamily="34" charset="0"/>
                  <a:cs typeface="Segoe UI" panose="020B0502040204020203" pitchFamily="34" charset="0"/>
                </a:rPr>
                <a:t>편집</a:t>
              </a:r>
              <a:endParaRPr lang="en-US" sz="900" dirty="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35"/>
              </p:custDataLst>
            </p:nvPr>
          </p:nvSpPr>
          <p:spPr bwMode="auto">
            <a:xfrm flipH="1">
              <a:off x="1692670" y="1363700"/>
              <a:ext cx="15092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9"/>
            </p:custDataLst>
          </p:nvPr>
        </p:nvGrpSpPr>
        <p:grpSpPr>
          <a:xfrm>
            <a:off x="2469390" y="3312422"/>
            <a:ext cx="131556" cy="131556"/>
            <a:chOff x="554563" y="2632644"/>
            <a:chExt cx="131556" cy="131556"/>
          </a:xfrm>
        </p:grpSpPr>
        <p:sp>
          <p:nvSpPr>
            <p:cNvPr id="14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4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6" name="Label">
            <a:extLst>
              <a:ext uri="{FF2B5EF4-FFF2-40B4-BE49-F238E27FC236}">
                <a16:creationId xmlns="" xmlns:a16="http://schemas.microsoft.com/office/drawing/2014/main" id="{F7992913-63FB-05A0-FBD7-F469CDBE89D9}"/>
              </a:ext>
            </a:extLst>
          </p:cNvPr>
          <p:cNvSpPr txBox="1"/>
          <p:nvPr/>
        </p:nvSpPr>
        <p:spPr>
          <a:xfrm>
            <a:off x="2680654" y="3278492"/>
            <a:ext cx="798295"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업무번호</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제목</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7" name="Label">
            <a:extLst>
              <a:ext uri="{FF2B5EF4-FFF2-40B4-BE49-F238E27FC236}">
                <a16:creationId xmlns="" xmlns:a16="http://schemas.microsoft.com/office/drawing/2014/main" id="{F7992913-63FB-05A0-FBD7-F469CDBE89D9}"/>
              </a:ext>
            </a:extLst>
          </p:cNvPr>
          <p:cNvSpPr txBox="1"/>
          <p:nvPr/>
        </p:nvSpPr>
        <p:spPr>
          <a:xfrm>
            <a:off x="2701004" y="3547312"/>
            <a:ext cx="36067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작성자</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48" name="사각형: 둥근 모서리 204">
            <a:extLst>
              <a:ext uri="{FF2B5EF4-FFF2-40B4-BE49-F238E27FC236}">
                <a16:creationId xmlns="" xmlns:a16="http://schemas.microsoft.com/office/drawing/2014/main" id="{775A0D03-0A65-9103-BC86-EE74190BE350}"/>
              </a:ext>
            </a:extLst>
          </p:cNvPr>
          <p:cNvSpPr/>
          <p:nvPr/>
        </p:nvSpPr>
        <p:spPr>
          <a:xfrm>
            <a:off x="2696844" y="3808999"/>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tx1"/>
                </a:solidFill>
              </a:rPr>
              <a:t>개발</a:t>
            </a:r>
            <a:endParaRPr lang="ko-KR" altLang="en-US" sz="900" dirty="0">
              <a:solidFill>
                <a:schemeClr val="tx1"/>
              </a:solidFill>
            </a:endParaRPr>
          </a:p>
        </p:txBody>
      </p:sp>
      <p:sp>
        <p:nvSpPr>
          <p:cNvPr id="149" name="사각형: 둥근 모서리 204">
            <a:extLst>
              <a:ext uri="{FF2B5EF4-FFF2-40B4-BE49-F238E27FC236}">
                <a16:creationId xmlns="" xmlns:a16="http://schemas.microsoft.com/office/drawing/2014/main" id="{775A0D03-0A65-9103-BC86-EE74190BE350}"/>
              </a:ext>
            </a:extLst>
          </p:cNvPr>
          <p:cNvSpPr/>
          <p:nvPr/>
        </p:nvSpPr>
        <p:spPr>
          <a:xfrm>
            <a:off x="3090544" y="3808999"/>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77500" lnSpcReduction="20000"/>
          </a:bodyPr>
          <a:lstStyle/>
          <a:p>
            <a:pPr algn="ctr"/>
            <a:r>
              <a:rPr lang="ko-KR" altLang="en-US" sz="900" dirty="0" smtClean="0">
                <a:solidFill>
                  <a:schemeClr val="tx1"/>
                </a:solidFill>
              </a:rPr>
              <a:t>테스트</a:t>
            </a:r>
            <a:endParaRPr lang="ko-KR" altLang="en-US" sz="900" dirty="0">
              <a:solidFill>
                <a:schemeClr val="tx1"/>
              </a:solidFill>
            </a:endParaRPr>
          </a:p>
        </p:txBody>
      </p:sp>
      <p:grpSp>
        <p:nvGrpSpPr>
          <p:cNvPr id="150" name="그룹 149"/>
          <p:cNvGrpSpPr/>
          <p:nvPr/>
        </p:nvGrpSpPr>
        <p:grpSpPr>
          <a:xfrm>
            <a:off x="3965894" y="3278492"/>
            <a:ext cx="330372" cy="192360"/>
            <a:chOff x="3965894" y="3278492"/>
            <a:chExt cx="330372" cy="192360"/>
          </a:xfrm>
        </p:grpSpPr>
        <p:sp>
          <p:nvSpPr>
            <p:cNvPr id="151"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상태</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52" name="직사각형 15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
        <p:nvSpPr>
          <p:cNvPr id="153" name="Label">
            <a:extLst>
              <a:ext uri="{FF2B5EF4-FFF2-40B4-BE49-F238E27FC236}">
                <a16:creationId xmlns="" xmlns:a16="http://schemas.microsoft.com/office/drawing/2014/main" id="{F7992913-63FB-05A0-FBD7-F469CDBE89D9}"/>
              </a:ext>
            </a:extLst>
          </p:cNvPr>
          <p:cNvSpPr txBox="1"/>
          <p:nvPr/>
        </p:nvSpPr>
        <p:spPr>
          <a:xfrm>
            <a:off x="4200166" y="3711088"/>
            <a:ext cx="360676" cy="171329"/>
          </a:xfrm>
          <a:prstGeom prst="rect">
            <a:avLst/>
          </a:prstGeom>
          <a:solidFill>
            <a:srgbClr val="FF0000"/>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chemeClr val="bg1"/>
                </a:solidFill>
                <a:latin typeface="Segoe UI" panose="020B0502040204020203" pitchFamily="34" charset="0"/>
                <a:ea typeface="나눔고딕" panose="020D0604000000000000" pitchFamily="50" charset="-127"/>
                <a:cs typeface="Segoe UI" panose="020B0502040204020203" pitchFamily="34" charset="0"/>
              </a:rPr>
              <a:t>담당자</a:t>
            </a:r>
            <a:endParaRPr lang="en-US" sz="1000" i="1" noProof="1">
              <a:solidFill>
                <a:schemeClr val="bg1"/>
              </a:solidFill>
              <a:latin typeface="Segoe UI" panose="020B0502040204020203" pitchFamily="34" charset="0"/>
              <a:cs typeface="Segoe UI" panose="020B0502040204020203" pitchFamily="34" charset="0"/>
            </a:endParaRPr>
          </a:p>
        </p:txBody>
      </p:sp>
      <p:cxnSp>
        <p:nvCxnSpPr>
          <p:cNvPr id="154" name="Line"/>
          <p:cNvCxnSpPr>
            <a:cxnSpLocks/>
          </p:cNvCxnSpPr>
          <p:nvPr/>
        </p:nvCxnSpPr>
        <p:spPr bwMode="auto">
          <a:xfrm>
            <a:off x="2361211" y="41021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5" name="Line"/>
          <p:cNvCxnSpPr>
            <a:cxnSpLocks/>
          </p:cNvCxnSpPr>
          <p:nvPr/>
        </p:nvCxnSpPr>
        <p:spPr bwMode="auto">
          <a:xfrm>
            <a:off x="2361211" y="3136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6" name="Text Box">
            <a:extLst>
              <a:ext uri="{FF2B5EF4-FFF2-40B4-BE49-F238E27FC236}">
                <a16:creationId xmlns="" xmlns:a16="http://schemas.microsoft.com/office/drawing/2014/main" id="{084CC2F8-8156-0574-E95D-35EA41ACC60E}"/>
              </a:ext>
            </a:extLst>
          </p:cNvPr>
          <p:cNvSpPr/>
          <p:nvPr/>
        </p:nvSpPr>
        <p:spPr>
          <a:xfrm>
            <a:off x="3737855" y="2755145"/>
            <a:ext cx="1076229"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1050" dirty="0" smtClean="0">
                <a:solidFill>
                  <a:srgbClr val="5F5F5F"/>
                </a:solidFill>
                <a:latin typeface="Segoe UI" panose="020B0502040204020203" pitchFamily="34" charset="0"/>
                <a:cs typeface="Segoe UI" panose="020B0502040204020203" pitchFamily="34" charset="0"/>
              </a:rPr>
              <a:t>↓  업데이트</a:t>
            </a:r>
            <a:endParaRPr lang="en-US" sz="1050" dirty="0">
              <a:solidFill>
                <a:srgbClr val="5F5F5F"/>
              </a:solidFill>
              <a:latin typeface="Segoe UI" panose="020B0502040204020203" pitchFamily="34" charset="0"/>
              <a:cs typeface="Segoe UI" panose="020B0502040204020203" pitchFamily="34" charset="0"/>
            </a:endParaRPr>
          </a:p>
        </p:txBody>
      </p:sp>
      <p:grpSp>
        <p:nvGrpSpPr>
          <p:cNvPr id="157"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0"/>
            </p:custDataLst>
          </p:nvPr>
        </p:nvGrpSpPr>
        <p:grpSpPr>
          <a:xfrm>
            <a:off x="2469390" y="4303022"/>
            <a:ext cx="131556" cy="131556"/>
            <a:chOff x="554563" y="2632644"/>
            <a:chExt cx="131556" cy="131556"/>
          </a:xfrm>
        </p:grpSpPr>
        <p:sp>
          <p:nvSpPr>
            <p:cNvPr id="158"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59"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0" name="Label">
            <a:extLst>
              <a:ext uri="{FF2B5EF4-FFF2-40B4-BE49-F238E27FC236}">
                <a16:creationId xmlns="" xmlns:a16="http://schemas.microsoft.com/office/drawing/2014/main" id="{F7992913-63FB-05A0-FBD7-F469CDBE89D9}"/>
              </a:ext>
            </a:extLst>
          </p:cNvPr>
          <p:cNvSpPr txBox="1"/>
          <p:nvPr/>
        </p:nvSpPr>
        <p:spPr>
          <a:xfrm>
            <a:off x="2680654" y="4269092"/>
            <a:ext cx="1123706"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(12)AWS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1" name="Label">
            <a:extLst>
              <a:ext uri="{FF2B5EF4-FFF2-40B4-BE49-F238E27FC236}">
                <a16:creationId xmlns="" xmlns:a16="http://schemas.microsoft.com/office/drawing/2014/main" id="{F7992913-63FB-05A0-FBD7-F469CDBE89D9}"/>
              </a:ext>
            </a:extLst>
          </p:cNvPr>
          <p:cNvSpPr txBox="1"/>
          <p:nvPr/>
        </p:nvSpPr>
        <p:spPr>
          <a:xfrm>
            <a:off x="2701004" y="4537912"/>
            <a:ext cx="270908"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2" name="사각형: 둥근 모서리 204">
            <a:extLst>
              <a:ext uri="{FF2B5EF4-FFF2-40B4-BE49-F238E27FC236}">
                <a16:creationId xmlns="" xmlns:a16="http://schemas.microsoft.com/office/drawing/2014/main" id="{775A0D03-0A65-9103-BC86-EE74190BE350}"/>
              </a:ext>
            </a:extLst>
          </p:cNvPr>
          <p:cNvSpPr/>
          <p:nvPr/>
        </p:nvSpPr>
        <p:spPr>
          <a:xfrm>
            <a:off x="2696844" y="4799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63" name="그룹 162"/>
          <p:cNvGrpSpPr/>
          <p:nvPr/>
        </p:nvGrpSpPr>
        <p:grpSpPr>
          <a:xfrm>
            <a:off x="3965894" y="4269092"/>
            <a:ext cx="330372" cy="192360"/>
            <a:chOff x="3965894" y="3278492"/>
            <a:chExt cx="330372" cy="192360"/>
          </a:xfrm>
        </p:grpSpPr>
        <p:sp>
          <p:nvSpPr>
            <p:cNvPr id="164"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진행</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65" name="직사각형 164"/>
            <p:cNvSpPr/>
            <p:nvPr/>
          </p:nvSpPr>
          <p:spPr>
            <a:xfrm>
              <a:off x="4250547" y="3299722"/>
              <a:ext cx="45719" cy="11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66" name="Line"/>
          <p:cNvCxnSpPr>
            <a:cxnSpLocks/>
          </p:cNvCxnSpPr>
          <p:nvPr/>
        </p:nvCxnSpPr>
        <p:spPr bwMode="auto">
          <a:xfrm>
            <a:off x="2361211" y="5105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7" name="Placeholder Use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015125" y="3521341"/>
            <a:ext cx="234000" cy="234000"/>
          </a:xfrm>
          <a:prstGeom prst="ellipse">
            <a:avLst/>
          </a:prstGeom>
        </p:spPr>
      </p:pic>
      <p:pic>
        <p:nvPicPr>
          <p:cNvPr id="168" name="Placeholder Use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103786" y="4675944"/>
            <a:ext cx="234000" cy="234000"/>
          </a:xfrm>
          <a:prstGeom prst="ellipse">
            <a:avLst/>
          </a:prstGeom>
        </p:spPr>
      </p:pic>
      <p:grpSp>
        <p:nvGrpSpPr>
          <p:cNvPr id="169"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1"/>
            </p:custDataLst>
          </p:nvPr>
        </p:nvGrpSpPr>
        <p:grpSpPr>
          <a:xfrm>
            <a:off x="2469390" y="5255522"/>
            <a:ext cx="131556" cy="131556"/>
            <a:chOff x="554563" y="2632644"/>
            <a:chExt cx="131556" cy="131556"/>
          </a:xfrm>
        </p:grpSpPr>
        <p:sp>
          <p:nvSpPr>
            <p:cNvPr id="170"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1"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2" name="Label">
            <a:extLst>
              <a:ext uri="{FF2B5EF4-FFF2-40B4-BE49-F238E27FC236}">
                <a16:creationId xmlns="" xmlns:a16="http://schemas.microsoft.com/office/drawing/2014/main" id="{F7992913-63FB-05A0-FBD7-F469CDBE89D9}"/>
              </a:ext>
            </a:extLst>
          </p:cNvPr>
          <p:cNvSpPr txBox="1"/>
          <p:nvPr/>
        </p:nvSpPr>
        <p:spPr>
          <a:xfrm>
            <a:off x="2680654" y="52215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3" name="Label">
            <a:extLst>
              <a:ext uri="{FF2B5EF4-FFF2-40B4-BE49-F238E27FC236}">
                <a16:creationId xmlns="" xmlns:a16="http://schemas.microsoft.com/office/drawing/2014/main" id="{F7992913-63FB-05A0-FBD7-F469CDBE89D9}"/>
              </a:ext>
            </a:extLst>
          </p:cNvPr>
          <p:cNvSpPr txBox="1"/>
          <p:nvPr/>
        </p:nvSpPr>
        <p:spPr>
          <a:xfrm>
            <a:off x="2701004" y="54904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4" name="사각형: 둥근 모서리 204">
            <a:extLst>
              <a:ext uri="{FF2B5EF4-FFF2-40B4-BE49-F238E27FC236}">
                <a16:creationId xmlns="" xmlns:a16="http://schemas.microsoft.com/office/drawing/2014/main" id="{775A0D03-0A65-9103-BC86-EE74190BE350}"/>
              </a:ext>
            </a:extLst>
          </p:cNvPr>
          <p:cNvSpPr/>
          <p:nvPr/>
        </p:nvSpPr>
        <p:spPr>
          <a:xfrm>
            <a:off x="2696844" y="57520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75" name="그룹 174"/>
          <p:cNvGrpSpPr/>
          <p:nvPr/>
        </p:nvGrpSpPr>
        <p:grpSpPr>
          <a:xfrm>
            <a:off x="3965894" y="5221592"/>
            <a:ext cx="330372" cy="171329"/>
            <a:chOff x="3965894" y="3278492"/>
            <a:chExt cx="330372" cy="171329"/>
          </a:xfrm>
        </p:grpSpPr>
        <p:sp>
          <p:nvSpPr>
            <p:cNvPr id="176" name="Label">
              <a:extLst>
                <a:ext uri="{FF2B5EF4-FFF2-40B4-BE49-F238E27FC236}">
                  <a16:creationId xmlns="" xmlns:a16="http://schemas.microsoft.com/office/drawing/2014/main"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계획</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77" name="직사각형 176"/>
            <p:cNvSpPr/>
            <p:nvPr/>
          </p:nvSpPr>
          <p:spPr>
            <a:xfrm>
              <a:off x="4250547" y="3299722"/>
              <a:ext cx="45719" cy="113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cxnSp>
        <p:nvCxnSpPr>
          <p:cNvPr id="178" name="Line"/>
          <p:cNvCxnSpPr>
            <a:cxnSpLocks/>
          </p:cNvCxnSpPr>
          <p:nvPr/>
        </p:nvCxnSpPr>
        <p:spPr bwMode="auto">
          <a:xfrm>
            <a:off x="2361211" y="60579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18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2"/>
            </p:custDataLst>
          </p:nvPr>
        </p:nvGrpSpPr>
        <p:grpSpPr>
          <a:xfrm>
            <a:off x="2469390" y="6208022"/>
            <a:ext cx="131556" cy="131556"/>
            <a:chOff x="554563" y="2632644"/>
            <a:chExt cx="131556" cy="131556"/>
          </a:xfrm>
        </p:grpSpPr>
        <p:sp>
          <p:nvSpPr>
            <p:cNvPr id="18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82"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83" name="Label">
            <a:extLst>
              <a:ext uri="{FF2B5EF4-FFF2-40B4-BE49-F238E27FC236}">
                <a16:creationId xmlns="" xmlns:a16="http://schemas.microsoft.com/office/drawing/2014/main" id="{F7992913-63FB-05A0-FBD7-F469CDBE89D9}"/>
              </a:ext>
            </a:extLst>
          </p:cNvPr>
          <p:cNvSpPr txBox="1"/>
          <p:nvPr/>
        </p:nvSpPr>
        <p:spPr>
          <a:xfrm>
            <a:off x="2680654" y="61740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4" name="Label">
            <a:extLst>
              <a:ext uri="{FF2B5EF4-FFF2-40B4-BE49-F238E27FC236}">
                <a16:creationId xmlns="" xmlns:a16="http://schemas.microsoft.com/office/drawing/2014/main" id="{F7992913-63FB-05A0-FBD7-F469CDBE89D9}"/>
              </a:ext>
            </a:extLst>
          </p:cNvPr>
          <p:cNvSpPr txBox="1"/>
          <p:nvPr/>
        </p:nvSpPr>
        <p:spPr>
          <a:xfrm>
            <a:off x="2701004" y="64429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5" name="사각형: 둥근 모서리 204">
            <a:extLst>
              <a:ext uri="{FF2B5EF4-FFF2-40B4-BE49-F238E27FC236}">
                <a16:creationId xmlns="" xmlns:a16="http://schemas.microsoft.com/office/drawing/2014/main" id="{775A0D03-0A65-9103-BC86-EE74190BE350}"/>
              </a:ext>
            </a:extLst>
          </p:cNvPr>
          <p:cNvSpPr/>
          <p:nvPr/>
        </p:nvSpPr>
        <p:spPr>
          <a:xfrm>
            <a:off x="2696844" y="67045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86" name="그룹 185"/>
          <p:cNvGrpSpPr/>
          <p:nvPr/>
        </p:nvGrpSpPr>
        <p:grpSpPr>
          <a:xfrm>
            <a:off x="3965894" y="6174092"/>
            <a:ext cx="330372" cy="192360"/>
            <a:chOff x="3965894" y="3278492"/>
            <a:chExt cx="330372" cy="192360"/>
          </a:xfrm>
        </p:grpSpPr>
        <p:sp>
          <p:nvSpPr>
            <p:cNvPr id="187"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완료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88" name="직사각형 187"/>
            <p:cNvSpPr/>
            <p:nvPr/>
          </p:nvSpPr>
          <p:spPr>
            <a:xfrm>
              <a:off x="4250547" y="3299722"/>
              <a:ext cx="45719" cy="113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cxnSp>
        <p:nvCxnSpPr>
          <p:cNvPr id="189" name="Line"/>
          <p:cNvCxnSpPr>
            <a:cxnSpLocks/>
          </p:cNvCxnSpPr>
          <p:nvPr/>
        </p:nvCxnSpPr>
        <p:spPr bwMode="auto">
          <a:xfrm>
            <a:off x="2361211" y="70104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0" name="Placeholder Use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103786" y="6580944"/>
            <a:ext cx="234000" cy="234000"/>
          </a:xfrm>
          <a:prstGeom prst="ellipse">
            <a:avLst/>
          </a:prstGeom>
        </p:spPr>
      </p:pic>
      <p:grpSp>
        <p:nvGrpSpPr>
          <p:cNvPr id="19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3"/>
            </p:custDataLst>
          </p:nvPr>
        </p:nvGrpSpPr>
        <p:grpSpPr>
          <a:xfrm>
            <a:off x="2469390" y="7173222"/>
            <a:ext cx="131556" cy="131556"/>
            <a:chOff x="554563" y="2632644"/>
            <a:chExt cx="131556" cy="131556"/>
          </a:xfrm>
        </p:grpSpPr>
        <p:sp>
          <p:nvSpPr>
            <p:cNvPr id="19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9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4" name="Label">
            <a:extLst>
              <a:ext uri="{FF2B5EF4-FFF2-40B4-BE49-F238E27FC236}">
                <a16:creationId xmlns="" xmlns:a16="http://schemas.microsoft.com/office/drawing/2014/main" id="{F7992913-63FB-05A0-FBD7-F469CDBE89D9}"/>
              </a:ext>
            </a:extLst>
          </p:cNvPr>
          <p:cNvSpPr txBox="1"/>
          <p:nvPr/>
        </p:nvSpPr>
        <p:spPr>
          <a:xfrm>
            <a:off x="2680654" y="71392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5" name="Label">
            <a:extLst>
              <a:ext uri="{FF2B5EF4-FFF2-40B4-BE49-F238E27FC236}">
                <a16:creationId xmlns="" xmlns:a16="http://schemas.microsoft.com/office/drawing/2014/main" id="{F7992913-63FB-05A0-FBD7-F469CDBE89D9}"/>
              </a:ext>
            </a:extLst>
          </p:cNvPr>
          <p:cNvSpPr txBox="1"/>
          <p:nvPr/>
        </p:nvSpPr>
        <p:spPr>
          <a:xfrm>
            <a:off x="2701004" y="74081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6" name="사각형: 둥근 모서리 204">
            <a:extLst>
              <a:ext uri="{FF2B5EF4-FFF2-40B4-BE49-F238E27FC236}">
                <a16:creationId xmlns="" xmlns:a16="http://schemas.microsoft.com/office/drawing/2014/main" id="{775A0D03-0A65-9103-BC86-EE74190BE350}"/>
              </a:ext>
            </a:extLst>
          </p:cNvPr>
          <p:cNvSpPr/>
          <p:nvPr/>
        </p:nvSpPr>
        <p:spPr>
          <a:xfrm>
            <a:off x="2696844" y="76697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197" name="그룹 196"/>
          <p:cNvGrpSpPr/>
          <p:nvPr/>
        </p:nvGrpSpPr>
        <p:grpSpPr>
          <a:xfrm>
            <a:off x="3965894" y="7139292"/>
            <a:ext cx="330372" cy="171329"/>
            <a:chOff x="3965894" y="3278492"/>
            <a:chExt cx="330372" cy="171329"/>
          </a:xfrm>
        </p:grpSpPr>
        <p:sp>
          <p:nvSpPr>
            <p:cNvPr id="198" name="Label">
              <a:extLst>
                <a:ext uri="{FF2B5EF4-FFF2-40B4-BE49-F238E27FC236}">
                  <a16:creationId xmlns="" xmlns:a16="http://schemas.microsoft.com/office/drawing/2014/main" id="{F7992913-63FB-05A0-FBD7-F469CDBE89D9}"/>
                </a:ext>
              </a:extLst>
            </p:cNvPr>
            <p:cNvSpPr txBox="1"/>
            <p:nvPr/>
          </p:nvSpPr>
          <p:spPr>
            <a:xfrm>
              <a:off x="3965894" y="3278492"/>
              <a:ext cx="240450" cy="17132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취소</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199" name="직사각형 198"/>
            <p:cNvSpPr/>
            <p:nvPr/>
          </p:nvSpPr>
          <p:spPr>
            <a:xfrm>
              <a:off x="4250547" y="3299722"/>
              <a:ext cx="45719" cy="113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cxnSp>
        <p:nvCxnSpPr>
          <p:cNvPr id="200" name="Line"/>
          <p:cNvCxnSpPr>
            <a:cxnSpLocks/>
          </p:cNvCxnSpPr>
          <p:nvPr/>
        </p:nvCxnSpPr>
        <p:spPr bwMode="auto">
          <a:xfrm>
            <a:off x="2361211" y="79756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203"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14"/>
            </p:custDataLst>
          </p:nvPr>
        </p:nvGrpSpPr>
        <p:grpSpPr>
          <a:xfrm>
            <a:off x="2469390" y="8138422"/>
            <a:ext cx="131556" cy="131556"/>
            <a:chOff x="554563" y="2632644"/>
            <a:chExt cx="131556" cy="131556"/>
          </a:xfrm>
        </p:grpSpPr>
        <p:sp>
          <p:nvSpPr>
            <p:cNvPr id="204"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05"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6" name="Label">
            <a:extLst>
              <a:ext uri="{FF2B5EF4-FFF2-40B4-BE49-F238E27FC236}">
                <a16:creationId xmlns="" xmlns:a16="http://schemas.microsoft.com/office/drawing/2014/main" id="{F7992913-63FB-05A0-FBD7-F469CDBE89D9}"/>
              </a:ext>
            </a:extLst>
          </p:cNvPr>
          <p:cNvSpPr txBox="1"/>
          <p:nvPr/>
        </p:nvSpPr>
        <p:spPr>
          <a:xfrm>
            <a:off x="2680654" y="8104492"/>
            <a:ext cx="1062791"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(1)AWS</a:t>
            </a: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테이블 변경</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7" name="Label">
            <a:extLst>
              <a:ext uri="{FF2B5EF4-FFF2-40B4-BE49-F238E27FC236}">
                <a16:creationId xmlns="" xmlns:a16="http://schemas.microsoft.com/office/drawing/2014/main" id="{F7992913-63FB-05A0-FBD7-F469CDBE89D9}"/>
              </a:ext>
            </a:extLst>
          </p:cNvPr>
          <p:cNvSpPr txBox="1"/>
          <p:nvPr/>
        </p:nvSpPr>
        <p:spPr>
          <a:xfrm>
            <a:off x="2701004" y="8373312"/>
            <a:ext cx="306174"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권</a:t>
            </a:r>
            <a:r>
              <a:rPr lang="en-US" altLang="ko-KR" sz="1000" noProof="1">
                <a:solidFill>
                  <a:srgbClr val="5F5F5F"/>
                </a:solidFill>
                <a:latin typeface="Segoe UI" panose="020B0502040204020203" pitchFamily="34" charset="0"/>
                <a:ea typeface="나눔고딕" panose="020D0604000000000000" pitchFamily="50" charset="-127"/>
                <a:cs typeface="Segoe UI" panose="020B0502040204020203" pitchFamily="34" charset="0"/>
              </a:rPr>
              <a:t> oo</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08" name="사각형: 둥근 모서리 204">
            <a:extLst>
              <a:ext uri="{FF2B5EF4-FFF2-40B4-BE49-F238E27FC236}">
                <a16:creationId xmlns="" xmlns:a16="http://schemas.microsoft.com/office/drawing/2014/main" id="{775A0D03-0A65-9103-BC86-EE74190BE350}"/>
              </a:ext>
            </a:extLst>
          </p:cNvPr>
          <p:cNvSpPr/>
          <p:nvPr/>
        </p:nvSpPr>
        <p:spPr>
          <a:xfrm>
            <a:off x="2696844" y="8634999"/>
            <a:ext cx="312821" cy="153815"/>
          </a:xfrm>
          <a:prstGeom prst="roundRect">
            <a:avLst/>
          </a:prstGeom>
          <a:solidFill>
            <a:srgbClr val="2E75B6"/>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a:bodyPr>
          <a:lstStyle/>
          <a:p>
            <a:pPr algn="ctr"/>
            <a:r>
              <a:rPr lang="ko-KR" altLang="en-US" sz="900" dirty="0" smtClean="0">
                <a:solidFill>
                  <a:schemeClr val="bg1"/>
                </a:solidFill>
              </a:rPr>
              <a:t>수정</a:t>
            </a:r>
            <a:endParaRPr lang="ko-KR" altLang="en-US" sz="900" dirty="0">
              <a:solidFill>
                <a:schemeClr val="bg1"/>
              </a:solidFill>
            </a:endParaRPr>
          </a:p>
        </p:txBody>
      </p:sp>
      <p:grpSp>
        <p:nvGrpSpPr>
          <p:cNvPr id="209" name="그룹 208"/>
          <p:cNvGrpSpPr/>
          <p:nvPr/>
        </p:nvGrpSpPr>
        <p:grpSpPr>
          <a:xfrm>
            <a:off x="3965894" y="8104492"/>
            <a:ext cx="330372" cy="192360"/>
            <a:chOff x="3965894" y="3278492"/>
            <a:chExt cx="330372" cy="192360"/>
          </a:xfrm>
        </p:grpSpPr>
        <p:sp>
          <p:nvSpPr>
            <p:cNvPr id="211" name="Label">
              <a:extLst>
                <a:ext uri="{FF2B5EF4-FFF2-40B4-BE49-F238E27FC236}">
                  <a16:creationId xmlns="" xmlns:a16="http://schemas.microsoft.com/office/drawing/2014/main" id="{F7992913-63FB-05A0-FBD7-F469CDBE89D9}"/>
                </a:ext>
              </a:extLst>
            </p:cNvPr>
            <p:cNvSpPr txBox="1"/>
            <p:nvPr/>
          </p:nvSpPr>
          <p:spPr>
            <a:xfrm>
              <a:off x="3965894" y="3278492"/>
              <a:ext cx="240450" cy="19236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00" noProof="1" smtClean="0">
                  <a:solidFill>
                    <a:srgbClr val="5F5F5F"/>
                  </a:solidFill>
                  <a:latin typeface="Segoe UI" panose="020B0502040204020203" pitchFamily="34" charset="0"/>
                  <a:ea typeface="나눔고딕" panose="020D0604000000000000" pitchFamily="50" charset="-127"/>
                  <a:cs typeface="Segoe UI" panose="020B0502040204020203" pitchFamily="34" charset="0"/>
                </a:rPr>
                <a:t>보류</a:t>
              </a:r>
              <a:endParaRPr lang="en-US" sz="1000" i="1" noProof="1">
                <a:solidFill>
                  <a:srgbClr val="5F5F5F"/>
                </a:solidFill>
                <a:latin typeface="Segoe UI" panose="020B0502040204020203" pitchFamily="34" charset="0"/>
                <a:cs typeface="Segoe UI" panose="020B0502040204020203" pitchFamily="34" charset="0"/>
              </a:endParaRPr>
            </a:p>
          </p:txBody>
        </p:sp>
        <p:sp>
          <p:nvSpPr>
            <p:cNvPr id="212" name="직사각형 211"/>
            <p:cNvSpPr/>
            <p:nvPr/>
          </p:nvSpPr>
          <p:spPr>
            <a:xfrm>
              <a:off x="4250547" y="3299722"/>
              <a:ext cx="45719" cy="11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cxnSp>
        <p:nvCxnSpPr>
          <p:cNvPr id="213" name="Line"/>
          <p:cNvCxnSpPr>
            <a:cxnSpLocks/>
          </p:cNvCxnSpPr>
          <p:nvPr/>
        </p:nvCxnSpPr>
        <p:spPr bwMode="auto">
          <a:xfrm>
            <a:off x="2361211" y="8940800"/>
            <a:ext cx="2237179"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4" name="Placeholder Use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103786" y="8511344"/>
            <a:ext cx="234000" cy="234000"/>
          </a:xfrm>
          <a:prstGeom prst="ellipse">
            <a:avLst/>
          </a:prstGeom>
        </p:spPr>
      </p:pic>
      <p:grpSp>
        <p:nvGrpSpPr>
          <p:cNvPr id="215"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5"/>
            </p:custDataLst>
          </p:nvPr>
        </p:nvGrpSpPr>
        <p:grpSpPr>
          <a:xfrm>
            <a:off x="4491777" y="3203640"/>
            <a:ext cx="143899" cy="5785262"/>
            <a:chOff x="3080996" y="1556367"/>
            <a:chExt cx="130175" cy="1224136"/>
          </a:xfrm>
          <a:solidFill>
            <a:srgbClr val="FFFFFF"/>
          </a:solidFill>
        </p:grpSpPr>
        <p:sp>
          <p:nvSpPr>
            <p:cNvPr id="216"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34"/>
              </p:custDataLst>
            </p:nvPr>
          </p:nvSpPr>
          <p:spPr>
            <a:xfrm>
              <a:off x="3080996" y="1897198"/>
              <a:ext cx="130175" cy="2754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48" name="Selection Overlay"/>
          <p:cNvSpPr/>
          <p:nvPr/>
        </p:nvSpPr>
        <p:spPr>
          <a:xfrm>
            <a:off x="2326940" y="4108164"/>
            <a:ext cx="2202145" cy="9953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grpSp>
        <p:nvGrpSpPr>
          <p:cNvPr id="280" name="Rich Text Editor" descr="&lt;SmartSettings&gt;&lt;SmartResize enabled=&quot;True&quot; minWidth=&quot;248&quot; minHeight=&quot;44&quot; /&gt;&lt;/SmartSettings&gt;"/>
          <p:cNvGrpSpPr/>
          <p:nvPr>
            <p:custDataLst>
              <p:tags r:id="rId16"/>
            </p:custDataLst>
          </p:nvPr>
        </p:nvGrpSpPr>
        <p:grpSpPr>
          <a:xfrm>
            <a:off x="4789690" y="6932139"/>
            <a:ext cx="5688322" cy="1337839"/>
            <a:chOff x="1011166" y="3043238"/>
            <a:chExt cx="3921273" cy="1643074"/>
          </a:xfrm>
        </p:grpSpPr>
        <p:sp>
          <p:nvSpPr>
            <p:cNvPr id="281" name="Text Editor" descr="&lt;SmartSettings&gt;&lt;SmartResize anchorLeft=&quot;Absolute&quot; anchorTop=&quot;Absolute&quot; anchorRight=&quot;Absolute&quot; anchorBottom=&quot;Absolute&quot; /&gt;&lt;/SmartSettings&gt;"/>
            <p:cNvSpPr/>
            <p:nvPr>
              <p:custDataLst>
                <p:tags r:id="rId17"/>
              </p:custDataLst>
            </p:nvPr>
          </p:nvSpPr>
          <p:spPr>
            <a:xfrm>
              <a:off x="1011167" y="3386928"/>
              <a:ext cx="3921269" cy="129938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smtClean="0">
                  <a:solidFill>
                    <a:srgbClr val="5F5F5F"/>
                  </a:solidFill>
                  <a:latin typeface="Segoe UI" panose="020B0502040204020203" pitchFamily="34" charset="0"/>
                  <a:cs typeface="Segoe UI" panose="020B0502040204020203" pitchFamily="34" charset="0"/>
                </a:rPr>
                <a:t>댓글을 달아보자꾸나</a:t>
              </a:r>
              <a:r>
                <a:rPr lang="en-US" altLang="ko-KR" sz="900" noProof="1" smtClean="0">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282" name="Formatting Toolbar"/>
            <p:cNvGrpSpPr/>
            <p:nvPr/>
          </p:nvGrpSpPr>
          <p:grpSpPr>
            <a:xfrm>
              <a:off x="1011166" y="3043238"/>
              <a:ext cx="3921269" cy="343687"/>
              <a:chOff x="1011166" y="3043238"/>
              <a:chExt cx="3921269" cy="343687"/>
            </a:xfrm>
          </p:grpSpPr>
          <p:sp>
            <p:nvSpPr>
              <p:cNvPr id="287" name="Box" descr="&lt;SmartSettings&gt;&lt;SmartResize anchorLeft=&quot;Absolute&quot; anchorTop=&quot;Absolute&quot; anchorRight=&quot;Absolute&quot; anchorBottom=&quot;None&quot; /&gt;&lt;/SmartSettings&gt;"/>
              <p:cNvSpPr/>
              <p:nvPr>
                <p:custDataLst>
                  <p:tags r:id="rId21"/>
                </p:custDataLst>
              </p:nvPr>
            </p:nvSpPr>
            <p:spPr>
              <a:xfrm>
                <a:off x="1011166" y="3043238"/>
                <a:ext cx="3921269" cy="34368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grpSp>
            <p:nvGrpSpPr>
              <p:cNvPr id="288" name="Font Drop-Down Box"/>
              <p:cNvGrpSpPr/>
              <p:nvPr/>
            </p:nvGrpSpPr>
            <p:grpSpPr>
              <a:xfrm>
                <a:off x="1067704" y="3107351"/>
                <a:ext cx="689391" cy="215459"/>
                <a:chOff x="1067704" y="3117888"/>
                <a:chExt cx="689391" cy="215459"/>
              </a:xfrm>
            </p:grpSpPr>
            <p:sp>
              <p:nvSpPr>
                <p:cNvPr id="299" name="Text Box" descr="&lt;SmartSettings&gt;&lt;SmartResize anchorLeft=&quot;Absolute&quot; anchorTop=&quot;Absolute&quot; anchorRight=&quot;None&quot; anchorBottom=&quot;None&quot; /&gt;&lt;/SmartSettings&gt;"/>
                <p:cNvSpPr/>
                <p:nvPr>
                  <p:custDataLst>
                    <p:tags r:id="rId32"/>
                  </p:custDataLst>
                </p:nvPr>
              </p:nvSpPr>
              <p:spPr>
                <a:xfrm>
                  <a:off x="1067704" y="3117888"/>
                  <a:ext cx="689391" cy="2154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smtClean="0">
                      <a:solidFill>
                        <a:srgbClr val="5F5F5F"/>
                      </a:solidFill>
                      <a:latin typeface="Segoe UI" panose="020B0502040204020203" pitchFamily="34" charset="0"/>
                      <a:cs typeface="Segoe UI" panose="020B0502040204020203" pitchFamily="34" charset="0"/>
                    </a:rPr>
                    <a:t>Font</a:t>
                  </a:r>
                </a:p>
              </p:txBody>
            </p:sp>
            <p:sp>
              <p:nvSpPr>
                <p:cNvPr id="300" name="Arrow Down" descr="&lt;SmartSettings&gt;&lt;SmartResize anchorLeft=&quot;Absolute&quot; anchorTop=&quot;Absolute&quot; anchorRight=&quot;None&quot; anchorBottom=&quot;None&quot; /&gt;&lt;/SmartSettings&gt;"/>
                <p:cNvSpPr>
                  <a:spLocks noChangeAspect="1"/>
                </p:cNvSpPr>
                <p:nvPr>
                  <p:custDataLst>
                    <p:tags r:id="rId33"/>
                  </p:custDataLst>
                </p:nvPr>
              </p:nvSpPr>
              <p:spPr bwMode="auto">
                <a:xfrm flipH="1">
                  <a:off x="1661403" y="3203401"/>
                  <a:ext cx="44126" cy="4443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89" name="Justify" descr="&lt;SmartSettings&gt;&lt;SmartResize anchorLeft=&quot;Absolute&quot; anchorTop=&quot;Absolute&quot; anchorRight=&quot;None&quot; anchorBottom=&quot;None&quot; /&gt;&lt;/SmartSettings&gt;"/>
              <p:cNvSpPr>
                <a:spLocks noChangeAspect="1" noEditPoints="1"/>
              </p:cNvSpPr>
              <p:nvPr>
                <p:custDataLst>
                  <p:tags r:id="rId22"/>
                </p:custDataLst>
              </p:nvPr>
            </p:nvSpPr>
            <p:spPr bwMode="auto">
              <a:xfrm>
                <a:off x="3078352" y="3155614"/>
                <a:ext cx="76605" cy="118932"/>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0" name="Align Right" descr="&lt;SmartSettings&gt;&lt;SmartResize anchorLeft=&quot;Absolute&quot; anchorTop=&quot;Absolute&quot; anchorRight=&quot;None&quot; anchorBottom=&quot;None&quot; /&gt;&lt;/SmartSettings&gt;"/>
              <p:cNvSpPr>
                <a:spLocks noChangeAspect="1" noEditPoints="1"/>
              </p:cNvSpPr>
              <p:nvPr>
                <p:custDataLst>
                  <p:tags r:id="rId23"/>
                </p:custDataLst>
              </p:nvPr>
            </p:nvSpPr>
            <p:spPr bwMode="auto">
              <a:xfrm>
                <a:off x="2929592" y="3148789"/>
                <a:ext cx="77699" cy="132579"/>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1" name="Align Center" descr="&lt;SmartSettings&gt;&lt;SmartResize anchorLeft=&quot;Absolute&quot; anchorTop=&quot;Absolute&quot; anchorRight=&quot;None&quot; anchorBottom=&quot;None&quot; /&gt;&lt;/SmartSettings&gt;"/>
              <p:cNvSpPr>
                <a:spLocks noChangeAspect="1" noEditPoints="1"/>
              </p:cNvSpPr>
              <p:nvPr>
                <p:custDataLst>
                  <p:tags r:id="rId24"/>
                </p:custDataLst>
              </p:nvPr>
            </p:nvSpPr>
            <p:spPr bwMode="auto">
              <a:xfrm>
                <a:off x="2781927" y="3146842"/>
                <a:ext cx="76605" cy="136479"/>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2" name="Align Left" descr="&lt;SmartSettings&gt;&lt;SmartResize anchorLeft=&quot;Absolute&quot; anchorTop=&quot;Absolute&quot; anchorRight=&quot;None&quot; anchorBottom=&quot;None&quot; /&gt;&lt;/SmartSettings&gt;"/>
              <p:cNvSpPr>
                <a:spLocks noChangeAspect="1" noEditPoints="1"/>
              </p:cNvSpPr>
              <p:nvPr>
                <p:custDataLst>
                  <p:tags r:id="rId25"/>
                </p:custDataLst>
              </p:nvPr>
            </p:nvSpPr>
            <p:spPr bwMode="auto">
              <a:xfrm>
                <a:off x="2634262" y="3148789"/>
                <a:ext cx="76605" cy="132579"/>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93" name="Separator 1" descr="&lt;SmartSettings&gt;&lt;SmartResize anchorLeft=&quot;Absolute&quot; anchorTop=&quot;Absolute&quot; anchorRight=&quot;None&quot; anchorBottom=&quot;None&quot; /&gt;&lt;/SmartSettings&gt;"/>
              <p:cNvCxnSpPr>
                <a:cxnSpLocks/>
              </p:cNvCxnSpPr>
              <p:nvPr>
                <p:custDataLst>
                  <p:tags r:id="rId26"/>
                </p:custDataLst>
              </p:nvPr>
            </p:nvCxnSpPr>
            <p:spPr bwMode="auto">
              <a:xfrm>
                <a:off x="2563201" y="3096087"/>
                <a:ext cx="0" cy="237983"/>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294" name="Strike-Through" descr="&lt;SmartSettings&gt;&lt;SmartResize anchorLeft=&quot;Absolute&quot; anchorTop=&quot;Absolute&quot; anchorRight=&quot;None&quot; anchorBottom=&quot;None&quot; /&gt;&lt;/SmartSettings&gt;"/>
              <p:cNvSpPr>
                <a:spLocks noChangeAspect="1" noEditPoints="1"/>
              </p:cNvSpPr>
              <p:nvPr>
                <p:custDataLst>
                  <p:tags r:id="rId27"/>
                </p:custDataLst>
              </p:nvPr>
            </p:nvSpPr>
            <p:spPr bwMode="auto">
              <a:xfrm>
                <a:off x="2393648" y="3133192"/>
                <a:ext cx="98490" cy="163775"/>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5" name="Underline" descr="&lt;SmartSettings&gt;&lt;SmartResize anchorLeft=&quot;Absolute&quot; anchorTop=&quot;Absolute&quot; anchorRight=&quot;None&quot; anchorBottom=&quot;None&quot; /&gt;&lt;/SmartSettings&gt;"/>
              <p:cNvSpPr>
                <a:spLocks noChangeAspect="1" noEditPoints="1"/>
              </p:cNvSpPr>
              <p:nvPr>
                <p:custDataLst>
                  <p:tags r:id="rId28"/>
                </p:custDataLst>
              </p:nvPr>
            </p:nvSpPr>
            <p:spPr bwMode="auto">
              <a:xfrm>
                <a:off x="2240510" y="3133192"/>
                <a:ext cx="82077" cy="163775"/>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6" name="Italic" descr="&lt;SmartSettings&gt;&lt;SmartResize anchorLeft=&quot;Absolute&quot; anchorTop=&quot;Absolute&quot; anchorRight=&quot;None&quot; anchorBottom=&quot;None&quot; /&gt;&lt;/SmartSettings&gt;"/>
              <p:cNvSpPr>
                <a:spLocks noChangeAspect="1" noEditPoints="1"/>
              </p:cNvSpPr>
              <p:nvPr>
                <p:custDataLst>
                  <p:tags r:id="rId29"/>
                </p:custDataLst>
              </p:nvPr>
            </p:nvSpPr>
            <p:spPr bwMode="auto">
              <a:xfrm>
                <a:off x="2075336" y="3133192"/>
                <a:ext cx="94114" cy="163775"/>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7" name="Bold" descr="&lt;SmartSettings&gt;&lt;SmartResize anchorLeft=&quot;Absolute&quot; anchorTop=&quot;Absolute&quot; anchorRight=&quot;None&quot; anchorBottom=&quot;None&quot; /&gt;&lt;/SmartSettings&gt;"/>
              <p:cNvSpPr>
                <a:spLocks noChangeAspect="1" noEditPoints="1"/>
              </p:cNvSpPr>
              <p:nvPr>
                <p:custDataLst>
                  <p:tags r:id="rId30"/>
                </p:custDataLst>
              </p:nvPr>
            </p:nvSpPr>
            <p:spPr bwMode="auto">
              <a:xfrm>
                <a:off x="1899219" y="3133192"/>
                <a:ext cx="105058" cy="163775"/>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98" name="Separator 1" descr="&lt;SmartSettings&gt;&lt;SmartResize anchorLeft=&quot;Absolute&quot; anchorTop=&quot;Absolute&quot; anchorRight=&quot;None&quot; anchorBottom=&quot;None&quot; /&gt;&lt;/SmartSettings&gt;"/>
              <p:cNvCxnSpPr>
                <a:cxnSpLocks/>
              </p:cNvCxnSpPr>
              <p:nvPr>
                <p:custDataLst>
                  <p:tags r:id="rId31"/>
                </p:custDataLst>
              </p:nvPr>
            </p:nvCxnSpPr>
            <p:spPr bwMode="auto">
              <a:xfrm>
                <a:off x="1828156" y="3096087"/>
                <a:ext cx="0" cy="237983"/>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3" name="Scrollbar"/>
            <p:cNvGrpSpPr/>
            <p:nvPr/>
          </p:nvGrpSpPr>
          <p:grpSpPr>
            <a:xfrm>
              <a:off x="4833159" y="3386925"/>
              <a:ext cx="99280" cy="1299387"/>
              <a:chOff x="5111497" y="1760400"/>
              <a:chExt cx="99280" cy="2196448"/>
            </a:xfrm>
          </p:grpSpPr>
          <p:sp>
            <p:nvSpPr>
              <p:cNvPr id="284" name="Track" descr="&lt;SmartSettings&gt;&lt;SmartResize anchorLeft=&quot;None&quot; anchorTop=&quot;Absolute&quot; anchorRight=&quot;Absolute&quot; anchorBottom=&quot;Absolute&quot; /&gt;&lt;/SmartSettings&gt;"/>
              <p:cNvSpPr/>
              <p:nvPr>
                <p:custDataLst>
                  <p:tags r:id="rId18"/>
                </p:custDataLst>
              </p:nvPr>
            </p:nvSpPr>
            <p:spPr>
              <a:xfrm rot="5400000">
                <a:off x="4062913" y="2808984"/>
                <a:ext cx="2196448" cy="9928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smtClean="0">
                  <a:solidFill>
                    <a:srgbClr val="5F5F5F"/>
                  </a:solidFill>
                  <a:latin typeface="Segoe UI" panose="020B0502040204020203" pitchFamily="34" charset="0"/>
                  <a:cs typeface="Segoe UI" panose="020B0502040204020203" pitchFamily="34" charset="0"/>
                </a:endParaRPr>
              </a:p>
            </p:txBody>
          </p:sp>
          <p:sp>
            <p:nvSpPr>
              <p:cNvPr id="285" name="Chevron" descr="&lt;SmartSettings&gt;&lt;SmartResize anchorLeft=&quot;None&quot; anchorTop=&quot;Absolute&quot; anchorRight=&quot;Absolute&quot; anchorBottom=&quot;None&quot; /&gt;&lt;/SmartSettings&gt;"/>
              <p:cNvSpPr>
                <a:spLocks noChangeAspect="1"/>
              </p:cNvSpPr>
              <p:nvPr>
                <p:custDataLst>
                  <p:tags r:id="rId19"/>
                </p:custDataLst>
              </p:nvPr>
            </p:nvSpPr>
            <p:spPr bwMode="auto">
              <a:xfrm rot="10800000" flipH="1">
                <a:off x="5139075" y="1883414"/>
                <a:ext cx="44124" cy="751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6" name="Chevron" descr="&lt;SmartSettings&gt;&lt;SmartResize anchorLeft=&quot;None&quot; anchorTop=&quot;None&quot; anchorRight=&quot;Absolute&quot; anchorBottom=&quot;Absolute&quot; /&gt;&lt;/SmartSettings&gt;"/>
              <p:cNvSpPr>
                <a:spLocks noChangeAspect="1"/>
              </p:cNvSpPr>
              <p:nvPr>
                <p:custDataLst>
                  <p:tags r:id="rId20"/>
                </p:custDataLst>
              </p:nvPr>
            </p:nvSpPr>
            <p:spPr bwMode="auto">
              <a:xfrm flipH="1">
                <a:off x="5139075" y="3765315"/>
                <a:ext cx="44124" cy="75105"/>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239" name="Button">
            <a:extLst>
              <a:ext uri="{FF2B5EF4-FFF2-40B4-BE49-F238E27FC236}">
                <a16:creationId xmlns="" xmlns:a16="http://schemas.microsoft.com/office/drawing/2014/main" id="{A3F12EB2-489E-3B3D-3B90-EA3338AF48A6}"/>
              </a:ext>
            </a:extLst>
          </p:cNvPr>
          <p:cNvSpPr>
            <a:spLocks/>
          </p:cNvSpPr>
          <p:nvPr/>
        </p:nvSpPr>
        <p:spPr bwMode="auto">
          <a:xfrm>
            <a:off x="6913580" y="3063488"/>
            <a:ext cx="540078" cy="221415"/>
          </a:xfrm>
          <a:prstGeom prst="roundRect">
            <a:avLst>
              <a:gd name="adj" fmla="val 8776"/>
            </a:avLst>
          </a:prstGeom>
          <a:solidFill>
            <a:srgbClr val="FFFFFF"/>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5" name="그림 14"/>
          <p:cNvPicPr>
            <a:picLocks noChangeAspect="1"/>
          </p:cNvPicPr>
          <p:nvPr/>
        </p:nvPicPr>
        <p:blipFill rotWithShape="1">
          <a:blip r:embed="rId56"/>
          <a:srcRect b="23877"/>
          <a:stretch/>
        </p:blipFill>
        <p:spPr>
          <a:xfrm>
            <a:off x="4810124" y="3114171"/>
            <a:ext cx="5668166" cy="3553329"/>
          </a:xfrm>
          <a:prstGeom prst="rect">
            <a:avLst/>
          </a:prstGeom>
        </p:spPr>
      </p:pic>
      <p:pic>
        <p:nvPicPr>
          <p:cNvPr id="16" name="그림 15"/>
          <p:cNvPicPr>
            <a:picLocks noChangeAspect="1"/>
          </p:cNvPicPr>
          <p:nvPr/>
        </p:nvPicPr>
        <p:blipFill>
          <a:blip r:embed="rId57"/>
          <a:stretch>
            <a:fillRect/>
          </a:stretch>
        </p:blipFill>
        <p:spPr>
          <a:xfrm>
            <a:off x="4814887" y="8300166"/>
            <a:ext cx="5658640" cy="338651"/>
          </a:xfrm>
          <a:prstGeom prst="rect">
            <a:avLst/>
          </a:prstGeom>
        </p:spPr>
      </p:pic>
      <p:sp>
        <p:nvSpPr>
          <p:cNvPr id="307" name="Button">
            <a:extLst>
              <a:ext uri="{FF2B5EF4-FFF2-40B4-BE49-F238E27FC236}">
                <a16:creationId xmlns="" xmlns:a16="http://schemas.microsoft.com/office/drawing/2014/main" id="{A3F12EB2-489E-3B3D-3B90-EA3338AF48A6}"/>
              </a:ext>
            </a:extLst>
          </p:cNvPr>
          <p:cNvSpPr>
            <a:spLocks/>
          </p:cNvSpPr>
          <p:nvPr/>
        </p:nvSpPr>
        <p:spPr bwMode="auto">
          <a:xfrm>
            <a:off x="4816036" y="8787331"/>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8" name="Button">
            <a:extLst>
              <a:ext uri="{FF2B5EF4-FFF2-40B4-BE49-F238E27FC236}">
                <a16:creationId xmlns="" xmlns:a16="http://schemas.microsoft.com/office/drawing/2014/main" id="{A3F12EB2-489E-3B3D-3B90-EA3338AF48A6}"/>
              </a:ext>
            </a:extLst>
          </p:cNvPr>
          <p:cNvSpPr>
            <a:spLocks/>
          </p:cNvSpPr>
          <p:nvPr/>
        </p:nvSpPr>
        <p:spPr bwMode="auto">
          <a:xfrm>
            <a:off x="5400236" y="8787331"/>
            <a:ext cx="540078"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310" name="Cutout"/>
          <p:cNvGrpSpPr/>
          <p:nvPr/>
        </p:nvGrpSpPr>
        <p:grpSpPr>
          <a:xfrm rot="16200000">
            <a:off x="7597292" y="-101877"/>
            <a:ext cx="180812" cy="5796016"/>
            <a:chOff x="6402388" y="1584325"/>
            <a:chExt cx="239713" cy="933450"/>
          </a:xfrm>
          <a:solidFill>
            <a:srgbClr val="FFFFFF"/>
          </a:solidFill>
        </p:grpSpPr>
        <p:sp>
          <p:nvSpPr>
            <p:cNvPr id="311" name="Fill"/>
            <p:cNvSpPr>
              <a:spLocks/>
            </p:cNvSpPr>
            <p:nvPr/>
          </p:nvSpPr>
          <p:spPr bwMode="auto">
            <a:xfrm>
              <a:off x="6402388" y="1584325"/>
              <a:ext cx="239713" cy="933450"/>
            </a:xfrm>
            <a:custGeom>
              <a:avLst/>
              <a:gdLst>
                <a:gd name="T0" fmla="*/ 74 w 151"/>
                <a:gd name="T1" fmla="*/ 588 h 588"/>
                <a:gd name="T2" fmla="*/ 151 w 151"/>
                <a:gd name="T3" fmla="*/ 518 h 588"/>
                <a:gd name="T4" fmla="*/ 74 w 151"/>
                <a:gd name="T5" fmla="*/ 441 h 588"/>
                <a:gd name="T6" fmla="*/ 151 w 151"/>
                <a:gd name="T7" fmla="*/ 375 h 588"/>
                <a:gd name="T8" fmla="*/ 74 w 151"/>
                <a:gd name="T9" fmla="*/ 294 h 588"/>
                <a:gd name="T10" fmla="*/ 151 w 151"/>
                <a:gd name="T11" fmla="*/ 231 h 588"/>
                <a:gd name="T12" fmla="*/ 74 w 151"/>
                <a:gd name="T13" fmla="*/ 147 h 588"/>
                <a:gd name="T14" fmla="*/ 151 w 151"/>
                <a:gd name="T15" fmla="*/ 88 h 588"/>
                <a:gd name="T16" fmla="*/ 74 w 151"/>
                <a:gd name="T17" fmla="*/ 0 h 588"/>
                <a:gd name="T18" fmla="*/ 0 w 151"/>
                <a:gd name="T19" fmla="*/ 0 h 588"/>
                <a:gd name="T20" fmla="*/ 78 w 151"/>
                <a:gd name="T21" fmla="*/ 88 h 588"/>
                <a:gd name="T22" fmla="*/ 0 w 151"/>
                <a:gd name="T23" fmla="*/ 147 h 588"/>
                <a:gd name="T24" fmla="*/ 78 w 151"/>
                <a:gd name="T25" fmla="*/ 231 h 588"/>
                <a:gd name="T26" fmla="*/ 0 w 151"/>
                <a:gd name="T27" fmla="*/ 294 h 588"/>
                <a:gd name="T28" fmla="*/ 78 w 151"/>
                <a:gd name="T29" fmla="*/ 375 h 588"/>
                <a:gd name="T30" fmla="*/ 0 w 151"/>
                <a:gd name="T31" fmla="*/ 441 h 588"/>
                <a:gd name="T32" fmla="*/ 78 w 151"/>
                <a:gd name="T33" fmla="*/ 518 h 588"/>
                <a:gd name="T34" fmla="*/ 0 w 151"/>
                <a:gd name="T35" fmla="*/ 588 h 588"/>
                <a:gd name="T36" fmla="*/ 74 w 151"/>
                <a:gd name="T3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588">
                  <a:moveTo>
                    <a:pt x="74" y="588"/>
                  </a:moveTo>
                  <a:lnTo>
                    <a:pt x="151" y="518"/>
                  </a:lnTo>
                  <a:lnTo>
                    <a:pt x="74" y="441"/>
                  </a:lnTo>
                  <a:lnTo>
                    <a:pt x="151" y="375"/>
                  </a:lnTo>
                  <a:lnTo>
                    <a:pt x="74" y="294"/>
                  </a:lnTo>
                  <a:lnTo>
                    <a:pt x="151" y="231"/>
                  </a:lnTo>
                  <a:lnTo>
                    <a:pt x="74" y="147"/>
                  </a:lnTo>
                  <a:lnTo>
                    <a:pt x="151" y="88"/>
                  </a:lnTo>
                  <a:lnTo>
                    <a:pt x="74" y="0"/>
                  </a:lnTo>
                  <a:lnTo>
                    <a:pt x="0" y="0"/>
                  </a:lnTo>
                  <a:lnTo>
                    <a:pt x="78" y="88"/>
                  </a:lnTo>
                  <a:lnTo>
                    <a:pt x="0" y="147"/>
                  </a:lnTo>
                  <a:lnTo>
                    <a:pt x="78" y="231"/>
                  </a:lnTo>
                  <a:lnTo>
                    <a:pt x="0" y="294"/>
                  </a:lnTo>
                  <a:lnTo>
                    <a:pt x="78" y="375"/>
                  </a:lnTo>
                  <a:lnTo>
                    <a:pt x="0" y="441"/>
                  </a:lnTo>
                  <a:lnTo>
                    <a:pt x="78" y="518"/>
                  </a:lnTo>
                  <a:lnTo>
                    <a:pt x="0" y="588"/>
                  </a:lnTo>
                  <a:lnTo>
                    <a:pt x="74" y="58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2" name="Border"/>
            <p:cNvSpPr>
              <a:spLocks noEditPoints="1"/>
            </p:cNvSpPr>
            <p:nvPr/>
          </p:nvSpPr>
          <p:spPr bwMode="auto">
            <a:xfrm>
              <a:off x="6402388" y="1584325"/>
              <a:ext cx="239713" cy="933450"/>
            </a:xfrm>
            <a:custGeom>
              <a:avLst/>
              <a:gdLst>
                <a:gd name="T0" fmla="*/ 0 w 909"/>
                <a:gd name="T1" fmla="*/ 0 h 3585"/>
                <a:gd name="T2" fmla="*/ 467 w 909"/>
                <a:gd name="T3" fmla="*/ 535 h 3585"/>
                <a:gd name="T4" fmla="*/ 0 w 909"/>
                <a:gd name="T5" fmla="*/ 896 h 3585"/>
                <a:gd name="T6" fmla="*/ 467 w 909"/>
                <a:gd name="T7" fmla="*/ 1409 h 3585"/>
                <a:gd name="T8" fmla="*/ 0 w 909"/>
                <a:gd name="T9" fmla="*/ 1793 h 3585"/>
                <a:gd name="T10" fmla="*/ 467 w 909"/>
                <a:gd name="T11" fmla="*/ 2284 h 3585"/>
                <a:gd name="T12" fmla="*/ 0 w 909"/>
                <a:gd name="T13" fmla="*/ 2689 h 3585"/>
                <a:gd name="T14" fmla="*/ 467 w 909"/>
                <a:gd name="T15" fmla="*/ 3158 h 3585"/>
                <a:gd name="T16" fmla="*/ 0 w 909"/>
                <a:gd name="T17" fmla="*/ 3585 h 3585"/>
                <a:gd name="T18" fmla="*/ 442 w 909"/>
                <a:gd name="T19" fmla="*/ 3585 h 3585"/>
                <a:gd name="T20" fmla="*/ 909 w 909"/>
                <a:gd name="T21" fmla="*/ 3158 h 3585"/>
                <a:gd name="T22" fmla="*/ 442 w 909"/>
                <a:gd name="T23" fmla="*/ 2689 h 3585"/>
                <a:gd name="T24" fmla="*/ 909 w 909"/>
                <a:gd name="T25" fmla="*/ 2284 h 3585"/>
                <a:gd name="T26" fmla="*/ 442 w 909"/>
                <a:gd name="T27" fmla="*/ 1793 h 3585"/>
                <a:gd name="T28" fmla="*/ 909 w 909"/>
                <a:gd name="T29" fmla="*/ 1409 h 3585"/>
                <a:gd name="T30" fmla="*/ 442 w 909"/>
                <a:gd name="T31" fmla="*/ 896 h 3585"/>
                <a:gd name="T32" fmla="*/ 909 w 909"/>
                <a:gd name="T33" fmla="*/ 535 h 3585"/>
                <a:gd name="T34" fmla="*/ 442 w 909"/>
                <a:gd name="T35" fmla="*/ 0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9" h="3585">
                  <a:moveTo>
                    <a:pt x="0" y="0"/>
                  </a:moveTo>
                  <a:lnTo>
                    <a:pt x="467" y="535"/>
                  </a:lnTo>
                  <a:lnTo>
                    <a:pt x="0" y="896"/>
                  </a:lnTo>
                  <a:lnTo>
                    <a:pt x="467" y="1409"/>
                  </a:lnTo>
                  <a:lnTo>
                    <a:pt x="0" y="1793"/>
                  </a:lnTo>
                  <a:lnTo>
                    <a:pt x="467" y="2284"/>
                  </a:lnTo>
                  <a:lnTo>
                    <a:pt x="0" y="2689"/>
                  </a:lnTo>
                  <a:lnTo>
                    <a:pt x="467" y="3158"/>
                  </a:lnTo>
                  <a:lnTo>
                    <a:pt x="0" y="3585"/>
                  </a:lnTo>
                  <a:moveTo>
                    <a:pt x="442" y="3585"/>
                  </a:moveTo>
                  <a:lnTo>
                    <a:pt x="909" y="3158"/>
                  </a:lnTo>
                  <a:lnTo>
                    <a:pt x="442" y="2689"/>
                  </a:lnTo>
                  <a:lnTo>
                    <a:pt x="909" y="2284"/>
                  </a:lnTo>
                  <a:lnTo>
                    <a:pt x="442" y="1793"/>
                  </a:lnTo>
                  <a:lnTo>
                    <a:pt x="909" y="1409"/>
                  </a:lnTo>
                  <a:lnTo>
                    <a:pt x="442" y="896"/>
                  </a:lnTo>
                  <a:lnTo>
                    <a:pt x="909" y="535"/>
                  </a:lnTo>
                  <a:lnTo>
                    <a:pt x="442" y="0"/>
                  </a:lnTo>
                </a:path>
              </a:pathLst>
            </a:cu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313" name="직사각형 312">
            <a:extLst>
              <a:ext uri="{FF2B5EF4-FFF2-40B4-BE49-F238E27FC236}">
                <a16:creationId xmlns="" xmlns:a16="http://schemas.microsoft.com/office/drawing/2014/main" id="{00DA3AD5-6ADD-E35A-AB6D-69E6F1EE6B74}"/>
              </a:ext>
            </a:extLst>
          </p:cNvPr>
          <p:cNvSpPr/>
          <p:nvPr/>
        </p:nvSpPr>
        <p:spPr>
          <a:xfrm>
            <a:off x="2475305" y="3368888"/>
            <a:ext cx="1327435" cy="861774"/>
          </a:xfrm>
          <a:prstGeom prst="rect">
            <a:avLst/>
          </a:prstGeom>
          <a:solidFill>
            <a:schemeClr val="bg1"/>
          </a:solidFill>
          <a:ln>
            <a:solidFill>
              <a:srgbClr val="FF0000"/>
            </a:solidFill>
          </a:ln>
        </p:spPr>
        <p:txBody>
          <a:bodyPr wrap="square">
            <a:spAutoFit/>
          </a:bodyPr>
          <a:lstStyle/>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필터</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완료제외</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내 담당업무</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내가 등록한 업무</a:t>
            </a:r>
            <a:endParaRPr lang="en-US" altLang="ko-KR" sz="1000" dirty="0" smtClean="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smtClean="0">
                <a:latin typeface="나눔고딕" panose="020D0604000000000000" pitchFamily="50" charset="-127"/>
                <a:ea typeface="나눔고딕" panose="020D0604000000000000" pitchFamily="50" charset="-127"/>
                <a:cs typeface="Segoe UI" panose="020B0502040204020203" pitchFamily="34" charset="0"/>
              </a:rPr>
              <a:t>지연된 업무</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314" name="직선 화살표 연결선 313"/>
          <p:cNvCxnSpPr>
            <a:stCxn id="134" idx="2"/>
            <a:endCxn id="313" idx="0"/>
          </p:cNvCxnSpPr>
          <p:nvPr/>
        </p:nvCxnSpPr>
        <p:spPr>
          <a:xfrm>
            <a:off x="2859926" y="2607581"/>
            <a:ext cx="279097" cy="761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4520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Panel"/>
          <p:cNvSpPr/>
          <p:nvPr/>
        </p:nvSpPr>
        <p:spPr>
          <a:xfrm>
            <a:off x="8025633" y="3319793"/>
            <a:ext cx="2509652" cy="2323758"/>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endParaRPr lang="en-US" sz="900">
              <a:solidFill>
                <a:srgbClr val="5F5F5F"/>
              </a:solidFill>
              <a:latin typeface="Segoe UI" panose="020B0502040204020203" pitchFamily="34" charset="0"/>
              <a:cs typeface="Segoe UI" panose="020B0502040204020203" pitchFamily="34" charset="0"/>
            </a:endParaRPr>
          </a:p>
        </p:txBody>
      </p:sp>
      <p:sp>
        <p:nvSpPr>
          <p:cNvPr id="74" name="Rounded Panel"/>
          <p:cNvSpPr/>
          <p:nvPr/>
        </p:nvSpPr>
        <p:spPr>
          <a:xfrm>
            <a:off x="8025633" y="1871993"/>
            <a:ext cx="2509652" cy="1348676"/>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pPr>
            <a:endParaRPr lang="en-US" sz="900">
              <a:solidFill>
                <a:srgbClr val="5F5F5F"/>
              </a:solidFill>
              <a:latin typeface="Segoe UI" panose="020B0502040204020203" pitchFamily="34" charset="0"/>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개요</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개요</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183503"/>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7822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923352"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5660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5583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5583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00032"/>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2491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2571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1" name="Header">
            <a:extLst>
              <a:ext uri="{FF2B5EF4-FFF2-40B4-BE49-F238E27FC236}">
                <a16:creationId xmlns="" xmlns:a16="http://schemas.microsoft.com/office/drawing/2014/main" id="{9C133CA9-7A69-18AC-3B64-4FBD0E7F2875}"/>
              </a:ext>
            </a:extLst>
          </p:cNvPr>
          <p:cNvSpPr txBox="1"/>
          <p:nvPr/>
        </p:nvSpPr>
        <p:spPr>
          <a:xfrm>
            <a:off x="8104781" y="3543443"/>
            <a:ext cx="60939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참여자</a:t>
            </a:r>
            <a:endParaRPr lang="en-US" sz="1200">
              <a:solidFill>
                <a:srgbClr val="5F5F5F"/>
              </a:solidFill>
              <a:latin typeface="Segoe UI" panose="020B0502040204020203" pitchFamily="34" charset="0"/>
              <a:cs typeface="Segoe UI" panose="020B0502040204020203" pitchFamily="34" charset="0"/>
            </a:endParaRPr>
          </a:p>
        </p:txBody>
      </p:sp>
      <p:pic>
        <p:nvPicPr>
          <p:cNvPr id="242" name="Placeholder User">
            <a:extLst>
              <a:ext uri="{FF2B5EF4-FFF2-40B4-BE49-F238E27FC236}">
                <a16:creationId xmlns="" xmlns:a16="http://schemas.microsoft.com/office/drawing/2014/main" id="{E71808BA-DB59-561B-FF77-E6D2413F125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02270" y="3927030"/>
            <a:ext cx="283297" cy="283297"/>
          </a:xfrm>
          <a:prstGeom prst="ellipse">
            <a:avLst/>
          </a:prstGeom>
        </p:spPr>
      </p:pic>
      <p:pic>
        <p:nvPicPr>
          <p:cNvPr id="243" name="Placeholder User">
            <a:extLst>
              <a:ext uri="{FF2B5EF4-FFF2-40B4-BE49-F238E27FC236}">
                <a16:creationId xmlns="" xmlns:a16="http://schemas.microsoft.com/office/drawing/2014/main" id="{01229E2A-65E4-4FE9-BE45-52FEE9BD672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02270" y="4374337"/>
            <a:ext cx="283297" cy="283297"/>
          </a:xfrm>
          <a:prstGeom prst="ellipse">
            <a:avLst/>
          </a:prstGeom>
        </p:spPr>
      </p:pic>
      <p:pic>
        <p:nvPicPr>
          <p:cNvPr id="245" name="Placeholder User">
            <a:extLst>
              <a:ext uri="{FF2B5EF4-FFF2-40B4-BE49-F238E27FC236}">
                <a16:creationId xmlns="" xmlns:a16="http://schemas.microsoft.com/office/drawing/2014/main" id="{80CEDB21-3644-F528-608A-FA08D741982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02270" y="5216764"/>
            <a:ext cx="283297" cy="283297"/>
          </a:xfrm>
          <a:prstGeom prst="ellipse">
            <a:avLst/>
          </a:prstGeom>
        </p:spPr>
      </p:pic>
      <p:pic>
        <p:nvPicPr>
          <p:cNvPr id="246" name="Placeholder User">
            <a:extLst>
              <a:ext uri="{FF2B5EF4-FFF2-40B4-BE49-F238E27FC236}">
                <a16:creationId xmlns="" xmlns:a16="http://schemas.microsoft.com/office/drawing/2014/main" id="{9E4A58A3-6C3F-A1F0-B27C-9943604782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202270" y="4769457"/>
            <a:ext cx="283297" cy="283297"/>
          </a:xfrm>
          <a:prstGeom prst="ellipse">
            <a:avLst/>
          </a:prstGeom>
        </p:spPr>
      </p:pic>
      <p:sp>
        <p:nvSpPr>
          <p:cNvPr id="248" name="사각형: 둥근 모서리 247">
            <a:extLst>
              <a:ext uri="{FF2B5EF4-FFF2-40B4-BE49-F238E27FC236}">
                <a16:creationId xmlns="" xmlns:a16="http://schemas.microsoft.com/office/drawing/2014/main" id="{77CD2143-FFB6-8A25-4C4A-F3CEF7B9B902}"/>
              </a:ext>
            </a:extLst>
          </p:cNvPr>
          <p:cNvSpPr/>
          <p:nvPr/>
        </p:nvSpPr>
        <p:spPr>
          <a:xfrm>
            <a:off x="8738092" y="3572377"/>
            <a:ext cx="296469" cy="174825"/>
          </a:xfrm>
          <a:prstGeom prst="roundRect">
            <a:avLst/>
          </a:prstGeom>
          <a:solidFill>
            <a:srgbClr val="B1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4</a:t>
            </a:r>
            <a:endParaRPr lang="ko-KR" altLang="en-US" sz="1200">
              <a:solidFill>
                <a:schemeClr val="bg1"/>
              </a:solidFill>
            </a:endParaRPr>
          </a:p>
        </p:txBody>
      </p:sp>
      <p:sp>
        <p:nvSpPr>
          <p:cNvPr id="251" name="TextBox 250">
            <a:extLst>
              <a:ext uri="{FF2B5EF4-FFF2-40B4-BE49-F238E27FC236}">
                <a16:creationId xmlns="" xmlns:a16="http://schemas.microsoft.com/office/drawing/2014/main" id="{9B9F2146-EC0A-FC79-3AB9-418E80215C14}"/>
              </a:ext>
            </a:extLst>
          </p:cNvPr>
          <p:cNvSpPr txBox="1"/>
          <p:nvPr/>
        </p:nvSpPr>
        <p:spPr>
          <a:xfrm>
            <a:off x="8092901" y="2166454"/>
            <a:ext cx="2468944" cy="630942"/>
          </a:xfrm>
          <a:prstGeom prst="rect">
            <a:avLst/>
          </a:prstGeom>
          <a:noFill/>
        </p:spPr>
        <p:txBody>
          <a:bodyPr wrap="square">
            <a:spAutoFit/>
          </a:bodyPr>
          <a:lstStyle/>
          <a:p>
            <a:pPr>
              <a:lnSpc>
                <a:spcPts val="1400"/>
              </a:lnSpc>
            </a:pPr>
            <a:r>
              <a:rPr lang="ko-KR" altLang="en-US" sz="1100">
                <a:latin typeface="나눔고딕" panose="020D0604000000000000" pitchFamily="50" charset="-127"/>
                <a:ea typeface="나눔고딕" panose="020D0604000000000000" pitchFamily="50" charset="-127"/>
                <a:cs typeface="Segoe UI" panose="020B0502040204020203" pitchFamily="34" charset="0"/>
              </a:rPr>
              <a:t>최종 갱신일자 </a:t>
            </a:r>
            <a:r>
              <a:rPr lang="en-US" altLang="ko-KR" sz="1100">
                <a:latin typeface="나눔고딕" panose="020D0604000000000000" pitchFamily="50" charset="-127"/>
                <a:ea typeface="나눔고딕" panose="020D0604000000000000" pitchFamily="50" charset="-127"/>
                <a:cs typeface="Segoe UI" panose="020B0502040204020203" pitchFamily="34" charset="0"/>
              </a:rPr>
              <a:t>: 2023-04-05</a:t>
            </a:r>
          </a:p>
          <a:p>
            <a:pPr>
              <a:lnSpc>
                <a:spcPts val="1400"/>
              </a:lnSpc>
            </a:pPr>
            <a:r>
              <a:rPr lang="en-US" altLang="ko-KR" sz="1100">
                <a:latin typeface="나눔고딕" panose="020D0604000000000000" pitchFamily="50" charset="-127"/>
                <a:ea typeface="나눔고딕" panose="020D0604000000000000" pitchFamily="50" charset="-127"/>
                <a:cs typeface="Segoe UI" panose="020B0502040204020203" pitchFamily="34" charset="0"/>
              </a:rPr>
              <a:t>                     </a:t>
            </a:r>
            <a:r>
              <a:rPr lang="ko-KR" altLang="en-US" sz="1100">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a:latin typeface="나눔고딕" panose="020D0604000000000000" pitchFamily="50" charset="-127"/>
                <a:ea typeface="나눔고딕" panose="020D0604000000000000" pitchFamily="50" charset="-127"/>
                <a:cs typeface="Segoe UI" panose="020B0502040204020203" pitchFamily="34" charset="0"/>
              </a:rPr>
              <a:t>OO (</a:t>
            </a:r>
            <a:r>
              <a:rPr lang="ko-KR" altLang="en-US" sz="1100">
                <a:latin typeface="나눔고딕" panose="020D0604000000000000" pitchFamily="50" charset="-127"/>
                <a:ea typeface="나눔고딕" panose="020D0604000000000000" pitchFamily="50" charset="-127"/>
                <a:cs typeface="Segoe UI" panose="020B0502040204020203" pitchFamily="34" charset="0"/>
              </a:rPr>
              <a:t>개발 </a:t>
            </a:r>
            <a:r>
              <a:rPr lang="en-US" altLang="ko-KR" sz="1100">
                <a:latin typeface="나눔고딕" panose="020D0604000000000000" pitchFamily="50" charset="-127"/>
                <a:ea typeface="나눔고딕" panose="020D0604000000000000" pitchFamily="50" charset="-127"/>
                <a:cs typeface="Segoe UI" panose="020B0502040204020203" pitchFamily="34" charset="0"/>
              </a:rPr>
              <a:t>1</a:t>
            </a:r>
            <a:r>
              <a:rPr lang="ko-KR" altLang="en-US" sz="1100">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a:latin typeface="나눔고딕" panose="020D0604000000000000" pitchFamily="50" charset="-127"/>
                <a:ea typeface="나눔고딕" panose="020D0604000000000000" pitchFamily="50" charset="-127"/>
                <a:cs typeface="Segoe UI" panose="020B0502040204020203" pitchFamily="34" charset="0"/>
              </a:rPr>
              <a:t>)</a:t>
            </a:r>
          </a:p>
          <a:p>
            <a:pPr>
              <a:lnSpc>
                <a:spcPts val="1400"/>
              </a:lnSpc>
            </a:pPr>
            <a:r>
              <a:rPr lang="ko-KR" altLang="en-US" sz="1100">
                <a:latin typeface="나눔고딕" panose="020D0604000000000000" pitchFamily="50" charset="-127"/>
                <a:ea typeface="나눔고딕" panose="020D0604000000000000" pitchFamily="50" charset="-127"/>
                <a:cs typeface="Segoe UI" panose="020B0502040204020203" pitchFamily="34" charset="0"/>
              </a:rPr>
              <a:t>프로젝트 생성일자 </a:t>
            </a:r>
            <a:r>
              <a:rPr lang="en-US" altLang="ko-KR" sz="1100">
                <a:latin typeface="나눔고딕" panose="020D0604000000000000" pitchFamily="50" charset="-127"/>
                <a:ea typeface="나눔고딕" panose="020D0604000000000000" pitchFamily="50" charset="-127"/>
                <a:cs typeface="Segoe UI" panose="020B0502040204020203" pitchFamily="34" charset="0"/>
              </a:rPr>
              <a:t>: 2023-01-05</a:t>
            </a:r>
            <a:endParaRPr lang="en-US" altLang="ko-KR" sz="1050">
              <a:latin typeface="나눔고딕" panose="020D0604000000000000" pitchFamily="50" charset="-127"/>
              <a:ea typeface="나눔고딕" panose="020D0604000000000000" pitchFamily="50" charset="-127"/>
              <a:cs typeface="Segoe UI" panose="020B0502040204020203" pitchFamily="34" charset="0"/>
            </a:endParaRPr>
          </a:p>
        </p:txBody>
      </p:sp>
      <p:sp>
        <p:nvSpPr>
          <p:cNvPr id="513" name="Header">
            <a:extLst>
              <a:ext uri="{FF2B5EF4-FFF2-40B4-BE49-F238E27FC236}">
                <a16:creationId xmlns="" xmlns:a16="http://schemas.microsoft.com/office/drawing/2014/main" id="{CFF3BB72-D86D-5495-D48C-D9148C1B253C}"/>
              </a:ext>
            </a:extLst>
          </p:cNvPr>
          <p:cNvSpPr txBox="1"/>
          <p:nvPr/>
        </p:nvSpPr>
        <p:spPr>
          <a:xfrm>
            <a:off x="8580269" y="3933587"/>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홍</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a:solidFill>
                  <a:srgbClr val="5F5F5F"/>
                </a:solidFill>
                <a:latin typeface="Segoe UI" panose="020B0502040204020203" pitchFamily="34" charset="0"/>
                <a:cs typeface="Segoe UI" panose="020B0502040204020203" pitchFamily="34" charset="0"/>
              </a:rPr>
              <a:t>개발 </a:t>
            </a:r>
            <a:r>
              <a:rPr lang="en-US" altLang="ko-KR" sz="1200">
                <a:solidFill>
                  <a:srgbClr val="5F5F5F"/>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4" name="Header">
            <a:extLst>
              <a:ext uri="{FF2B5EF4-FFF2-40B4-BE49-F238E27FC236}">
                <a16:creationId xmlns="" xmlns:a16="http://schemas.microsoft.com/office/drawing/2014/main" id="{14AAE255-5F79-822A-ACB5-A36D0EC556D2}"/>
              </a:ext>
            </a:extLst>
          </p:cNvPr>
          <p:cNvSpPr txBox="1"/>
          <p:nvPr/>
        </p:nvSpPr>
        <p:spPr>
          <a:xfrm>
            <a:off x="8580269" y="4360307"/>
            <a:ext cx="1253805"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김</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a:solidFill>
                  <a:srgbClr val="5F5F5F"/>
                </a:solidFill>
                <a:latin typeface="Segoe UI" panose="020B0502040204020203" pitchFamily="34" charset="0"/>
                <a:cs typeface="Segoe UI" panose="020B0502040204020203" pitchFamily="34" charset="0"/>
              </a:rPr>
              <a:t>개발 </a:t>
            </a:r>
            <a:r>
              <a:rPr lang="en-US" altLang="ko-KR" sz="1200">
                <a:solidFill>
                  <a:srgbClr val="5F5F5F"/>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5" name="Header">
            <a:extLst>
              <a:ext uri="{FF2B5EF4-FFF2-40B4-BE49-F238E27FC236}">
                <a16:creationId xmlns="" xmlns:a16="http://schemas.microsoft.com/office/drawing/2014/main" id="{DC48250F-B8AC-A8EF-0AAF-0C9D1BA921C6}"/>
              </a:ext>
            </a:extLst>
          </p:cNvPr>
          <p:cNvSpPr txBox="1"/>
          <p:nvPr/>
        </p:nvSpPr>
        <p:spPr>
          <a:xfrm>
            <a:off x="8580269" y="4783608"/>
            <a:ext cx="128265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err="1">
                <a:solidFill>
                  <a:srgbClr val="5F5F5F"/>
                </a:solidFill>
                <a:latin typeface="Segoe UI" panose="020B0502040204020203" pitchFamily="34" charset="0"/>
                <a:cs typeface="Segoe UI" panose="020B0502040204020203" pitchFamily="34" charset="0"/>
              </a:rPr>
              <a:t>컨텐츠팀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516" name="Header">
            <a:extLst>
              <a:ext uri="{FF2B5EF4-FFF2-40B4-BE49-F238E27FC236}">
                <a16:creationId xmlns="" xmlns:a16="http://schemas.microsoft.com/office/drawing/2014/main" id="{184767F4-AB5B-F113-CEB3-DFE3B83524A8}"/>
              </a:ext>
            </a:extLst>
          </p:cNvPr>
          <p:cNvSpPr txBox="1"/>
          <p:nvPr/>
        </p:nvSpPr>
        <p:spPr>
          <a:xfrm>
            <a:off x="8580269" y="5222520"/>
            <a:ext cx="1282659"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a:t>
            </a:r>
            <a:r>
              <a:rPr lang="en-US" altLang="ko-KR" sz="1200">
                <a:solidFill>
                  <a:srgbClr val="5F5F5F"/>
                </a:solidFill>
                <a:latin typeface="Segoe UI" panose="020B0502040204020203" pitchFamily="34" charset="0"/>
                <a:cs typeface="Segoe UI" panose="020B0502040204020203" pitchFamily="34" charset="0"/>
              </a:rPr>
              <a:t>OO (</a:t>
            </a:r>
            <a:r>
              <a:rPr lang="ko-KR" altLang="en-US" sz="1200" err="1">
                <a:solidFill>
                  <a:srgbClr val="5F5F5F"/>
                </a:solidFill>
                <a:latin typeface="Segoe UI" panose="020B0502040204020203" pitchFamily="34" charset="0"/>
                <a:cs typeface="Segoe UI" panose="020B0502040204020203" pitchFamily="34" charset="0"/>
              </a:rPr>
              <a:t>컨텐츠팀</a:t>
            </a:r>
            <a:r>
              <a:rPr lang="en-US" altLang="ko-KR"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121" name="Button">
            <a:extLst>
              <a:ext uri="{FF2B5EF4-FFF2-40B4-BE49-F238E27FC236}">
                <a16:creationId xmlns="" xmlns:a16="http://schemas.microsoft.com/office/drawing/2014/main" id="{A3F12EB2-489E-3B3D-3B90-EA3338AF48A6}"/>
              </a:ext>
            </a:extLst>
          </p:cNvPr>
          <p:cNvSpPr>
            <a:spLocks/>
          </p:cNvSpPr>
          <p:nvPr/>
        </p:nvSpPr>
        <p:spPr bwMode="auto">
          <a:xfrm>
            <a:off x="8120039" y="2881068"/>
            <a:ext cx="2256039"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 수정</a:t>
            </a:r>
            <a:endParaRPr lang="en-US" sz="900" dirty="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직사각형 119">
            <a:extLst>
              <a:ext uri="{FF2B5EF4-FFF2-40B4-BE49-F238E27FC236}">
                <a16:creationId xmlns="" xmlns:a16="http://schemas.microsoft.com/office/drawing/2014/main" id="{65CBD514-169B-2EA0-D19A-2AF812D83AC7}"/>
              </a:ext>
            </a:extLst>
          </p:cNvPr>
          <p:cNvSpPr/>
          <p:nvPr/>
        </p:nvSpPr>
        <p:spPr>
          <a:xfrm>
            <a:off x="10044172" y="2983897"/>
            <a:ext cx="2548490" cy="843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ko-KR" altLang="en-US" sz="1100" dirty="0"/>
              <a:t>수정은 관리자</a:t>
            </a:r>
            <a:r>
              <a:rPr lang="en-US" altLang="ko-KR" sz="1100" dirty="0"/>
              <a:t>, </a:t>
            </a:r>
            <a:r>
              <a:rPr lang="ko-KR" altLang="en-US" sz="1100" dirty="0"/>
              <a:t>프로젝트 담당자 및 </a:t>
            </a:r>
            <a:r>
              <a:rPr lang="en-US" altLang="ko-KR" sz="1100" dirty="0"/>
              <a:t>PM</a:t>
            </a:r>
            <a:r>
              <a:rPr lang="ko-KR" altLang="en-US" sz="1100" dirty="0"/>
              <a:t>만 보임</a:t>
            </a:r>
            <a:endParaRPr lang="en-US" altLang="ko-KR" sz="1100" dirty="0"/>
          </a:p>
          <a:p>
            <a:pPr marL="285750" indent="-285750">
              <a:buFontTx/>
              <a:buChar char="-"/>
            </a:pPr>
            <a:r>
              <a:rPr lang="ko-KR" altLang="en-US" sz="1100" dirty="0"/>
              <a:t>수정 시 프로젝트 관리상세 페이지로 이동</a:t>
            </a:r>
          </a:p>
        </p:txBody>
      </p:sp>
      <p:sp>
        <p:nvSpPr>
          <p:cNvPr id="123" name="사각형: 둥근 모서리 213">
            <a:extLst>
              <a:ext uri="{FF2B5EF4-FFF2-40B4-BE49-F238E27FC236}">
                <a16:creationId xmlns="" xmlns:a16="http://schemas.microsoft.com/office/drawing/2014/main" id="{32F33106-914D-AFA8-B3A5-0F0F1B5309A5}"/>
              </a:ext>
            </a:extLst>
          </p:cNvPr>
          <p:cNvSpPr/>
          <p:nvPr/>
        </p:nvSpPr>
        <p:spPr>
          <a:xfrm>
            <a:off x="2540132" y="2418664"/>
            <a:ext cx="741970" cy="291534"/>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1600" i="0" spc="0">
                <a:solidFill>
                  <a:schemeClr val="tx1"/>
                </a:solidFill>
                <a:effectLst/>
                <a:latin typeface="맑은 고딕" panose="020B0503020000020004" pitchFamily="50" charset="-127"/>
                <a:ea typeface="맑은 고딕" panose="020B0503020000020004" pitchFamily="50" charset="-127"/>
              </a:rPr>
              <a:t>용역</a:t>
            </a:r>
            <a:endParaRPr lang="ko-KR" altLang="en-US" sz="1600">
              <a:solidFill>
                <a:schemeClr val="tx1"/>
              </a:solidFill>
            </a:endParaRPr>
          </a:p>
        </p:txBody>
      </p:sp>
      <p:sp>
        <p:nvSpPr>
          <p:cNvPr id="124" name="Input">
            <a:extLst>
              <a:ext uri="{FF2B5EF4-FFF2-40B4-BE49-F238E27FC236}">
                <a16:creationId xmlns="" xmlns:a16="http://schemas.microsoft.com/office/drawing/2014/main" id="{B5F04099-CCF4-4F76-33EE-7E66D2F5E552}"/>
              </a:ext>
            </a:extLst>
          </p:cNvPr>
          <p:cNvSpPr/>
          <p:nvPr/>
        </p:nvSpPr>
        <p:spPr>
          <a:xfrm>
            <a:off x="3299606" y="2394331"/>
            <a:ext cx="1696723" cy="315867"/>
          </a:xfrm>
          <a:prstGeom prst="roundRect">
            <a:avLst>
              <a:gd name="adj" fmla="val 10785"/>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11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a:t>
            </a:r>
            <a:endParaRPr lang="en-US" altLang="ko-KR" sz="11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a:extLst>
              <a:ext uri="{FF2B5EF4-FFF2-40B4-BE49-F238E27FC236}">
                <a16:creationId xmlns="" xmlns:a16="http://schemas.microsoft.com/office/drawing/2014/main" id="{5C976899-E4FB-BDB8-5D12-F2C975B7717D}"/>
              </a:ext>
            </a:extLst>
          </p:cNvPr>
          <p:cNvSpPr/>
          <p:nvPr/>
        </p:nvSpPr>
        <p:spPr>
          <a:xfrm>
            <a:off x="3767280" y="2825068"/>
            <a:ext cx="2326397" cy="2567369"/>
          </a:xfrm>
          <a:prstGeom prst="rect">
            <a:avLst/>
          </a:prstGeom>
        </p:spPr>
        <p:txBody>
          <a:bodyPr wrap="square">
            <a:spAutoFit/>
          </a:bodyPr>
          <a:lstStyle/>
          <a:p>
            <a:pPr>
              <a:lnSpc>
                <a:spcPts val="2500"/>
              </a:lnSpc>
              <a:spcAft>
                <a:spcPts val="300"/>
              </a:spcAft>
            </a:pPr>
            <a:r>
              <a:rPr lang="en-US" altLang="ko-KR" sz="1200">
                <a:latin typeface="Segoe UI" panose="020B0502040204020203" pitchFamily="34" charset="0"/>
                <a:cs typeface="Segoe UI" panose="020B0502040204020203" pitchFamily="34" charset="0"/>
              </a:rPr>
              <a:t> </a:t>
            </a:r>
            <a:r>
              <a:rPr lang="ko-KR" altLang="en-US" sz="1200" err="1">
                <a:latin typeface="Segoe UI" panose="020B0502040204020203" pitchFamily="34" charset="0"/>
                <a:cs typeface="Segoe UI" panose="020B0502040204020203" pitchFamily="34" charset="0"/>
              </a:rPr>
              <a:t>행정안전부</a:t>
            </a:r>
            <a:r>
              <a:rPr lang="en-US" altLang="ko-KR" sz="1200">
                <a:latin typeface="Segoe UI" panose="020B0502040204020203" pitchFamily="34" charset="0"/>
                <a:cs typeface="Segoe UI" panose="020B0502040204020203" pitchFamily="34" charset="0"/>
              </a:rPr>
              <a:t> (</a:t>
            </a:r>
            <a:r>
              <a:rPr lang="ko-KR" altLang="en-US" sz="1200">
                <a:latin typeface="Segoe UI" panose="020B0502040204020203" pitchFamily="34" charset="0"/>
                <a:cs typeface="Segoe UI" panose="020B0502040204020203" pitchFamily="34" charset="0"/>
              </a:rPr>
              <a:t>재난안전연구원</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en-US" altLang="ko-KR" sz="1200">
                <a:latin typeface="Segoe UI" panose="020B0502040204020203" pitchFamily="34" charset="0"/>
                <a:cs typeface="Segoe UI" panose="020B0502040204020203" pitchFamily="34" charset="0"/>
              </a:rPr>
              <a:t>2023-01-01 ~ 2023-12-31</a:t>
            </a:r>
          </a:p>
          <a:p>
            <a:pPr>
              <a:lnSpc>
                <a:spcPts val="2500"/>
              </a:lnSpc>
              <a:spcAft>
                <a:spcPts val="300"/>
              </a:spcAft>
            </a:pPr>
            <a:r>
              <a:rPr lang="ko-KR" altLang="en-US" sz="1200">
                <a:latin typeface="Segoe UI" panose="020B0502040204020203" pitchFamily="34" charset="0"/>
                <a:cs typeface="Segoe UI" panose="020B0502040204020203" pitchFamily="34" charset="0"/>
              </a:rPr>
              <a:t>홍</a:t>
            </a:r>
            <a:r>
              <a:rPr lang="en-US" altLang="ko-KR" sz="1200">
                <a:latin typeface="Segoe UI" panose="020B0502040204020203" pitchFamily="34" charset="0"/>
                <a:cs typeface="Segoe UI" panose="020B0502040204020203" pitchFamily="34" charset="0"/>
              </a:rPr>
              <a:t>OO(</a:t>
            </a:r>
            <a:r>
              <a:rPr lang="ko-KR" altLang="en-US" sz="1200">
                <a:latin typeface="Segoe UI" panose="020B0502040204020203" pitchFamily="34" charset="0"/>
                <a:cs typeface="Segoe UI" panose="020B0502040204020203" pitchFamily="34" charset="0"/>
              </a:rPr>
              <a:t>연구기획본부</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ko-KR" altLang="en-US" sz="1200">
                <a:latin typeface="Segoe UI" panose="020B0502040204020203" pitchFamily="34" charset="0"/>
                <a:cs typeface="Segoe UI" panose="020B0502040204020203" pitchFamily="34" charset="0"/>
              </a:rPr>
              <a:t>김</a:t>
            </a:r>
            <a:r>
              <a:rPr lang="en-US" altLang="ko-KR" sz="1200">
                <a:latin typeface="Segoe UI" panose="020B0502040204020203" pitchFamily="34" charset="0"/>
                <a:cs typeface="Segoe UI" panose="020B0502040204020203" pitchFamily="34" charset="0"/>
              </a:rPr>
              <a:t>OO(</a:t>
            </a:r>
            <a:r>
              <a:rPr lang="ko-KR" altLang="en-US" sz="1200">
                <a:latin typeface="Segoe UI" panose="020B0502040204020203" pitchFamily="34" charset="0"/>
                <a:cs typeface="Segoe UI" panose="020B0502040204020203" pitchFamily="34" charset="0"/>
              </a:rPr>
              <a:t>연구기획 </a:t>
            </a:r>
            <a:r>
              <a:rPr lang="en-US" altLang="ko-KR" sz="1200">
                <a:latin typeface="Segoe UI" panose="020B0502040204020203" pitchFamily="34" charset="0"/>
                <a:cs typeface="Segoe UI" panose="020B0502040204020203" pitchFamily="34" charset="0"/>
              </a:rPr>
              <a:t>1</a:t>
            </a:r>
            <a:r>
              <a:rPr lang="ko-KR" altLang="en-US" sz="1200">
                <a:latin typeface="Segoe UI" panose="020B0502040204020203" pitchFamily="34" charset="0"/>
                <a:cs typeface="Segoe UI" panose="020B0502040204020203" pitchFamily="34" charset="0"/>
              </a:rPr>
              <a:t>팀</a:t>
            </a:r>
            <a:r>
              <a:rPr lang="en-US" altLang="ko-KR" sz="1200">
                <a:latin typeface="Segoe UI" panose="020B0502040204020203" pitchFamily="34" charset="0"/>
                <a:cs typeface="Segoe UI" panose="020B0502040204020203" pitchFamily="34" charset="0"/>
              </a:rPr>
              <a:t>)</a:t>
            </a:r>
          </a:p>
          <a:p>
            <a:pPr>
              <a:lnSpc>
                <a:spcPts val="2500"/>
              </a:lnSpc>
              <a:spcAft>
                <a:spcPts val="300"/>
              </a:spcAft>
            </a:pPr>
            <a:r>
              <a:rPr lang="ko-KR" altLang="en-US" sz="1200">
                <a:latin typeface="Segoe UI" panose="020B0502040204020203" pitchFamily="34" charset="0"/>
                <a:cs typeface="Segoe UI" panose="020B0502040204020203" pitchFamily="34" charset="0"/>
              </a:rPr>
              <a:t>공개</a:t>
            </a: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ko-KR" altLang="en-US" sz="1200" err="1">
                <a:latin typeface="Segoe UI" panose="020B0502040204020203" pitchFamily="34" charset="0"/>
                <a:cs typeface="Segoe UI" panose="020B0502040204020203" pitchFamily="34" charset="0"/>
              </a:rPr>
              <a:t>수행중</a:t>
            </a: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en-US" altLang="ko-KR" sz="1200">
                <a:latin typeface="Segoe UI" panose="020B0502040204020203" pitchFamily="34" charset="0"/>
                <a:cs typeface="Segoe UI" panose="020B0502040204020203" pitchFamily="34" charset="0"/>
              </a:rPr>
              <a:t>-</a:t>
            </a:r>
          </a:p>
        </p:txBody>
      </p:sp>
      <p:sp>
        <p:nvSpPr>
          <p:cNvPr id="128" name="Add"/>
          <p:cNvSpPr>
            <a:spLocks noChangeAspect="1"/>
          </p:cNvSpPr>
          <p:nvPr/>
        </p:nvSpPr>
        <p:spPr bwMode="auto">
          <a:xfrm>
            <a:off x="10231790" y="359178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75" name="Header">
            <a:extLst>
              <a:ext uri="{FF2B5EF4-FFF2-40B4-BE49-F238E27FC236}">
                <a16:creationId xmlns="" xmlns:a16="http://schemas.microsoft.com/office/drawing/2014/main" id="{9C133CA9-7A69-18AC-3B64-4FBD0E7F2875}"/>
              </a:ext>
            </a:extLst>
          </p:cNvPr>
          <p:cNvSpPr txBox="1"/>
          <p:nvPr/>
        </p:nvSpPr>
        <p:spPr>
          <a:xfrm>
            <a:off x="2468526" y="2002862"/>
            <a:ext cx="1274644"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프로젝트 정보</a:t>
            </a:r>
            <a:endParaRPr lang="en-US" sz="1400" b="1">
              <a:solidFill>
                <a:srgbClr val="5F5F5F"/>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 xmlns:a16="http://schemas.microsoft.com/office/drawing/2014/main" id="{5C976899-E4FB-BDB8-5D12-F2C975B7717D}"/>
              </a:ext>
            </a:extLst>
          </p:cNvPr>
          <p:cNvSpPr/>
          <p:nvPr/>
        </p:nvSpPr>
        <p:spPr>
          <a:xfrm>
            <a:off x="2506480" y="2804618"/>
            <a:ext cx="1227026" cy="2585323"/>
          </a:xfrm>
          <a:prstGeom prst="rect">
            <a:avLst/>
          </a:prstGeom>
        </p:spPr>
        <p:txBody>
          <a:bodyPr wrap="square">
            <a:spAutoFit/>
          </a:bodyPr>
          <a:lstStyle/>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발주기관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업무기간</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담당자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수행</a:t>
            </a:r>
            <a:r>
              <a:rPr lang="en-US" altLang="ko-KR" sz="1050">
                <a:solidFill>
                  <a:schemeClr val="bg2">
                    <a:lumMod val="50000"/>
                  </a:schemeClr>
                </a:solidFill>
                <a:latin typeface="Segoe UI" panose="020B0502040204020203" pitchFamily="34" charset="0"/>
                <a:cs typeface="Segoe UI" panose="020B0502040204020203" pitchFamily="34" charset="0"/>
              </a:rPr>
              <a:t>PM</a:t>
            </a: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공개여부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상태</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비고</a:t>
            </a:r>
            <a:endParaRPr lang="en-US" altLang="ko-KR" sz="1050">
              <a:solidFill>
                <a:schemeClr val="bg2">
                  <a:lumMod val="50000"/>
                </a:schemeClr>
              </a:solidFill>
              <a:latin typeface="Segoe UI" panose="020B0502040204020203" pitchFamily="34" charset="0"/>
              <a:cs typeface="Segoe UI" panose="020B0502040204020203" pitchFamily="34" charset="0"/>
            </a:endParaRPr>
          </a:p>
        </p:txBody>
      </p:sp>
      <p:sp>
        <p:nvSpPr>
          <p:cNvPr id="80" name="직사각형 79">
            <a:extLst>
              <a:ext uri="{FF2B5EF4-FFF2-40B4-BE49-F238E27FC236}">
                <a16:creationId xmlns="" xmlns:a16="http://schemas.microsoft.com/office/drawing/2014/main" id="{5C976899-E4FB-BDB8-5D12-F2C975B7717D}"/>
              </a:ext>
            </a:extLst>
          </p:cNvPr>
          <p:cNvSpPr/>
          <p:nvPr/>
        </p:nvSpPr>
        <p:spPr>
          <a:xfrm>
            <a:off x="3767280" y="6160787"/>
            <a:ext cx="2326397" cy="1849224"/>
          </a:xfrm>
          <a:prstGeom prst="rect">
            <a:avLst/>
          </a:prstGeom>
        </p:spPr>
        <p:txBody>
          <a:bodyPr wrap="square">
            <a:spAutoFit/>
          </a:bodyPr>
          <a:lstStyle/>
          <a:p>
            <a:pPr>
              <a:lnSpc>
                <a:spcPts val="2500"/>
              </a:lnSpc>
              <a:spcAft>
                <a:spcPts val="300"/>
              </a:spcAft>
            </a:pPr>
            <a:r>
              <a:rPr lang="en-US" altLang="ko-KR" sz="1200">
                <a:latin typeface="Segoe UI" panose="020B0502040204020203" pitchFamily="34" charset="0"/>
                <a:cs typeface="Segoe UI" panose="020B0502040204020203" pitchFamily="34" charset="0"/>
              </a:rPr>
              <a:t>2023-01-01</a:t>
            </a:r>
          </a:p>
          <a:p>
            <a:pPr>
              <a:lnSpc>
                <a:spcPts val="2500"/>
              </a:lnSpc>
              <a:spcAft>
                <a:spcPts val="300"/>
              </a:spcAft>
            </a:pPr>
            <a:r>
              <a:rPr lang="en-US" altLang="ko-KR" sz="1200">
                <a:latin typeface="Segoe UI" panose="020B0502040204020203" pitchFamily="34" charset="0"/>
                <a:cs typeface="Segoe UI" panose="020B0502040204020203" pitchFamily="34" charset="0"/>
              </a:rPr>
              <a:t>2023-12-31</a:t>
            </a:r>
          </a:p>
          <a:p>
            <a:pPr>
              <a:lnSpc>
                <a:spcPts val="2500"/>
              </a:lnSpc>
              <a:spcAft>
                <a:spcPts val="300"/>
              </a:spcAft>
            </a:pPr>
            <a:r>
              <a:rPr lang="ko-KR" altLang="en-US" sz="1200">
                <a:latin typeface="Segoe UI" panose="020B0502040204020203" pitchFamily="34" charset="0"/>
                <a:cs typeface="Segoe UI" panose="020B0502040204020203" pitchFamily="34" charset="0"/>
              </a:rPr>
              <a:t>컨소시엄</a:t>
            </a:r>
            <a:r>
              <a:rPr lang="en-US" altLang="ko-KR" sz="1200">
                <a:latin typeface="Segoe UI" panose="020B0502040204020203" pitchFamily="34" charset="0"/>
                <a:cs typeface="Segoe UI" panose="020B0502040204020203" pitchFamily="34" charset="0"/>
              </a:rPr>
              <a:t>(</a:t>
            </a:r>
            <a:r>
              <a:rPr lang="ko-KR" altLang="en-US" sz="1200">
                <a:latin typeface="Segoe UI" panose="020B0502040204020203" pitchFamily="34" charset="0"/>
                <a:cs typeface="Segoe UI" panose="020B0502040204020203" pitchFamily="34" charset="0"/>
              </a:rPr>
              <a:t>총괄 </a:t>
            </a:r>
            <a:r>
              <a:rPr lang="en-US" altLang="ko-KR" sz="1200">
                <a:latin typeface="Segoe UI" panose="020B0502040204020203" pitchFamily="34" charset="0"/>
                <a:cs typeface="Segoe UI" panose="020B0502040204020203" pitchFamily="34" charset="0"/>
              </a:rPr>
              <a:t>: OOO</a:t>
            </a:r>
            <a:r>
              <a:rPr lang="ko-KR" altLang="en-US" sz="1200">
                <a:latin typeface="Segoe UI" panose="020B0502040204020203" pitchFamily="34" charset="0"/>
                <a:cs typeface="Segoe UI" panose="020B0502040204020203" pitchFamily="34" charset="0"/>
              </a:rPr>
              <a:t>기관</a:t>
            </a:r>
            <a:r>
              <a:rPr lang="en-US" altLang="ko-KR" sz="1200">
                <a:latin typeface="Segoe UI" panose="020B0502040204020203" pitchFamily="34" charset="0"/>
                <a:cs typeface="Segoe UI" panose="020B0502040204020203" pitchFamily="34" charset="0"/>
              </a:rPr>
              <a:t>)</a:t>
            </a:r>
          </a:p>
          <a:p>
            <a:pPr>
              <a:lnSpc>
                <a:spcPts val="2500"/>
              </a:lnSpc>
              <a:spcAft>
                <a:spcPts val="300"/>
              </a:spcAft>
            </a:pPr>
            <a:endParaRPr lang="en-US" altLang="ko-KR" sz="1200">
              <a:latin typeface="Segoe UI" panose="020B0502040204020203" pitchFamily="34" charset="0"/>
              <a:cs typeface="Segoe UI" panose="020B0502040204020203" pitchFamily="34" charset="0"/>
            </a:endParaRPr>
          </a:p>
          <a:p>
            <a:pPr>
              <a:lnSpc>
                <a:spcPts val="2500"/>
              </a:lnSpc>
              <a:spcAft>
                <a:spcPts val="300"/>
              </a:spcAft>
            </a:pPr>
            <a:r>
              <a:rPr lang="en-US" altLang="ko-KR" sz="1200">
                <a:latin typeface="Segoe UI" panose="020B0502040204020203" pitchFamily="34" charset="0"/>
                <a:cs typeface="Segoe UI" panose="020B0502040204020203" pitchFamily="34" charset="0"/>
              </a:rPr>
              <a:t>10%</a:t>
            </a:r>
          </a:p>
        </p:txBody>
      </p:sp>
      <p:sp>
        <p:nvSpPr>
          <p:cNvPr id="81" name="Header">
            <a:extLst>
              <a:ext uri="{FF2B5EF4-FFF2-40B4-BE49-F238E27FC236}">
                <a16:creationId xmlns="" xmlns:a16="http://schemas.microsoft.com/office/drawing/2014/main" id="{9C133CA9-7A69-18AC-3B64-4FBD0E7F2875}"/>
              </a:ext>
            </a:extLst>
          </p:cNvPr>
          <p:cNvSpPr txBox="1"/>
          <p:nvPr/>
        </p:nvSpPr>
        <p:spPr>
          <a:xfrm>
            <a:off x="2468526" y="5829136"/>
            <a:ext cx="91557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계약 정보</a:t>
            </a:r>
            <a:endParaRPr lang="en-US" sz="1400" b="1">
              <a:solidFill>
                <a:srgbClr val="5F5F5F"/>
              </a:solidFill>
              <a:latin typeface="Segoe UI" panose="020B0502040204020203" pitchFamily="34" charset="0"/>
              <a:cs typeface="Segoe UI" panose="020B0502040204020203" pitchFamily="34" charset="0"/>
            </a:endParaRPr>
          </a:p>
        </p:txBody>
      </p:sp>
      <p:sp>
        <p:nvSpPr>
          <p:cNvPr id="82" name="직사각형 81">
            <a:extLst>
              <a:ext uri="{FF2B5EF4-FFF2-40B4-BE49-F238E27FC236}">
                <a16:creationId xmlns="" xmlns:a16="http://schemas.microsoft.com/office/drawing/2014/main" id="{5C976899-E4FB-BDB8-5D12-F2C975B7717D}"/>
              </a:ext>
            </a:extLst>
          </p:cNvPr>
          <p:cNvSpPr/>
          <p:nvPr/>
        </p:nvSpPr>
        <p:spPr>
          <a:xfrm>
            <a:off x="2506480" y="6140337"/>
            <a:ext cx="1227026" cy="2223686"/>
          </a:xfrm>
          <a:prstGeom prst="rect">
            <a:avLst/>
          </a:prstGeom>
        </p:spPr>
        <p:txBody>
          <a:bodyPr wrap="square">
            <a:spAutoFit/>
          </a:bodyPr>
          <a:lstStyle/>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계약 시작일자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계약 종료일자</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컨소시엄 여부</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컨소시엄 구성</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err="1">
                <a:solidFill>
                  <a:schemeClr val="bg2">
                    <a:lumMod val="50000"/>
                  </a:schemeClr>
                </a:solidFill>
                <a:latin typeface="Segoe UI" panose="020B0502040204020203" pitchFamily="34" charset="0"/>
                <a:cs typeface="Segoe UI" panose="020B0502040204020203" pitchFamily="34" charset="0"/>
              </a:rPr>
              <a:t>지분율</a:t>
            </a:r>
            <a:endParaRPr lang="en-US" altLang="ko-KR" sz="1050">
              <a:solidFill>
                <a:schemeClr val="bg2">
                  <a:lumMod val="50000"/>
                </a:schemeClr>
              </a:solidFill>
              <a:latin typeface="Segoe UI" panose="020B0502040204020203" pitchFamily="34" charset="0"/>
              <a:cs typeface="Segoe UI" panose="020B0502040204020203" pitchFamily="34" charset="0"/>
            </a:endParaRPr>
          </a:p>
          <a:p>
            <a:pPr>
              <a:lnSpc>
                <a:spcPct val="200000"/>
              </a:lnSpc>
              <a:spcAft>
                <a:spcPts val="300"/>
              </a:spcAft>
            </a:pPr>
            <a:r>
              <a:rPr lang="ko-KR" altLang="en-US" sz="1050">
                <a:solidFill>
                  <a:schemeClr val="bg2">
                    <a:lumMod val="50000"/>
                  </a:schemeClr>
                </a:solidFill>
                <a:latin typeface="Segoe UI" panose="020B0502040204020203" pitchFamily="34" charset="0"/>
                <a:cs typeface="Segoe UI" panose="020B0502040204020203" pitchFamily="34" charset="0"/>
              </a:rPr>
              <a:t>     </a:t>
            </a:r>
            <a:r>
              <a:rPr lang="en-US" altLang="ko-KR" sz="1050">
                <a:solidFill>
                  <a:schemeClr val="bg2">
                    <a:lumMod val="50000"/>
                  </a:schemeClr>
                </a:solidFill>
                <a:latin typeface="Segoe UI" panose="020B0502040204020203" pitchFamily="34" charset="0"/>
                <a:cs typeface="Segoe UI" panose="020B0502040204020203" pitchFamily="34" charset="0"/>
              </a:rPr>
              <a:t>⁞</a:t>
            </a:r>
          </a:p>
        </p:txBody>
      </p:sp>
      <p:sp>
        <p:nvSpPr>
          <p:cNvPr id="91" name="Panel">
            <a:extLst>
              <a:ext uri="{FF2B5EF4-FFF2-40B4-BE49-F238E27FC236}">
                <a16:creationId xmlns="" xmlns:a16="http://schemas.microsoft.com/office/drawing/2014/main" id="{5E1D2A73-15C3-A69B-CD1A-452CA9FF4BDD}"/>
              </a:ext>
            </a:extLst>
          </p:cNvPr>
          <p:cNvSpPr/>
          <p:nvPr/>
        </p:nvSpPr>
        <p:spPr>
          <a:xfrm>
            <a:off x="224154" y="31703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2" name="직사각형 91">
            <a:extLst>
              <a:ext uri="{FF2B5EF4-FFF2-40B4-BE49-F238E27FC236}">
                <a16:creationId xmlns="" xmlns:a16="http://schemas.microsoft.com/office/drawing/2014/main" id="{908B09EF-BB67-24C8-D1A4-D9C3E15DA514}"/>
              </a:ext>
            </a:extLst>
          </p:cNvPr>
          <p:cNvSpPr/>
          <p:nvPr/>
        </p:nvSpPr>
        <p:spPr>
          <a:xfrm>
            <a:off x="236686" y="34070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3" name="직사각형 92">
            <a:extLst>
              <a:ext uri="{FF2B5EF4-FFF2-40B4-BE49-F238E27FC236}">
                <a16:creationId xmlns="" xmlns:a16="http://schemas.microsoft.com/office/drawing/2014/main" id="{429B74BD-9BE2-1D23-E8FF-4298EEE5D20F}"/>
              </a:ext>
            </a:extLst>
          </p:cNvPr>
          <p:cNvSpPr/>
          <p:nvPr/>
        </p:nvSpPr>
        <p:spPr>
          <a:xfrm>
            <a:off x="269377" y="36010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94" name="Panel">
            <a:extLst>
              <a:ext uri="{FF2B5EF4-FFF2-40B4-BE49-F238E27FC236}">
                <a16:creationId xmlns="" xmlns:a16="http://schemas.microsoft.com/office/drawing/2014/main" id="{47B4F9BD-D57E-0056-1771-93BE54C076E1}"/>
              </a:ext>
            </a:extLst>
          </p:cNvPr>
          <p:cNvSpPr/>
          <p:nvPr/>
        </p:nvSpPr>
        <p:spPr>
          <a:xfrm>
            <a:off x="224154" y="43041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5" name="직사각형 94">
            <a:extLst>
              <a:ext uri="{FF2B5EF4-FFF2-40B4-BE49-F238E27FC236}">
                <a16:creationId xmlns="" xmlns:a16="http://schemas.microsoft.com/office/drawing/2014/main" id="{AB025828-0271-38C7-B91B-B4A3F1F99F8C}"/>
              </a:ext>
            </a:extLst>
          </p:cNvPr>
          <p:cNvSpPr/>
          <p:nvPr/>
        </p:nvSpPr>
        <p:spPr>
          <a:xfrm>
            <a:off x="236686" y="45353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96" name="직사각형 95">
            <a:extLst>
              <a:ext uri="{FF2B5EF4-FFF2-40B4-BE49-F238E27FC236}">
                <a16:creationId xmlns="" xmlns:a16="http://schemas.microsoft.com/office/drawing/2014/main" id="{5C976899-E4FB-BDB8-5D12-F2C975B7717D}"/>
              </a:ext>
            </a:extLst>
          </p:cNvPr>
          <p:cNvSpPr/>
          <p:nvPr/>
        </p:nvSpPr>
        <p:spPr>
          <a:xfrm>
            <a:off x="269377" y="48243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97" name="Panel">
            <a:extLst>
              <a:ext uri="{FF2B5EF4-FFF2-40B4-BE49-F238E27FC236}">
                <a16:creationId xmlns="" xmlns:a16="http://schemas.microsoft.com/office/drawing/2014/main" id="{B3E3914A-7E0E-284E-8330-5F7568B99CCD}"/>
              </a:ext>
            </a:extLst>
          </p:cNvPr>
          <p:cNvSpPr/>
          <p:nvPr/>
        </p:nvSpPr>
        <p:spPr>
          <a:xfrm>
            <a:off x="224154" y="54380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8" name="직사각형 97">
            <a:extLst>
              <a:ext uri="{FF2B5EF4-FFF2-40B4-BE49-F238E27FC236}">
                <a16:creationId xmlns="" xmlns:a16="http://schemas.microsoft.com/office/drawing/2014/main" id="{2DAFA35C-C6DE-B801-D8C8-88034051B7E9}"/>
              </a:ext>
            </a:extLst>
          </p:cNvPr>
          <p:cNvSpPr/>
          <p:nvPr/>
        </p:nvSpPr>
        <p:spPr>
          <a:xfrm>
            <a:off x="236686" y="57225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9" name="직사각형 98">
            <a:extLst>
              <a:ext uri="{FF2B5EF4-FFF2-40B4-BE49-F238E27FC236}">
                <a16:creationId xmlns="" xmlns:a16="http://schemas.microsoft.com/office/drawing/2014/main" id="{AAFD62F0-CA19-DA0D-6E0C-4D4B38DB910D}"/>
              </a:ext>
            </a:extLst>
          </p:cNvPr>
          <p:cNvSpPr/>
          <p:nvPr/>
        </p:nvSpPr>
        <p:spPr>
          <a:xfrm>
            <a:off x="269377" y="59265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100" name="직선 연결선 99">
            <a:extLst>
              <a:ext uri="{FF2B5EF4-FFF2-40B4-BE49-F238E27FC236}">
                <a16:creationId xmlns="" xmlns:a16="http://schemas.microsoft.com/office/drawing/2014/main" id="{79EE7B31-984D-1D85-1D9E-8EBD90867C98}"/>
              </a:ext>
            </a:extLst>
          </p:cNvPr>
          <p:cNvCxnSpPr/>
          <p:nvPr/>
        </p:nvCxnSpPr>
        <p:spPr>
          <a:xfrm>
            <a:off x="224154" y="31625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 xmlns:a16="http://schemas.microsoft.com/office/drawing/2014/main" id="{37A51D49-44FB-0F0B-57C1-105F0E98D596}"/>
              </a:ext>
            </a:extLst>
          </p:cNvPr>
          <p:cNvCxnSpPr/>
          <p:nvPr/>
        </p:nvCxnSpPr>
        <p:spPr>
          <a:xfrm>
            <a:off x="224154" y="43018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 xmlns:a16="http://schemas.microsoft.com/office/drawing/2014/main" id="{C1DD15D7-EDC0-4121-F58B-115A36A17EBB}"/>
              </a:ext>
            </a:extLst>
          </p:cNvPr>
          <p:cNvCxnSpPr/>
          <p:nvPr/>
        </p:nvCxnSpPr>
        <p:spPr>
          <a:xfrm>
            <a:off x="224154" y="54357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103" name="Panel">
            <a:extLst>
              <a:ext uri="{FF2B5EF4-FFF2-40B4-BE49-F238E27FC236}">
                <a16:creationId xmlns="" xmlns:a16="http://schemas.microsoft.com/office/drawing/2014/main" id="{8B2E637C-7548-7C32-65AB-25AFB7C4FDC6}"/>
              </a:ext>
            </a:extLst>
          </p:cNvPr>
          <p:cNvSpPr/>
          <p:nvPr/>
        </p:nvSpPr>
        <p:spPr>
          <a:xfrm>
            <a:off x="224154" y="66084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4" name="직사각형 103">
            <a:extLst>
              <a:ext uri="{FF2B5EF4-FFF2-40B4-BE49-F238E27FC236}">
                <a16:creationId xmlns="" xmlns:a16="http://schemas.microsoft.com/office/drawing/2014/main" id="{B2C2F4A3-DA50-759E-9550-AB80823612C4}"/>
              </a:ext>
            </a:extLst>
          </p:cNvPr>
          <p:cNvSpPr/>
          <p:nvPr/>
        </p:nvSpPr>
        <p:spPr>
          <a:xfrm>
            <a:off x="236686" y="67699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05" name="직사각형 104">
            <a:extLst>
              <a:ext uri="{FF2B5EF4-FFF2-40B4-BE49-F238E27FC236}">
                <a16:creationId xmlns="" xmlns:a16="http://schemas.microsoft.com/office/drawing/2014/main" id="{989B4945-BC07-3DA1-D938-31F762C950CC}"/>
              </a:ext>
            </a:extLst>
          </p:cNvPr>
          <p:cNvSpPr/>
          <p:nvPr/>
        </p:nvSpPr>
        <p:spPr>
          <a:xfrm>
            <a:off x="269377" y="70970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106" name="직선 연결선 105">
            <a:extLst>
              <a:ext uri="{FF2B5EF4-FFF2-40B4-BE49-F238E27FC236}">
                <a16:creationId xmlns="" xmlns:a16="http://schemas.microsoft.com/office/drawing/2014/main" id="{1ECD9D24-229F-9915-9C63-64D5CDE3FB6A}"/>
              </a:ext>
            </a:extLst>
          </p:cNvPr>
          <p:cNvCxnSpPr/>
          <p:nvPr/>
        </p:nvCxnSpPr>
        <p:spPr>
          <a:xfrm>
            <a:off x="224154" y="66061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107" name="사각형: 둥근 모서리 204">
            <a:extLst>
              <a:ext uri="{FF2B5EF4-FFF2-40B4-BE49-F238E27FC236}">
                <a16:creationId xmlns="" xmlns:a16="http://schemas.microsoft.com/office/drawing/2014/main" id="{775A0D03-0A65-9103-BC86-EE74190BE350}"/>
              </a:ext>
            </a:extLst>
          </p:cNvPr>
          <p:cNvSpPr/>
          <p:nvPr/>
        </p:nvSpPr>
        <p:spPr>
          <a:xfrm>
            <a:off x="1387230" y="32261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108" name="사각형: 둥근 모서리 208">
            <a:extLst>
              <a:ext uri="{FF2B5EF4-FFF2-40B4-BE49-F238E27FC236}">
                <a16:creationId xmlns="" xmlns:a16="http://schemas.microsoft.com/office/drawing/2014/main" id="{EDA52BB0-CFBE-BBB9-00DD-2660A9EEC04E}"/>
              </a:ext>
            </a:extLst>
          </p:cNvPr>
          <p:cNvSpPr/>
          <p:nvPr/>
        </p:nvSpPr>
        <p:spPr>
          <a:xfrm>
            <a:off x="1375941" y="43713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109" name="사각형: 둥근 모서리 213">
            <a:extLst>
              <a:ext uri="{FF2B5EF4-FFF2-40B4-BE49-F238E27FC236}">
                <a16:creationId xmlns="" xmlns:a16="http://schemas.microsoft.com/office/drawing/2014/main" id="{32F33106-914D-AFA8-B3A5-0F0F1B5309A5}"/>
              </a:ext>
            </a:extLst>
          </p:cNvPr>
          <p:cNvSpPr/>
          <p:nvPr/>
        </p:nvSpPr>
        <p:spPr>
          <a:xfrm>
            <a:off x="1375941" y="55051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110" name="사각형: 둥근 모서리 217">
            <a:extLst>
              <a:ext uri="{FF2B5EF4-FFF2-40B4-BE49-F238E27FC236}">
                <a16:creationId xmlns="" xmlns:a16="http://schemas.microsoft.com/office/drawing/2014/main" id="{2857C4B8-FE68-E0B1-5158-658AE62C98BD}"/>
              </a:ext>
            </a:extLst>
          </p:cNvPr>
          <p:cNvSpPr/>
          <p:nvPr/>
        </p:nvSpPr>
        <p:spPr>
          <a:xfrm>
            <a:off x="1375941" y="66390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111" name="사각형: 둥근 모서리 204">
            <a:extLst>
              <a:ext uri="{FF2B5EF4-FFF2-40B4-BE49-F238E27FC236}">
                <a16:creationId xmlns="" xmlns:a16="http://schemas.microsoft.com/office/drawing/2014/main" id="{775A0D03-0A65-9103-BC86-EE74190BE350}"/>
              </a:ext>
            </a:extLst>
          </p:cNvPr>
          <p:cNvSpPr/>
          <p:nvPr/>
        </p:nvSpPr>
        <p:spPr>
          <a:xfrm>
            <a:off x="1734829" y="32206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12" name="사각형: 둥근 모서리 204">
            <a:extLst>
              <a:ext uri="{FF2B5EF4-FFF2-40B4-BE49-F238E27FC236}">
                <a16:creationId xmlns="" xmlns:a16="http://schemas.microsoft.com/office/drawing/2014/main" id="{775A0D03-0A65-9103-BC86-EE74190BE350}"/>
              </a:ext>
            </a:extLst>
          </p:cNvPr>
          <p:cNvSpPr/>
          <p:nvPr/>
        </p:nvSpPr>
        <p:spPr>
          <a:xfrm>
            <a:off x="1734829" y="43721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3" name="사각형: 둥근 모서리 204">
            <a:extLst>
              <a:ext uri="{FF2B5EF4-FFF2-40B4-BE49-F238E27FC236}">
                <a16:creationId xmlns="" xmlns:a16="http://schemas.microsoft.com/office/drawing/2014/main" id="{775A0D03-0A65-9103-BC86-EE74190BE350}"/>
              </a:ext>
            </a:extLst>
          </p:cNvPr>
          <p:cNvSpPr/>
          <p:nvPr/>
        </p:nvSpPr>
        <p:spPr>
          <a:xfrm>
            <a:off x="1734829" y="54897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4" name="사각형: 둥근 모서리 204">
            <a:extLst>
              <a:ext uri="{FF2B5EF4-FFF2-40B4-BE49-F238E27FC236}">
                <a16:creationId xmlns="" xmlns:a16="http://schemas.microsoft.com/office/drawing/2014/main" id="{775A0D03-0A65-9103-BC86-EE74190BE350}"/>
              </a:ext>
            </a:extLst>
          </p:cNvPr>
          <p:cNvSpPr/>
          <p:nvPr/>
        </p:nvSpPr>
        <p:spPr>
          <a:xfrm>
            <a:off x="1734829" y="66412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grpSp>
        <p:nvGrpSpPr>
          <p:cNvPr id="8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153517"/>
            <a:ext cx="8041401" cy="293913"/>
            <a:chOff x="595686" y="2423989"/>
            <a:chExt cx="3605821" cy="240308"/>
          </a:xfrm>
          <a:solidFill>
            <a:srgbClr val="FFFFFF"/>
          </a:solidFill>
        </p:grpSpPr>
        <p:cxnSp>
          <p:nvCxnSpPr>
            <p:cNvPr id="84"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5"/>
              </p:custDataLst>
            </p:nvPr>
          </p:nvCxnSpPr>
          <p:spPr>
            <a:xfrm flipH="1">
              <a:off x="595686" y="2664286"/>
              <a:ext cx="520794"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6"/>
              </p:custDataLst>
            </p:nvPr>
          </p:nvCxnSpPr>
          <p:spPr>
            <a:xfrm>
              <a:off x="1568474" y="2664286"/>
              <a:ext cx="2633033"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7"/>
              </p:custDataLst>
            </p:nvPr>
          </p:nvSpPr>
          <p:spPr bwMode="auto">
            <a:xfrm>
              <a:off x="1116480" y="2423994"/>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이슈채널</a:t>
              </a:r>
              <a:endParaRPr lang="en-US" sz="900" dirty="0">
                <a:solidFill>
                  <a:srgbClr val="5F5F5F"/>
                </a:solidFill>
                <a:latin typeface="Segoe UI" panose="020B0502040204020203" pitchFamily="34" charset="0"/>
                <a:cs typeface="Segoe UI" panose="020B0502040204020203" pitchFamily="34" charset="0"/>
              </a:endParaRPr>
            </a:p>
          </p:txBody>
        </p:sp>
        <p:sp>
          <p:nvSpPr>
            <p:cNvPr id="88"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9"/>
              </p:custDataLst>
            </p:nvPr>
          </p:nvSpPr>
          <p:spPr bwMode="auto">
            <a:xfrm>
              <a:off x="1593141" y="2423993"/>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89"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10"/>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9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15"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99567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요구사항</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기능에 관한 요구사항만 정의</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요구사항</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69203"/>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26"/>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679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22"/>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23"/>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24"/>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25"/>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17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440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440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85732"/>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21"/>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348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28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6" name="Button">
            <a:extLst>
              <a:ext uri="{FF2B5EF4-FFF2-40B4-BE49-F238E27FC236}">
                <a16:creationId xmlns="" xmlns:a16="http://schemas.microsoft.com/office/drawing/2014/main" id="{8451F5F5-51B6-A445-70C8-6C78CBAF2E47}"/>
              </a:ext>
            </a:extLst>
          </p:cNvPr>
          <p:cNvSpPr>
            <a:spLocks/>
          </p:cNvSpPr>
          <p:nvPr/>
        </p:nvSpPr>
        <p:spPr bwMode="auto">
          <a:xfrm>
            <a:off x="7024864" y="205980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9" name="직사각형 78">
            <a:extLst>
              <a:ext uri="{FF2B5EF4-FFF2-40B4-BE49-F238E27FC236}">
                <a16:creationId xmlns="" xmlns:a16="http://schemas.microsoft.com/office/drawing/2014/main" id="{8D7BF4A8-BF26-11E0-9F8D-8DA7AB544FC8}"/>
              </a:ext>
            </a:extLst>
          </p:cNvPr>
          <p:cNvSpPr/>
          <p:nvPr/>
        </p:nvSpPr>
        <p:spPr>
          <a:xfrm>
            <a:off x="7775302" y="2024580"/>
            <a:ext cx="1614272"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ko-KR" altLang="en-US" sz="1200"/>
              <a:t>요구사항 선택 시</a:t>
            </a:r>
          </a:p>
        </p:txBody>
      </p:sp>
      <p:sp>
        <p:nvSpPr>
          <p:cNvPr id="92" name="Header"/>
          <p:cNvSpPr txBox="1"/>
          <p:nvPr/>
        </p:nvSpPr>
        <p:spPr>
          <a:xfrm>
            <a:off x="2420935" y="1571534"/>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요구사항</a:t>
            </a:r>
            <a:endParaRPr lang="en-US" sz="1200" b="1">
              <a:solidFill>
                <a:srgbClr val="5F5F5F"/>
              </a:solidFill>
              <a:latin typeface="Segoe UI" panose="020B0502040204020203" pitchFamily="34" charset="0"/>
              <a:cs typeface="Segoe UI" panose="020B0502040204020203" pitchFamily="34" charset="0"/>
            </a:endParaRPr>
          </a:p>
        </p:txBody>
      </p:sp>
      <p:sp>
        <p:nvSpPr>
          <p:cNvPr id="30" name="직사각형 29"/>
          <p:cNvSpPr/>
          <p:nvPr/>
        </p:nvSpPr>
        <p:spPr>
          <a:xfrm>
            <a:off x="3613945" y="2440044"/>
            <a:ext cx="3207929" cy="261610"/>
          </a:xfrm>
          <a:prstGeom prst="rect">
            <a:avLst/>
          </a:prstGeom>
        </p:spPr>
        <p:txBody>
          <a:bodyPr wrap="none">
            <a:spAutoFit/>
          </a:bodyPr>
          <a:lstStyle/>
          <a:p>
            <a:r>
              <a:rPr lang="ko-KR" altLang="en-US"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명칭 </a:t>
            </a:r>
            <a:r>
              <a:rPr lang="en-US" altLang="ko-KR"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사업수행계획서 및 착수계 제출</a:t>
            </a:r>
            <a:r>
              <a:rPr lang="en-US" altLang="ko-KR" sz="11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ko-KR" altLang="en-US" sz="1100" b="1"/>
          </a:p>
        </p:txBody>
      </p:sp>
      <p:sp>
        <p:nvSpPr>
          <p:cNvPr id="94" name="Chevron Down"/>
          <p:cNvSpPr>
            <a:spLocks noChangeAspect="1"/>
          </p:cNvSpPr>
          <p:nvPr/>
        </p:nvSpPr>
        <p:spPr bwMode="auto">
          <a:xfrm>
            <a:off x="2479057" y="2562395"/>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1" name="직사각형 30"/>
          <p:cNvSpPr/>
          <p:nvPr/>
        </p:nvSpPr>
        <p:spPr>
          <a:xfrm>
            <a:off x="2982319" y="2790737"/>
            <a:ext cx="3298332" cy="600164"/>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세부 업무 작업명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 이력관리 기능 구축</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8" name="직사각형 97"/>
          <p:cNvSpPr/>
          <p:nvPr/>
        </p:nvSpPr>
        <p:spPr>
          <a:xfrm>
            <a:off x="7646457" y="2501233"/>
            <a:ext cx="1967205" cy="307777"/>
          </a:xfrm>
          <a:prstGeom prst="rect">
            <a:avLst/>
          </a:prstGeom>
        </p:spPr>
        <p:txBody>
          <a:bodyPr wrap="none">
            <a:spAutoFit/>
          </a:bodyPr>
          <a:lstStyle/>
          <a:p>
            <a:r>
              <a:rPr lang="ko-KR" altLang="en-US"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로그인 및 로그이력기능</a:t>
            </a:r>
            <a:endParaRPr lang="en-US" altLang="ko-KR"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모서리가 둥근 직사각형 235"/>
          <p:cNvSpPr/>
          <p:nvPr/>
        </p:nvSpPr>
        <p:spPr>
          <a:xfrm>
            <a:off x="2705198" y="2477418"/>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ID</a:t>
            </a:r>
            <a:endParaRPr lang="ko-KR" altLang="en-US" sz="900">
              <a:solidFill>
                <a:schemeClr val="tx1"/>
              </a:solidFill>
            </a:endParaRPr>
          </a:p>
        </p:txBody>
      </p:sp>
      <p:sp>
        <p:nvSpPr>
          <p:cNvPr id="104" name="직사각형 103">
            <a:extLst>
              <a:ext uri="{FF2B5EF4-FFF2-40B4-BE49-F238E27FC236}">
                <a16:creationId xmlns="" xmlns:a16="http://schemas.microsoft.com/office/drawing/2014/main" id="{00DA3AD5-6ADD-E35A-AB6D-69E6F1EE6B74}"/>
              </a:ext>
            </a:extLst>
          </p:cNvPr>
          <p:cNvSpPr/>
          <p:nvPr/>
        </p:nvSpPr>
        <p:spPr>
          <a:xfrm>
            <a:off x="2551288" y="7553040"/>
            <a:ext cx="1072575" cy="861774"/>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Check File"/>
          <p:cNvSpPr>
            <a:spLocks noChangeAspect="1" noEditPoints="1"/>
          </p:cNvSpPr>
          <p:nvPr/>
        </p:nvSpPr>
        <p:spPr bwMode="auto">
          <a:xfrm>
            <a:off x="2791402" y="2891100"/>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7" name="Edit File"/>
          <p:cNvSpPr>
            <a:spLocks noChangeAspect="1" noEditPoints="1"/>
          </p:cNvSpPr>
          <p:nvPr/>
        </p:nvSpPr>
        <p:spPr bwMode="auto">
          <a:xfrm>
            <a:off x="2801999" y="3147766"/>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9" name="직사각형 108"/>
          <p:cNvSpPr/>
          <p:nvPr/>
        </p:nvSpPr>
        <p:spPr>
          <a:xfrm>
            <a:off x="3637467" y="3480816"/>
            <a:ext cx="1152880"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관리</a:t>
            </a:r>
            <a:endParaRPr lang="ko-KR" altLang="en-US" sz="1200" b="1"/>
          </a:p>
        </p:txBody>
      </p:sp>
      <p:sp>
        <p:nvSpPr>
          <p:cNvPr id="110" name="Chevron Down"/>
          <p:cNvSpPr>
            <a:spLocks noChangeAspect="1"/>
          </p:cNvSpPr>
          <p:nvPr/>
        </p:nvSpPr>
        <p:spPr bwMode="auto">
          <a:xfrm>
            <a:off x="2479057" y="361336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1" name="직사각형 110"/>
          <p:cNvSpPr/>
          <p:nvPr/>
        </p:nvSpPr>
        <p:spPr>
          <a:xfrm>
            <a:off x="2982319" y="3852371"/>
            <a:ext cx="2920237" cy="854080"/>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신규등록</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정보수정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 조회 관리 기능</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일괄등록 기능</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관리자용</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분석리포트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 생성</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모서리가 둥근 직사각형 111"/>
          <p:cNvSpPr/>
          <p:nvPr/>
        </p:nvSpPr>
        <p:spPr>
          <a:xfrm>
            <a:off x="2705198" y="3528387"/>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13" name="Check File"/>
          <p:cNvSpPr>
            <a:spLocks noChangeAspect="1" noEditPoints="1"/>
          </p:cNvSpPr>
          <p:nvPr/>
        </p:nvSpPr>
        <p:spPr bwMode="auto">
          <a:xfrm>
            <a:off x="2791402" y="3952734"/>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4" name="Edit File"/>
          <p:cNvSpPr>
            <a:spLocks noChangeAspect="1" noEditPoints="1"/>
          </p:cNvSpPr>
          <p:nvPr/>
        </p:nvSpPr>
        <p:spPr bwMode="auto">
          <a:xfrm>
            <a:off x="2801999" y="4209400"/>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5" name="직사각형 114"/>
          <p:cNvSpPr/>
          <p:nvPr/>
        </p:nvSpPr>
        <p:spPr>
          <a:xfrm>
            <a:off x="3613178" y="4795696"/>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16" name="Chevron Down"/>
          <p:cNvSpPr>
            <a:spLocks noChangeAspect="1"/>
          </p:cNvSpPr>
          <p:nvPr/>
        </p:nvSpPr>
        <p:spPr bwMode="auto">
          <a:xfrm rot="16200000">
            <a:off x="2479354" y="4872470"/>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7" name="모서리가 둥근 직사각형 116"/>
          <p:cNvSpPr/>
          <p:nvPr/>
        </p:nvSpPr>
        <p:spPr>
          <a:xfrm>
            <a:off x="2705198" y="4820514"/>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18" name="직사각형 117"/>
          <p:cNvSpPr/>
          <p:nvPr/>
        </p:nvSpPr>
        <p:spPr>
          <a:xfrm>
            <a:off x="3613178" y="5212386"/>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19" name="Chevron Down"/>
          <p:cNvSpPr>
            <a:spLocks noChangeAspect="1"/>
          </p:cNvSpPr>
          <p:nvPr/>
        </p:nvSpPr>
        <p:spPr bwMode="auto">
          <a:xfrm rot="16200000">
            <a:off x="2479354" y="5289160"/>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0" name="모서리가 둥근 직사각형 119"/>
          <p:cNvSpPr/>
          <p:nvPr/>
        </p:nvSpPr>
        <p:spPr>
          <a:xfrm>
            <a:off x="2705198" y="5237204"/>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900">
              <a:solidFill>
                <a:schemeClr val="tx1"/>
              </a:solidFill>
            </a:endParaRPr>
          </a:p>
        </p:txBody>
      </p:sp>
      <p:sp>
        <p:nvSpPr>
          <p:cNvPr id="122" name="Chevron Down"/>
          <p:cNvSpPr>
            <a:spLocks noChangeAspect="1"/>
          </p:cNvSpPr>
          <p:nvPr/>
        </p:nvSpPr>
        <p:spPr bwMode="auto">
          <a:xfrm rot="16200000">
            <a:off x="2479354" y="567112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3" name="모서리가 둥근 직사각형 122"/>
          <p:cNvSpPr/>
          <p:nvPr/>
        </p:nvSpPr>
        <p:spPr>
          <a:xfrm>
            <a:off x="2705198" y="5619168"/>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900">
              <a:solidFill>
                <a:schemeClr val="tx1"/>
              </a:solidFill>
            </a:endParaRPr>
          </a:p>
        </p:txBody>
      </p:sp>
      <p:sp>
        <p:nvSpPr>
          <p:cNvPr id="124" name="직사각형 123"/>
          <p:cNvSpPr/>
          <p:nvPr/>
        </p:nvSpPr>
        <p:spPr>
          <a:xfrm>
            <a:off x="3613178" y="5582776"/>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28" name="직사각형 127"/>
          <p:cNvSpPr/>
          <p:nvPr/>
        </p:nvSpPr>
        <p:spPr>
          <a:xfrm>
            <a:off x="3613178" y="6003607"/>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29" name="Chevron Down"/>
          <p:cNvSpPr>
            <a:spLocks noChangeAspect="1"/>
          </p:cNvSpPr>
          <p:nvPr/>
        </p:nvSpPr>
        <p:spPr bwMode="auto">
          <a:xfrm rot="16200000">
            <a:off x="2479354" y="6080381"/>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0" name="모서리가 둥근 직사각형 129"/>
          <p:cNvSpPr/>
          <p:nvPr/>
        </p:nvSpPr>
        <p:spPr>
          <a:xfrm>
            <a:off x="2705198" y="6028425"/>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900">
              <a:solidFill>
                <a:schemeClr val="tx1"/>
              </a:solidFill>
            </a:endParaRPr>
          </a:p>
        </p:txBody>
      </p:sp>
      <p:sp>
        <p:nvSpPr>
          <p:cNvPr id="131" name="직사각형 130"/>
          <p:cNvSpPr/>
          <p:nvPr/>
        </p:nvSpPr>
        <p:spPr>
          <a:xfrm>
            <a:off x="3613178" y="6420297"/>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32" name="Chevron Down"/>
          <p:cNvSpPr>
            <a:spLocks noChangeAspect="1"/>
          </p:cNvSpPr>
          <p:nvPr/>
        </p:nvSpPr>
        <p:spPr bwMode="auto">
          <a:xfrm rot="16200000">
            <a:off x="2479354" y="6497071"/>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3" name="모서리가 둥근 직사각형 132"/>
          <p:cNvSpPr/>
          <p:nvPr/>
        </p:nvSpPr>
        <p:spPr>
          <a:xfrm>
            <a:off x="2705198" y="6445115"/>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900">
              <a:solidFill>
                <a:schemeClr val="tx1"/>
              </a:solidFill>
            </a:endParaRPr>
          </a:p>
        </p:txBody>
      </p:sp>
      <p:sp>
        <p:nvSpPr>
          <p:cNvPr id="134" name="Chevron Down"/>
          <p:cNvSpPr>
            <a:spLocks noChangeAspect="1"/>
          </p:cNvSpPr>
          <p:nvPr/>
        </p:nvSpPr>
        <p:spPr bwMode="auto">
          <a:xfrm rot="16200000">
            <a:off x="2479354" y="6879035"/>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5" name="모서리가 둥근 직사각형 134"/>
          <p:cNvSpPr/>
          <p:nvPr/>
        </p:nvSpPr>
        <p:spPr>
          <a:xfrm>
            <a:off x="2705198" y="6827079"/>
            <a:ext cx="921776" cy="202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900">
              <a:solidFill>
                <a:schemeClr val="tx1"/>
              </a:solidFill>
            </a:endParaRPr>
          </a:p>
        </p:txBody>
      </p:sp>
      <p:sp>
        <p:nvSpPr>
          <p:cNvPr id="136" name="직사각형 135"/>
          <p:cNvSpPr/>
          <p:nvPr/>
        </p:nvSpPr>
        <p:spPr>
          <a:xfrm>
            <a:off x="3613178" y="6790687"/>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37" name="Edit File"/>
          <p:cNvSpPr>
            <a:spLocks noChangeAspect="1" noEditPoints="1"/>
          </p:cNvSpPr>
          <p:nvPr/>
        </p:nvSpPr>
        <p:spPr bwMode="auto">
          <a:xfrm>
            <a:off x="2801999" y="4457756"/>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38" name="직선 화살표 연결선 237"/>
          <p:cNvCxnSpPr>
            <a:stCxn id="137" idx="41"/>
            <a:endCxn id="104" idx="0"/>
          </p:cNvCxnSpPr>
          <p:nvPr/>
        </p:nvCxnSpPr>
        <p:spPr>
          <a:xfrm>
            <a:off x="2917873" y="4612080"/>
            <a:ext cx="169703" cy="2940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그룹 19"/>
          <p:cNvGrpSpPr/>
          <p:nvPr/>
        </p:nvGrpSpPr>
        <p:grpSpPr>
          <a:xfrm>
            <a:off x="7660245" y="2832880"/>
            <a:ext cx="2902842" cy="5170646"/>
            <a:chOff x="7684712" y="2571945"/>
            <a:chExt cx="2902842" cy="5170646"/>
          </a:xfrm>
        </p:grpSpPr>
        <p:sp>
          <p:nvSpPr>
            <p:cNvPr id="108" name="직사각형 107"/>
            <p:cNvSpPr/>
            <p:nvPr/>
          </p:nvSpPr>
          <p:spPr>
            <a:xfrm>
              <a:off x="7684712" y="2571945"/>
              <a:ext cx="2902842" cy="5170646"/>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 R202300001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단계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착수</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상위요구사항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 ????</a:t>
              </a: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RFP ID : FUN01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발주기관 담당자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김담당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행정안전부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(PL)</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내부보고용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2022-04-31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난이도</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수행중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(5/10)</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내용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시스템 권한 별 로그인 및 기록관리 기능</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수행방안 </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기능 구현 시 사용자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UI/UX</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를 고려하여 정보접근이 용이하도록 구현</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 홈페이지와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SSO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기능구현</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ct val="150000"/>
                </a:lnSpc>
                <a:buFontTx/>
                <a:buChar char="-"/>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기록된 로그 데이터를 유형</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 대샂ㅇ자 등 다양한 검색조건 추출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조회</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0"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74105" y="3790883"/>
              <a:ext cx="178426" cy="178426"/>
            </a:xfrm>
            <a:prstGeom prst="ellipse">
              <a:avLst/>
            </a:prstGeom>
          </p:spPr>
        </p:pic>
      </p:grpSp>
      <p:pic>
        <p:nvPicPr>
          <p:cNvPr id="141"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3152380"/>
            <a:ext cx="178426" cy="178426"/>
          </a:xfrm>
          <a:prstGeom prst="ellipse">
            <a:avLst/>
          </a:prstGeom>
        </p:spPr>
      </p:pic>
      <p:pic>
        <p:nvPicPr>
          <p:cNvPr id="144"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4179669"/>
            <a:ext cx="178426" cy="178426"/>
          </a:xfrm>
          <a:prstGeom prst="ellipse">
            <a:avLst/>
          </a:prstGeom>
        </p:spPr>
      </p:pic>
      <p:pic>
        <p:nvPicPr>
          <p:cNvPr id="145"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368296" y="3931314"/>
            <a:ext cx="178426" cy="178426"/>
          </a:xfrm>
          <a:prstGeom prst="ellipse">
            <a:avLst/>
          </a:prstGeom>
        </p:spPr>
      </p:pic>
      <p:pic>
        <p:nvPicPr>
          <p:cNvPr id="146" name="Placeholder Use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365715" y="4419446"/>
            <a:ext cx="183589" cy="183589"/>
          </a:xfrm>
          <a:prstGeom prst="ellipse">
            <a:avLst/>
          </a:prstGeom>
        </p:spPr>
      </p:pic>
      <p:cxnSp>
        <p:nvCxnSpPr>
          <p:cNvPr id="151" name="Line"/>
          <p:cNvCxnSpPr>
            <a:cxnSpLocks/>
          </p:cNvCxnSpPr>
          <p:nvPr/>
        </p:nvCxnSpPr>
        <p:spPr bwMode="auto">
          <a:xfrm flipV="1">
            <a:off x="7487312" y="1975046"/>
            <a:ext cx="0" cy="721546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3" name="Line"/>
          <p:cNvCxnSpPr>
            <a:cxnSpLocks/>
          </p:cNvCxnSpPr>
          <p:nvPr/>
        </p:nvCxnSpPr>
        <p:spPr bwMode="auto">
          <a:xfrm>
            <a:off x="2342155" y="2396763"/>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5" name="Line"/>
          <p:cNvCxnSpPr>
            <a:cxnSpLocks/>
          </p:cNvCxnSpPr>
          <p:nvPr/>
        </p:nvCxnSpPr>
        <p:spPr bwMode="auto">
          <a:xfrm>
            <a:off x="2342155" y="274671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6" name="Line"/>
          <p:cNvCxnSpPr>
            <a:cxnSpLocks/>
          </p:cNvCxnSpPr>
          <p:nvPr/>
        </p:nvCxnSpPr>
        <p:spPr bwMode="auto">
          <a:xfrm>
            <a:off x="2342155" y="344663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7" name="Line"/>
          <p:cNvCxnSpPr>
            <a:cxnSpLocks/>
          </p:cNvCxnSpPr>
          <p:nvPr/>
        </p:nvCxnSpPr>
        <p:spPr bwMode="auto">
          <a:xfrm>
            <a:off x="2342155" y="4733565"/>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8" name="Line"/>
          <p:cNvCxnSpPr>
            <a:cxnSpLocks/>
          </p:cNvCxnSpPr>
          <p:nvPr/>
        </p:nvCxnSpPr>
        <p:spPr bwMode="auto">
          <a:xfrm>
            <a:off x="2342155" y="5117386"/>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9" name="Line"/>
          <p:cNvCxnSpPr>
            <a:cxnSpLocks/>
          </p:cNvCxnSpPr>
          <p:nvPr/>
        </p:nvCxnSpPr>
        <p:spPr bwMode="auto">
          <a:xfrm>
            <a:off x="2342155" y="55237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0" name="Line"/>
          <p:cNvCxnSpPr>
            <a:cxnSpLocks/>
          </p:cNvCxnSpPr>
          <p:nvPr/>
        </p:nvCxnSpPr>
        <p:spPr bwMode="auto">
          <a:xfrm>
            <a:off x="2342155" y="59076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1" name="Line"/>
          <p:cNvCxnSpPr>
            <a:cxnSpLocks/>
          </p:cNvCxnSpPr>
          <p:nvPr/>
        </p:nvCxnSpPr>
        <p:spPr bwMode="auto">
          <a:xfrm>
            <a:off x="2342155" y="63365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2" name="Line"/>
          <p:cNvCxnSpPr>
            <a:cxnSpLocks/>
          </p:cNvCxnSpPr>
          <p:nvPr/>
        </p:nvCxnSpPr>
        <p:spPr bwMode="auto">
          <a:xfrm>
            <a:off x="2342155" y="67204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3" name="Line"/>
          <p:cNvCxnSpPr>
            <a:cxnSpLocks/>
          </p:cNvCxnSpPr>
          <p:nvPr/>
        </p:nvCxnSpPr>
        <p:spPr bwMode="auto">
          <a:xfrm>
            <a:off x="2342155" y="1968977"/>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0" name="Button">
            <a:extLst>
              <a:ext uri="{FF2B5EF4-FFF2-40B4-BE49-F238E27FC236}">
                <a16:creationId xmlns="" xmlns:a16="http://schemas.microsoft.com/office/drawing/2014/main" id="{8451F5F5-51B6-A445-70C8-6C78CBAF2E47}"/>
              </a:ext>
            </a:extLst>
          </p:cNvPr>
          <p:cNvSpPr>
            <a:spLocks/>
          </p:cNvSpPr>
          <p:nvPr/>
        </p:nvSpPr>
        <p:spPr bwMode="auto">
          <a:xfrm>
            <a:off x="9790641" y="205980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2" name="Button">
            <a:extLst>
              <a:ext uri="{FF2B5EF4-FFF2-40B4-BE49-F238E27FC236}">
                <a16:creationId xmlns="" xmlns:a16="http://schemas.microsoft.com/office/drawing/2014/main" id="{8451F5F5-51B6-A445-70C8-6C78CBAF2E47}"/>
              </a:ext>
            </a:extLst>
          </p:cNvPr>
          <p:cNvSpPr>
            <a:spLocks/>
          </p:cNvSpPr>
          <p:nvPr/>
        </p:nvSpPr>
        <p:spPr bwMode="auto">
          <a:xfrm>
            <a:off x="10226784" y="2059805"/>
            <a:ext cx="36789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95" name="Line"/>
          <p:cNvCxnSpPr>
            <a:cxnSpLocks/>
          </p:cNvCxnSpPr>
          <p:nvPr/>
        </p:nvCxnSpPr>
        <p:spPr bwMode="auto">
          <a:xfrm>
            <a:off x="2342155" y="3830453"/>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62"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354334" y="2863979"/>
            <a:ext cx="193495" cy="193495"/>
          </a:xfrm>
          <a:prstGeom prst="ellipse">
            <a:avLst/>
          </a:prstGeom>
        </p:spPr>
      </p:pic>
      <p:sp>
        <p:nvSpPr>
          <p:cNvPr id="194" name="직사각형 193"/>
          <p:cNvSpPr/>
          <p:nvPr/>
        </p:nvSpPr>
        <p:spPr>
          <a:xfrm>
            <a:off x="6716084" y="2813820"/>
            <a:ext cx="790948" cy="553998"/>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최신변경일</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23-06-05</a:t>
            </a:r>
          </a:p>
        </p:txBody>
      </p:sp>
      <p:cxnSp>
        <p:nvCxnSpPr>
          <p:cNvPr id="197" name="직선 연결선 196">
            <a:extLst>
              <a:ext uri="{FF2B5EF4-FFF2-40B4-BE49-F238E27FC236}">
                <a16:creationId xmlns="" xmlns:a16="http://schemas.microsoft.com/office/drawing/2014/main" id="{79EE7B31-984D-1D85-1D9E-8EBD90867C98}"/>
              </a:ext>
            </a:extLst>
          </p:cNvPr>
          <p:cNvCxnSpPr/>
          <p:nvPr/>
        </p:nvCxnSpPr>
        <p:spPr>
          <a:xfrm>
            <a:off x="2352050" y="2393615"/>
            <a:ext cx="0" cy="1056876"/>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grpSp>
        <p:nvGrpSpPr>
          <p:cNvPr id="22" name="그룹 21"/>
          <p:cNvGrpSpPr/>
          <p:nvPr/>
        </p:nvGrpSpPr>
        <p:grpSpPr>
          <a:xfrm>
            <a:off x="2373571" y="2043382"/>
            <a:ext cx="366365" cy="399784"/>
            <a:chOff x="3494233" y="1942305"/>
            <a:chExt cx="366365" cy="399784"/>
          </a:xfrm>
        </p:grpSpPr>
        <p:sp>
          <p:nvSpPr>
            <p:cNvPr id="277" name="Label" descr="&lt;SmartSettings&gt;&lt;SmartResize anchorLeft=&quot;Absolute&quot; anchorTop=&quot;None&quot; anchorRight=&quot;None&quot; anchorBottom=&quot;None&quot; /&gt;&lt;/SmartSettings&gt;"/>
            <p:cNvSpPr txBox="1"/>
            <p:nvPr>
              <p:custDataLst>
                <p:tags r:id="rId20"/>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착수</a:t>
              </a:r>
              <a:endParaRPr lang="en-US" sz="900">
                <a:solidFill>
                  <a:srgbClr val="5F5F5F"/>
                </a:solidFill>
                <a:latin typeface="Segoe UI" panose="020B0502040204020203" pitchFamily="34" charset="0"/>
                <a:cs typeface="Segoe UI" panose="020B0502040204020203" pitchFamily="34" charset="0"/>
              </a:endParaRPr>
            </a:p>
          </p:txBody>
        </p:sp>
        <p:sp>
          <p:nvSpPr>
            <p:cNvPr id="21" name="직사각형 20"/>
            <p:cNvSpPr/>
            <p:nvPr/>
          </p:nvSpPr>
          <p:spPr>
            <a:xfrm>
              <a:off x="3594928" y="1942305"/>
              <a:ext cx="164974" cy="16497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8" name="그룹 277"/>
          <p:cNvGrpSpPr/>
          <p:nvPr/>
        </p:nvGrpSpPr>
        <p:grpSpPr>
          <a:xfrm>
            <a:off x="2771598" y="2043382"/>
            <a:ext cx="366365" cy="399784"/>
            <a:chOff x="3494233" y="1942305"/>
            <a:chExt cx="366365" cy="399784"/>
          </a:xfrm>
        </p:grpSpPr>
        <p:sp>
          <p:nvSpPr>
            <p:cNvPr id="279" name="Label" descr="&lt;SmartSettings&gt;&lt;SmartResize anchorLeft=&quot;Absolute&quot; anchorTop=&quot;None&quot; anchorRight=&quot;None&quot; anchorBottom=&quot;None&quot; /&gt;&lt;/SmartSettings&gt;"/>
            <p:cNvSpPr txBox="1"/>
            <p:nvPr>
              <p:custDataLst>
                <p:tags r:id="rId19"/>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분석</a:t>
              </a:r>
              <a:endParaRPr lang="en-US" sz="900">
                <a:solidFill>
                  <a:srgbClr val="5F5F5F"/>
                </a:solidFill>
                <a:latin typeface="Segoe UI" panose="020B0502040204020203" pitchFamily="34" charset="0"/>
                <a:cs typeface="Segoe UI" panose="020B0502040204020203" pitchFamily="34" charset="0"/>
              </a:endParaRPr>
            </a:p>
          </p:txBody>
        </p:sp>
        <p:sp>
          <p:nvSpPr>
            <p:cNvPr id="280" name="직사각형 279"/>
            <p:cNvSpPr/>
            <p:nvPr/>
          </p:nvSpPr>
          <p:spPr>
            <a:xfrm>
              <a:off x="3594928" y="1942305"/>
              <a:ext cx="164974" cy="164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1" name="그룹 280"/>
          <p:cNvGrpSpPr/>
          <p:nvPr/>
        </p:nvGrpSpPr>
        <p:grpSpPr>
          <a:xfrm>
            <a:off x="3169625" y="2043382"/>
            <a:ext cx="366365" cy="399784"/>
            <a:chOff x="3494233" y="1942305"/>
            <a:chExt cx="366365" cy="399784"/>
          </a:xfrm>
        </p:grpSpPr>
        <p:sp>
          <p:nvSpPr>
            <p:cNvPr id="282" name="Label" descr="&lt;SmartSettings&gt;&lt;SmartResize anchorLeft=&quot;Absolute&quot; anchorTop=&quot;None&quot; anchorRight=&quot;None&quot; anchorBottom=&quot;None&quot; /&gt;&lt;/SmartSettings&gt;"/>
            <p:cNvSpPr txBox="1"/>
            <p:nvPr>
              <p:custDataLst>
                <p:tags r:id="rId18"/>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설계</a:t>
              </a:r>
              <a:endParaRPr lang="en-US" sz="900">
                <a:solidFill>
                  <a:srgbClr val="5F5F5F"/>
                </a:solidFill>
                <a:latin typeface="Segoe UI" panose="020B0502040204020203" pitchFamily="34" charset="0"/>
                <a:cs typeface="Segoe UI" panose="020B0502040204020203" pitchFamily="34" charset="0"/>
              </a:endParaRPr>
            </a:p>
          </p:txBody>
        </p:sp>
        <p:sp>
          <p:nvSpPr>
            <p:cNvPr id="283" name="직사각형 282"/>
            <p:cNvSpPr/>
            <p:nvPr/>
          </p:nvSpPr>
          <p:spPr>
            <a:xfrm>
              <a:off x="3594928" y="1942305"/>
              <a:ext cx="164974" cy="164974"/>
            </a:xfrm>
            <a:prstGeom prst="rect">
              <a:avLst/>
            </a:prstGeom>
            <a:solidFill>
              <a:srgbClr val="F3B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4" name="그룹 283"/>
          <p:cNvGrpSpPr/>
          <p:nvPr/>
        </p:nvGrpSpPr>
        <p:grpSpPr>
          <a:xfrm>
            <a:off x="3567652" y="2043382"/>
            <a:ext cx="366365" cy="399784"/>
            <a:chOff x="3494233" y="1942305"/>
            <a:chExt cx="366365" cy="399784"/>
          </a:xfrm>
        </p:grpSpPr>
        <p:sp>
          <p:nvSpPr>
            <p:cNvPr id="285" name="Label" descr="&lt;SmartSettings&gt;&lt;SmartResize anchorLeft=&quot;Absolute&quot; anchorTop=&quot;None&quot; anchorRight=&quot;None&quot; anchorBottom=&quot;None&quot; /&gt;&lt;/SmartSettings&gt;"/>
            <p:cNvSpPr txBox="1"/>
            <p:nvPr>
              <p:custDataLst>
                <p:tags r:id="rId17"/>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구축</a:t>
              </a:r>
              <a:endParaRPr lang="en-US" sz="900">
                <a:solidFill>
                  <a:srgbClr val="5F5F5F"/>
                </a:solidFill>
                <a:latin typeface="Segoe UI" panose="020B0502040204020203" pitchFamily="34" charset="0"/>
                <a:cs typeface="Segoe UI" panose="020B0502040204020203" pitchFamily="34" charset="0"/>
              </a:endParaRPr>
            </a:p>
          </p:txBody>
        </p:sp>
        <p:sp>
          <p:nvSpPr>
            <p:cNvPr id="286" name="직사각형 285"/>
            <p:cNvSpPr/>
            <p:nvPr/>
          </p:nvSpPr>
          <p:spPr>
            <a:xfrm>
              <a:off x="3594928" y="1942305"/>
              <a:ext cx="164974" cy="1649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8" name="그룹 287"/>
          <p:cNvGrpSpPr/>
          <p:nvPr/>
        </p:nvGrpSpPr>
        <p:grpSpPr>
          <a:xfrm>
            <a:off x="3965679" y="2043382"/>
            <a:ext cx="366365" cy="399784"/>
            <a:chOff x="3494233" y="1942305"/>
            <a:chExt cx="366365" cy="399784"/>
          </a:xfrm>
        </p:grpSpPr>
        <p:sp>
          <p:nvSpPr>
            <p:cNvPr id="289" name="Label" descr="&lt;SmartSettings&gt;&lt;SmartResize anchorLeft=&quot;Absolute&quot; anchorTop=&quot;None&quot; anchorRight=&quot;None&quot; anchorBottom=&quot;None&quot; /&gt;&lt;/SmartSettings&gt;"/>
            <p:cNvSpPr txBox="1"/>
            <p:nvPr>
              <p:custDataLst>
                <p:tags r:id="rId16"/>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시험운영</a:t>
              </a:r>
              <a:endParaRPr lang="en-US" sz="900">
                <a:solidFill>
                  <a:srgbClr val="5F5F5F"/>
                </a:solidFill>
                <a:latin typeface="Segoe UI" panose="020B0502040204020203" pitchFamily="34" charset="0"/>
                <a:cs typeface="Segoe UI" panose="020B0502040204020203" pitchFamily="34" charset="0"/>
              </a:endParaRPr>
            </a:p>
          </p:txBody>
        </p:sp>
        <p:sp>
          <p:nvSpPr>
            <p:cNvPr id="290" name="직사각형 289"/>
            <p:cNvSpPr/>
            <p:nvPr/>
          </p:nvSpPr>
          <p:spPr>
            <a:xfrm>
              <a:off x="3594928" y="1942305"/>
              <a:ext cx="164974" cy="164974"/>
            </a:xfrm>
            <a:prstGeom prst="rect">
              <a:avLst/>
            </a:prstGeom>
            <a:solidFill>
              <a:srgbClr val="B58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1" name="그룹 290"/>
          <p:cNvGrpSpPr/>
          <p:nvPr/>
        </p:nvGrpSpPr>
        <p:grpSpPr>
          <a:xfrm>
            <a:off x="4363706" y="2043382"/>
            <a:ext cx="366365" cy="399784"/>
            <a:chOff x="3494233" y="1942305"/>
            <a:chExt cx="366365" cy="399784"/>
          </a:xfrm>
        </p:grpSpPr>
        <p:sp>
          <p:nvSpPr>
            <p:cNvPr id="296" name="Label" descr="&lt;SmartSettings&gt;&lt;SmartResize anchorLeft=&quot;Absolute&quot; anchorTop=&quot;None&quot; anchorRight=&quot;None&quot; anchorBottom=&quot;None&quot; /&gt;&lt;/SmartSettings&gt;"/>
            <p:cNvSpPr txBox="1"/>
            <p:nvPr>
              <p:custDataLst>
                <p:tags r:id="rId15"/>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교육</a:t>
              </a:r>
              <a:endParaRPr lang="en-US" sz="900">
                <a:solidFill>
                  <a:srgbClr val="5F5F5F"/>
                </a:solidFill>
                <a:latin typeface="Segoe UI" panose="020B0502040204020203" pitchFamily="34" charset="0"/>
                <a:cs typeface="Segoe UI" panose="020B0502040204020203" pitchFamily="34" charset="0"/>
              </a:endParaRPr>
            </a:p>
          </p:txBody>
        </p:sp>
        <p:sp>
          <p:nvSpPr>
            <p:cNvPr id="297" name="직사각형 296"/>
            <p:cNvSpPr/>
            <p:nvPr/>
          </p:nvSpPr>
          <p:spPr>
            <a:xfrm>
              <a:off x="3594928" y="1942305"/>
              <a:ext cx="164974" cy="164974"/>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8" name="그룹 297"/>
          <p:cNvGrpSpPr/>
          <p:nvPr/>
        </p:nvGrpSpPr>
        <p:grpSpPr>
          <a:xfrm>
            <a:off x="4761733" y="2043382"/>
            <a:ext cx="366365" cy="399784"/>
            <a:chOff x="3494233" y="1942305"/>
            <a:chExt cx="366365" cy="399784"/>
          </a:xfrm>
        </p:grpSpPr>
        <p:sp>
          <p:nvSpPr>
            <p:cNvPr id="299" name="Label" descr="&lt;SmartSettings&gt;&lt;SmartResize anchorLeft=&quot;Absolute&quot; anchorTop=&quot;None&quot; anchorRight=&quot;None&quot; anchorBottom=&quot;None&quot; /&gt;&lt;/SmartSettings&gt;"/>
            <p:cNvSpPr txBox="1"/>
            <p:nvPr>
              <p:custDataLst>
                <p:tags r:id="rId14"/>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준공</a:t>
              </a:r>
              <a:endParaRPr lang="en-US" sz="900">
                <a:solidFill>
                  <a:srgbClr val="5F5F5F"/>
                </a:solidFill>
                <a:latin typeface="Segoe UI" panose="020B0502040204020203" pitchFamily="34" charset="0"/>
                <a:cs typeface="Segoe UI" panose="020B0502040204020203" pitchFamily="34" charset="0"/>
              </a:endParaRPr>
            </a:p>
          </p:txBody>
        </p:sp>
        <p:sp>
          <p:nvSpPr>
            <p:cNvPr id="300" name="직사각형 299"/>
            <p:cNvSpPr/>
            <p:nvPr/>
          </p:nvSpPr>
          <p:spPr>
            <a:xfrm>
              <a:off x="3594928" y="1942305"/>
              <a:ext cx="164974" cy="164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1" name="그룹 300"/>
          <p:cNvGrpSpPr/>
          <p:nvPr/>
        </p:nvGrpSpPr>
        <p:grpSpPr>
          <a:xfrm>
            <a:off x="5159760" y="2043382"/>
            <a:ext cx="366365" cy="399784"/>
            <a:chOff x="3494233" y="1942305"/>
            <a:chExt cx="366365" cy="399784"/>
          </a:xfrm>
        </p:grpSpPr>
        <p:sp>
          <p:nvSpPr>
            <p:cNvPr id="302" name="Label" descr="&lt;SmartSettings&gt;&lt;SmartResize anchorLeft=&quot;Absolute&quot; anchorTop=&quot;None&quot; anchorRight=&quot;None&quot; anchorBottom=&quot;None&quot; /&gt;&lt;/SmartSettings&gt;"/>
            <p:cNvSpPr txBox="1"/>
            <p:nvPr>
              <p:custDataLst>
                <p:tags r:id="rId13"/>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303" name="직사각형 302"/>
            <p:cNvSpPr/>
            <p:nvPr/>
          </p:nvSpPr>
          <p:spPr>
            <a:xfrm>
              <a:off x="3594928" y="1942305"/>
              <a:ext cx="164974" cy="164974"/>
            </a:xfrm>
            <a:prstGeom prst="rect">
              <a:avLst/>
            </a:prstGeom>
            <a:solidFill>
              <a:srgbClr val="B9D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4" name="직선 연결선 303">
            <a:extLst>
              <a:ext uri="{FF2B5EF4-FFF2-40B4-BE49-F238E27FC236}">
                <a16:creationId xmlns="" xmlns:a16="http://schemas.microsoft.com/office/drawing/2014/main" id="{79EE7B31-984D-1D85-1D9E-8EBD90867C98}"/>
              </a:ext>
            </a:extLst>
          </p:cNvPr>
          <p:cNvCxnSpPr/>
          <p:nvPr/>
        </p:nvCxnSpPr>
        <p:spPr>
          <a:xfrm>
            <a:off x="2352050" y="3456605"/>
            <a:ext cx="0" cy="1284669"/>
          </a:xfrm>
          <a:prstGeom prst="line">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5" name="직선 연결선 304">
            <a:extLst>
              <a:ext uri="{FF2B5EF4-FFF2-40B4-BE49-F238E27FC236}">
                <a16:creationId xmlns="" xmlns:a16="http://schemas.microsoft.com/office/drawing/2014/main" id="{79EE7B31-984D-1D85-1D9E-8EBD90867C98}"/>
              </a:ext>
            </a:extLst>
          </p:cNvPr>
          <p:cNvCxnSpPr/>
          <p:nvPr/>
        </p:nvCxnSpPr>
        <p:spPr>
          <a:xfrm>
            <a:off x="2352050" y="4752171"/>
            <a:ext cx="0" cy="354063"/>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06" name="직선 연결선 305">
            <a:extLst>
              <a:ext uri="{FF2B5EF4-FFF2-40B4-BE49-F238E27FC236}">
                <a16:creationId xmlns="" xmlns:a16="http://schemas.microsoft.com/office/drawing/2014/main" id="{79EE7B31-984D-1D85-1D9E-8EBD90867C98}"/>
              </a:ext>
            </a:extLst>
          </p:cNvPr>
          <p:cNvCxnSpPr/>
          <p:nvPr/>
        </p:nvCxnSpPr>
        <p:spPr>
          <a:xfrm>
            <a:off x="2352050" y="5121140"/>
            <a:ext cx="0" cy="393364"/>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7" name="직선 연결선 306">
            <a:extLst>
              <a:ext uri="{FF2B5EF4-FFF2-40B4-BE49-F238E27FC236}">
                <a16:creationId xmlns="" xmlns:a16="http://schemas.microsoft.com/office/drawing/2014/main" id="{79EE7B31-984D-1D85-1D9E-8EBD90867C98}"/>
              </a:ext>
            </a:extLst>
          </p:cNvPr>
          <p:cNvCxnSpPr/>
          <p:nvPr/>
        </p:nvCxnSpPr>
        <p:spPr>
          <a:xfrm>
            <a:off x="2352050" y="5540841"/>
            <a:ext cx="0" cy="354063"/>
          </a:xfrm>
          <a:prstGeom prst="line">
            <a:avLst/>
          </a:prstGeom>
          <a:ln w="571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 xmlns:a16="http://schemas.microsoft.com/office/drawing/2014/main" id="{79EE7B31-984D-1D85-1D9E-8EBD90867C98}"/>
              </a:ext>
            </a:extLst>
          </p:cNvPr>
          <p:cNvCxnSpPr/>
          <p:nvPr/>
        </p:nvCxnSpPr>
        <p:spPr>
          <a:xfrm>
            <a:off x="2352050" y="5923188"/>
            <a:ext cx="0" cy="389469"/>
          </a:xfrm>
          <a:prstGeom prst="line">
            <a:avLst/>
          </a:prstGeom>
          <a:ln w="57150">
            <a:solidFill>
              <a:srgbClr val="B58DEB"/>
            </a:solidFill>
            <a:tailEnd type="none"/>
          </a:ln>
        </p:spPr>
        <p:style>
          <a:lnRef idx="1">
            <a:schemeClr val="accent1"/>
          </a:lnRef>
          <a:fillRef idx="0">
            <a:schemeClr val="accent1"/>
          </a:fillRef>
          <a:effectRef idx="0">
            <a:schemeClr val="accent1"/>
          </a:effectRef>
          <a:fontRef idx="minor">
            <a:schemeClr val="tx1"/>
          </a:fontRef>
        </p:style>
      </p:cxnSp>
      <p:cxnSp>
        <p:nvCxnSpPr>
          <p:cNvPr id="309" name="직선 연결선 308">
            <a:extLst>
              <a:ext uri="{FF2B5EF4-FFF2-40B4-BE49-F238E27FC236}">
                <a16:creationId xmlns="" xmlns:a16="http://schemas.microsoft.com/office/drawing/2014/main" id="{79EE7B31-984D-1D85-1D9E-8EBD90867C98}"/>
              </a:ext>
            </a:extLst>
          </p:cNvPr>
          <p:cNvCxnSpPr/>
          <p:nvPr/>
        </p:nvCxnSpPr>
        <p:spPr>
          <a:xfrm>
            <a:off x="2352050" y="6321290"/>
            <a:ext cx="0" cy="393364"/>
          </a:xfrm>
          <a:prstGeom prst="line">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10" name="직선 연결선 309">
            <a:extLst>
              <a:ext uri="{FF2B5EF4-FFF2-40B4-BE49-F238E27FC236}">
                <a16:creationId xmlns="" xmlns:a16="http://schemas.microsoft.com/office/drawing/2014/main" id="{79EE7B31-984D-1D85-1D9E-8EBD90867C98}"/>
              </a:ext>
            </a:extLst>
          </p:cNvPr>
          <p:cNvCxnSpPr/>
          <p:nvPr/>
        </p:nvCxnSpPr>
        <p:spPr>
          <a:xfrm>
            <a:off x="2352050" y="6729561"/>
            <a:ext cx="0" cy="354063"/>
          </a:xfrm>
          <a:prstGeom prst="line">
            <a:avLst/>
          </a:prstGeom>
          <a:ln w="57150">
            <a:solidFill>
              <a:srgbClr val="B9D06E"/>
            </a:solidFill>
            <a:tailEnd type="none"/>
          </a:ln>
        </p:spPr>
        <p:style>
          <a:lnRef idx="1">
            <a:schemeClr val="accent1"/>
          </a:lnRef>
          <a:fillRef idx="0">
            <a:schemeClr val="accent1"/>
          </a:fillRef>
          <a:effectRef idx="0">
            <a:schemeClr val="accent1"/>
          </a:effectRef>
          <a:fontRef idx="minor">
            <a:schemeClr val="tx1"/>
          </a:fontRef>
        </p:style>
      </p:cxnSp>
      <p:grpSp>
        <p:nvGrpSpPr>
          <p:cNvPr id="311" name="Star Rating"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nTZnWz43/yWbpcl+Xhbd7b/Zrv7X3N9+59zff2v+Z796Pv9d/kKfx2tpyVef3dOlut8jqdzvPp23x2Ms+WF/nMbxGFJBNbXeZ1XczydFJVZXq2LNqtM39ewdxp0/lglJ4dr1YpdXvHAfTmHc+EGGLM8Ppv48UAGTzCyVuviQyvspZ+fz3PVnnDdAk+oMHkV2m33RYBHb/OIe/5TD6SjjwUI2jiKc7TrW4v47PG9dABMQCGQS3btOZ3CM0eTPmjN3Lz3L2bHs9m6Udn02r5UTpVIY+33TzZRJ8IhzBtG4/Dfv+TAArmJNbX2fNskpdpyf9+1uOGMSHNLbY+kgE++mgIEoMYf5HVF8VS8XyZzWb0zpb/1fh5ft6OgtbjN9Wq88mr4mJOrXYG0fZG+nldrVdpMTW/xUfRfWFrCLQFFB9L92sdT+9jHlPvUx1X7/MnFSG2SD9J7w+hFVOtDkw4wK2PdliGmsHJ6kEbK7sQVMPjn6U77/u2Mlv6yWcbmHjs/7Gph45BGB7tLo9282B9YNHB7r7v29/sYDtWbHiwe7eZWh9adLR77/v2Nzvaju0dHu2924zWhxYd7b33ffubHW3HYxge7f5tRutDi452/33f/mZH2/Fzhkd7/zaj9aFFR3v/fd/+WqON91Hn7bpepm29ziNY/JL+R3lpXGn/GXA4FPp5Ri/dDN7785dscgYvq2KWPi2aVdXkW8M+HhynDY7I7ypu580O2AYSWyQig7uNw+u3D4aMh33UWA8hcdTnZqLc4EJtVZOfJg80bfLlLK9H4oUd1xdNmg+TMQgD6kAwBE6aNUGjzrgwDf5rSvf0F/5CH5ph7ZunI3BiY/a92+Fn4usG5j7iM+PZCBecPwjcN683AY/Z6Y3AfWt2E/CYWdwI3DceNwGPWaGNwH1dfRPwmNLfCNxXjTcBh47tN/khRXV4BjTk14nuzNN775UZrQz762vcuxTsPW7WC4pCro/Cj008f17VaTvPSQfI8NNGcOgAuduHYjSWZm26pH6UnonSyyalZ2k69LNJCg314zrVtGLQTK9d+fWWrffeq/W992q9/16t73dad9qLhezxJ/94Bd0v08O/RvMjeCIs2s6LZizkpX+jMoQsyrO6Wri+tlxfXcPYM3IDnGa++jxvm/RqnhOnKbsJk2TTdp2V5XVKEXdFLN9WaZZ+hPGnQoCPPEa0/USYEY9ST3JMnujdSJ2LvE1/sXFyPO7yTJzHRZ1PlVvcp3FB91ilA0BZQj89jMj2+5OahLrBT5B6uV5MiOrVeXpeUKZ6JkqXvsrIAOerOifz33LL6bquc2uW35/yMOm3J3n/wyHdepOngGfgVVLLt9DCAx3jAQQi6TMi3U8WTUG6bMtxSMxAmGcDTDwyoE8+GRiOeQa637uxezw3oIDnlmjgGUDl3q1QwXMLdPC8B0p4BtDavzVaeG6JGp73RA/PAIr33wtFPO+BJp6vgWokUow9t2h2Q5MNXw981VOE5lHFfVtnCU/zPurng3XI6yH9MUovs3Kdp0cUTAzlHgYA7HUB7L0ngHtdAPfeE8B+F8D+ewK43wUwmHKOzOBNVlJN0lCOAU9kxk7KPKt7aYCvZYJ9b2eSTd9eUOZpOYMZZv9nlU+L88L422nRpJdCmvcxu+peEjFb4/h09Ix6nqxobhw9XsQqBTkGcBWQGcCLY3wemRkIBreLp2DwDAhFW1+/txCZHBR1ONbRIYLsrd+fVHU+/qKp3tQFyWybjxf4PZIWE7ADyua8WMIvfW8saRWFaFaOX1E4RXmfk2rxJedqmFDvx979D4kVnubn2bpsRWb6LTYk6t6XiV//3DCx5L8GmXgkXK7d/H+cpdFbfCTdJ+T6D2Z6PPEEsP98nU6fDaSI8fy/V9Q6f76XnCBuLrKy+EEu4daVSaxQLM0fXBSUnk1fVld5/bJCLCOx79cQEZaNSJweTQ/cLBvO2MUFwcGCoh0QBzyidaJwomKxwdFyfY7fXK82a3geNlqB8WTFHSG1g3BCyqrlFdXBsByP98arClpIcpM75wCXITWIBl+1RdmMyby+yBZBagRtg5TF+zuIjDz30qRQsauzNl80RlkJap/bzzcINUjoARjWYubZgBSeQa1mnhvex4MM4xb4vuCcOf14/Jk3Spkl+viTT24RCd2iPzyexUj9zr5XfH8D9fyHzcw0W6p2ea2gBhbYYs+NtDPPLceEx4rIe0rH8bqVDzYKQuyR3uz7N3YbtETX/Mf9FTQfhOQWc2ye96ALnqatkSJihCGj1tbjj1vOmXksnQWQEfDdj0zSzuSfbxSw2POeA8Pj9ynDes8R4emz89CK7qbnFrG//9ilnwg99yw9TYb+h0lPuyrw/xt63rP0NGsYP0x62nWT/9/Qc9/S06zy/DDpaVeW/n9Dz/uWnmYd7IdJT7v29v8Zet6y6S2bbQy0us970BiT3SHNe07oYCjHM7Upreg/tyDD109K47kVAW9BuMHhOkf1pjF/rfT5LT6aZu10nm6dfPnF6btpvuJYKH93+zQIwqXn1cVFXo9P67qqtz56lhVYdKSV3cJGyukv3vkl9CcJ5XKaS6TcEC2mrUklNeOPRtTvCOlMOJJbd9iLi8eqeOKJWzwfGN6/yu1C6uMmpzXSOj//jLWZv0L/0d0jO56vG9jrEMIWETKzbnXu4HtnqoaFza1rDnBf4IXyavWN9MZjMFaH65vFeO9GjK2f9/4Yh4v73xDGumK6AWPrSb0/xuo0fLMY62LqBoytr/L+GKtZ/mYx1rXVDRhbb+B2GHt/6q/045f8P+Hqar5EOAAA&lt;/Code&gt;&lt;CodeSignature&gt;gCGp/SkDkPNHjeicFNGuktzAKGDGyFU9+RC8rAAVf7nZUQQkUJ5rL29hPtuCMssvzIObEr/ZtURhFZiukez/AXTgYJwd2FPnn3AsKcmbuJaOFJT7Mj+52DGQuLZ0voMNLjZdoHn4E930oh/FeBtrHDiBhDuhKknayPDpUQ9dk4aTbYlJzdlFqxpDOvTV4U9VUWo91AlTccbGfagbYryy9Lxv1OqvVo53x7glMBw4XP5RRs7WWt9kTh44LJ9q+OtJyXM0Mq4THShfVTLwKcqIF/xUEzHOyvwRtNpSKaSWe0uK9Aq2klR/zI89GmFZ+OmaLSsIiSwmOBJZbyCJBrWU2Q==&lt;/CodeSignature&gt;&lt;/SmartOptions&gt;&lt;/SmartSettings&gt;"/>
          <p:cNvGrpSpPr>
            <a:grpSpLocks/>
          </p:cNvGrpSpPr>
          <p:nvPr/>
        </p:nvGrpSpPr>
        <p:grpSpPr bwMode="auto">
          <a:xfrm>
            <a:off x="8237591" y="4986206"/>
            <a:ext cx="406255" cy="119022"/>
            <a:chOff x="508000" y="1397000"/>
            <a:chExt cx="491569" cy="144016"/>
          </a:xfrm>
        </p:grpSpPr>
        <p:sp>
          <p:nvSpPr>
            <p:cNvPr id="312" name="Star 5"/>
            <p:cNvSpPr>
              <a:spLocks/>
            </p:cNvSpPr>
            <p:nvPr/>
          </p:nvSpPr>
          <p:spPr bwMode="auto">
            <a:xfrm>
              <a:off x="855553"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3" name="Star 4"/>
            <p:cNvSpPr>
              <a:spLocks/>
            </p:cNvSpPr>
            <p:nvPr/>
          </p:nvSpPr>
          <p:spPr bwMode="auto">
            <a:xfrm>
              <a:off x="674199"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6" name="Star 1"/>
            <p:cNvSpPr>
              <a:spLocks/>
            </p:cNvSpPr>
            <p:nvPr/>
          </p:nvSpPr>
          <p:spPr bwMode="auto">
            <a:xfrm>
              <a:off x="508000" y="1397000"/>
              <a:ext cx="144016" cy="144016"/>
            </a:xfrm>
            <a:prstGeom prst="star5">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17" name="Star Rating"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nTZnWz43/yWbpcl+Xhbd7b/Zrv7X3N9+59zff2v+Z796Pv9d/kKfx2tpyVef3dOlut8jqdzvPp23x2Ms+WF/nMbxGFJBNbXeZ1XczydFJVZXq2LNqtM39ewdxp0/lglJ4dr1YpdXvHAfTmHc+EGGLM8Ppv48UAGTzCyVuviQyvspZ+fz3PVnnDdAk+oMHkV2m33RYBHb/OIe/5TD6SjjwUI2jiKc7TrW4v47PG9dABMQCGQS3btOZ3CM0eTPmjN3Lz3L2bHs9m6Udn02r5UTpVIY+33TzZRJ8IhzBtG4/Dfv+TAArmJNbX2fNskpdpyf9+1uOGMSHNLbY+kgE++mgIEoMYf5HVF8VS8XyZzWb0zpb/1fh5ft6OgtbjN9Wq88mr4mJOrXYG0fZG+nldrVdpMTW/xUfRfWFrCLQFFB9L92sdT+9jHlPvUx1X7/MnFSG2SD9J7w+hFVOtDkw4wK2PdliGmsHJ6kEbK7sQVMPjn6U77/u2Mlv6yWcbmHjs/7Gph45BGB7tLo9282B9YNHB7r7v29/sYDtWbHiwe7eZWh9adLR77/v2Nzvaju0dHu2924zWhxYd7b33ffubHW3HYxge7f5tRutDi452/33f/mZH2/Fzhkd7/zaj9aFFR3v/fd/+WqON91Hn7bpepm29ziNY/JL+R3lpXGn/GXA4FPp5Ri/dDN7785dscgYvq2KWPi2aVdXkW8M+HhynDY7I7ypu580O2AYSWyQig7uNw+u3D4aMh33UWA8hcdTnZqLc4EJtVZOfJg80bfLlLK9H4oUd1xdNmg+TMQgD6kAwBE6aNUGjzrgwDf5rSvf0F/5CH5ph7ZunI3BiY/a92+Fn4usG5j7iM+PZCBecPwjcN683AY/Z6Y3AfWt2E/CYWdwI3DceNwGPWaGNwH1dfRPwmNLfCNxXjTcBh47tN/khRXV4BjTk14nuzNN775UZrQz762vcuxTsPW7WC4pCro/Cj008f17VaTvPSQfI8NNGcOgAuduHYjSWZm26pH6UnonSyyalZ2k69LNJCg314zrVtGLQTK9d+fWWrffeq/W992q9/16t73dad9qLhezxJ/94Bd0v08O/RvMjeCIs2s6LZizkpX+jMoQsyrO6Wri+tlxfXcPYM3IDnGa++jxvm/RqnhOnKbsJk2TTdp2V5XVKEXdFLN9WaZZ+hPGnQoCPPEa0/USYEY9ST3JMnujdSJ2LvE1/sXFyPO7yTJzHRZ1PlVvcp3FB91ilA0BZQj89jMj2+5OahLrBT5B6uV5MiOrVeXpeUKZ6JkqXvsrIAOerOifz33LL6bquc2uW35/yMOm3J3n/wyHdepOngGfgVVLLt9DCAx3jAQQi6TMi3U8WTUG6bMtxSMxAmGcDTDwyoE8+GRiOeQa637uxezw3oIDnlmjgGUDl3q1QwXMLdPC8B0p4BtDavzVaeG6JGp73RA/PAIr33wtFPO+BJp6vgWokUow9t2h2Q5MNXw981VOE5lHFfVtnCU/zPurng3XI6yH9MUovs3Kdp0cUTAzlHgYA7HUB7L0ngHtdAPfeE8B+F8D+ewK43wUwmHKOzOBNVlJN0lCOAU9kxk7KPKt7aYCvZYJ9b2eSTd9eUOZpOYMZZv9nlU+L88L422nRpJdCmvcxu+peEjFb4/h09Ix6nqxobhw9XsQqBTkGcBWQGcCLY3wemRkIBreLp2DwDAhFW1+/txCZHBR1ONbRIYLsrd+fVHU+/qKp3tQFyWybjxf4PZIWE7ADyua8WMIvfW8saRWFaFaOX1E4RXmfk2rxJedqmFDvx979D4kVnubn2bpsRWb6LTYk6t6XiV//3DCx5L8GmXgkXK7d/H+cpdFbfCTdJ+T6D2Z6PPEEsP98nU6fDaSI8fy/V9Q6f76XnCBuLrKy+EEu4daVSaxQLM0fXBSUnk1fVld5/bJCLCOx79cQEZaNSJweTQ/cLBvO2MUFwcGCoh0QBzyidaJwomKxwdFyfY7fXK82a3geNlqB8WTFHSG1g3BCyqrlFdXBsByP98arClpIcpM75wCXITWIBl+1RdmMyby+yBZBagRtg5TF+zuIjDz30qRQsauzNl80RlkJap/bzzcINUjoARjWYubZgBSeQa1mnhvex4MM4xb4vuCcOf14/Jk3Spkl+viTT24RCd2iPzyexUj9zr5XfH8D9fyHzcw0W6p2ea2gBhbYYs+NtDPPLceEx4rIe0rH8bqVDzYKQuyR3uz7N3YbtETX/Mf9FTQfhOQWc2ye96ALnqatkSJihCGj1tbjj1vOmXksnQWQEfDdj0zSzuSfbxSw2POeA8Pj9ynDes8R4emz89CK7qbnFrG//9ilnwg99yw9TYb+h0lPuyrw/xt63rP0NGsYP0x62nWT/9/Qc9/S06zy/DDpaVeW/n9Dz/uWnmYd7IdJT7v29v8Zet6y6S2bbQy0us970BiT3SHNe07oYCjHM7Upreg/tyDD109K47kVAW9BuMHhOkf1pjF/rfT5LT6aZu10nm6dfPnF6btpvuJYKH93+zQIwqXn1cVFXo9P67qqtz56lhVYdKSV3cJGyukv3vkl9CcJ5XKaS6TcEC2mrUklNeOPRtTvCOlMOJJbd9iLi8eqeOKJWzwfGN6/yu1C6uMmpzXSOj//jLWZv0L/0d0jO56vG9jrEMIWETKzbnXu4HtnqoaFza1rDnBf4IXyavWN9MZjMFaH65vFeO9GjK2f9/4Yh4v73xDGumK6AWPrSb0/xuo0fLMY62LqBoytr/L+GKtZ/mYx1rXVDRhbb+B2GHt/6q/045f8P+Hqar5EOAAA&lt;/Code&gt;&lt;CodeSignature&gt;gCGp/SkDkPNHjeicFNGuktzAKGDGyFU9+RC8rAAVf7nZUQQkUJ5rL29hPtuCMssvzIObEr/ZtURhFZiukez/AXTgYJwd2FPnn3AsKcmbuJaOFJT7Mj+52DGQuLZ0voMNLjZdoHn4E930oh/FeBtrHDiBhDuhKknayPDpUQ9dk4aTbYlJzdlFqxpDOvTV4U9VUWo91AlTccbGfagbYryy9Lxv1OqvVo53x7glMBw4XP5RRs7WWt9kTh44LJ9q+OtJyXM0Mq4THShfVTLwKcqIF/xUEzHOyvwRtNpSKaSWe0uK9Aq2klR/zI89GmFZ+OmaLSsIiSwmOBJZbyCJBrWU2Q==&lt;/CodeSignature&gt;&lt;/SmartOptions&gt;&lt;/SmartSettings&gt;"/>
          <p:cNvGrpSpPr>
            <a:grpSpLocks/>
          </p:cNvGrpSpPr>
          <p:nvPr/>
        </p:nvGrpSpPr>
        <p:grpSpPr bwMode="auto">
          <a:xfrm>
            <a:off x="8237591" y="5214806"/>
            <a:ext cx="406255" cy="119022"/>
            <a:chOff x="508000" y="1397000"/>
            <a:chExt cx="491569" cy="144016"/>
          </a:xfrm>
        </p:grpSpPr>
        <p:sp>
          <p:nvSpPr>
            <p:cNvPr id="318" name="Star 5"/>
            <p:cNvSpPr>
              <a:spLocks/>
            </p:cNvSpPr>
            <p:nvPr/>
          </p:nvSpPr>
          <p:spPr bwMode="auto">
            <a:xfrm>
              <a:off x="855553"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9" name="Star 4"/>
            <p:cNvSpPr>
              <a:spLocks/>
            </p:cNvSpPr>
            <p:nvPr/>
          </p:nvSpPr>
          <p:spPr bwMode="auto">
            <a:xfrm>
              <a:off x="674199" y="1397000"/>
              <a:ext cx="144016" cy="144016"/>
            </a:xfrm>
            <a:prstGeom prst="star5">
              <a:avLst/>
            </a:prstGeom>
            <a:noFill/>
            <a:ln w="6350">
              <a:solidFill>
                <a:srgbClr val="808080"/>
              </a:solidFill>
            </a:ln>
            <a:extLst>
              <a:ext uri="{909E8E84-426E-40DD-AFC4-6F175D3DCCD1}">
                <a14:hiddenFill xmlns:a14="http://schemas.microsoft.com/office/drawing/2010/main">
                  <a:solidFill>
                    <a:srgbClr val="80808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0" name="Star 1"/>
            <p:cNvSpPr>
              <a:spLocks/>
            </p:cNvSpPr>
            <p:nvPr/>
          </p:nvSpPr>
          <p:spPr bwMode="auto">
            <a:xfrm>
              <a:off x="508000" y="1397000"/>
              <a:ext cx="144016" cy="144016"/>
            </a:xfrm>
            <a:prstGeom prst="star5">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pic>
        <p:nvPicPr>
          <p:cNvPr id="322" name="Placeholder Use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266695" y="2892736"/>
            <a:ext cx="178426" cy="178426"/>
          </a:xfrm>
          <a:prstGeom prst="ellipse">
            <a:avLst/>
          </a:prstGeom>
        </p:spPr>
      </p:pic>
      <p:sp>
        <p:nvSpPr>
          <p:cNvPr id="323" name="직사각형 322"/>
          <p:cNvSpPr/>
          <p:nvPr/>
        </p:nvSpPr>
        <p:spPr>
          <a:xfrm>
            <a:off x="6463921" y="2799143"/>
            <a:ext cx="334640"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p>
        </p:txBody>
      </p:sp>
      <p:sp>
        <p:nvSpPr>
          <p:cNvPr id="324" name="Panel">
            <a:extLst>
              <a:ext uri="{FF2B5EF4-FFF2-40B4-BE49-F238E27FC236}">
                <a16:creationId xmlns="" xmlns:a16="http://schemas.microsoft.com/office/drawing/2014/main" id="{5E1D2A73-15C3-A69B-CD1A-452CA9FF4BDD}"/>
              </a:ext>
            </a:extLst>
          </p:cNvPr>
          <p:cNvSpPr/>
          <p:nvPr/>
        </p:nvSpPr>
        <p:spPr>
          <a:xfrm>
            <a:off x="224154" y="32560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25" name="직사각형 324">
            <a:extLst>
              <a:ext uri="{FF2B5EF4-FFF2-40B4-BE49-F238E27FC236}">
                <a16:creationId xmlns="" xmlns:a16="http://schemas.microsoft.com/office/drawing/2014/main" id="{908B09EF-BB67-24C8-D1A4-D9C3E15DA514}"/>
              </a:ext>
            </a:extLst>
          </p:cNvPr>
          <p:cNvSpPr/>
          <p:nvPr/>
        </p:nvSpPr>
        <p:spPr>
          <a:xfrm>
            <a:off x="236686" y="34927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26" name="직사각형 325">
            <a:extLst>
              <a:ext uri="{FF2B5EF4-FFF2-40B4-BE49-F238E27FC236}">
                <a16:creationId xmlns="" xmlns:a16="http://schemas.microsoft.com/office/drawing/2014/main" id="{429B74BD-9BE2-1D23-E8FF-4298EEE5D20F}"/>
              </a:ext>
            </a:extLst>
          </p:cNvPr>
          <p:cNvSpPr/>
          <p:nvPr/>
        </p:nvSpPr>
        <p:spPr>
          <a:xfrm>
            <a:off x="269377" y="36867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327" name="Panel">
            <a:extLst>
              <a:ext uri="{FF2B5EF4-FFF2-40B4-BE49-F238E27FC236}">
                <a16:creationId xmlns="" xmlns:a16="http://schemas.microsoft.com/office/drawing/2014/main" id="{47B4F9BD-D57E-0056-1771-93BE54C076E1}"/>
              </a:ext>
            </a:extLst>
          </p:cNvPr>
          <p:cNvSpPr/>
          <p:nvPr/>
        </p:nvSpPr>
        <p:spPr>
          <a:xfrm>
            <a:off x="224154" y="43898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28" name="직사각형 327">
            <a:extLst>
              <a:ext uri="{FF2B5EF4-FFF2-40B4-BE49-F238E27FC236}">
                <a16:creationId xmlns="" xmlns:a16="http://schemas.microsoft.com/office/drawing/2014/main" id="{AB025828-0271-38C7-B91B-B4A3F1F99F8C}"/>
              </a:ext>
            </a:extLst>
          </p:cNvPr>
          <p:cNvSpPr/>
          <p:nvPr/>
        </p:nvSpPr>
        <p:spPr>
          <a:xfrm>
            <a:off x="236686" y="46210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29" name="직사각형 328">
            <a:extLst>
              <a:ext uri="{FF2B5EF4-FFF2-40B4-BE49-F238E27FC236}">
                <a16:creationId xmlns="" xmlns:a16="http://schemas.microsoft.com/office/drawing/2014/main" id="{5C976899-E4FB-BDB8-5D12-F2C975B7717D}"/>
              </a:ext>
            </a:extLst>
          </p:cNvPr>
          <p:cNvSpPr/>
          <p:nvPr/>
        </p:nvSpPr>
        <p:spPr>
          <a:xfrm>
            <a:off x="269377" y="49100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330" name="Panel">
            <a:extLst>
              <a:ext uri="{FF2B5EF4-FFF2-40B4-BE49-F238E27FC236}">
                <a16:creationId xmlns="" xmlns:a16="http://schemas.microsoft.com/office/drawing/2014/main" id="{B3E3914A-7E0E-284E-8330-5F7568B99CCD}"/>
              </a:ext>
            </a:extLst>
          </p:cNvPr>
          <p:cNvSpPr/>
          <p:nvPr/>
        </p:nvSpPr>
        <p:spPr>
          <a:xfrm>
            <a:off x="224154" y="55237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1" name="직사각형 330">
            <a:extLst>
              <a:ext uri="{FF2B5EF4-FFF2-40B4-BE49-F238E27FC236}">
                <a16:creationId xmlns="" xmlns:a16="http://schemas.microsoft.com/office/drawing/2014/main" id="{2DAFA35C-C6DE-B801-D8C8-88034051B7E9}"/>
              </a:ext>
            </a:extLst>
          </p:cNvPr>
          <p:cNvSpPr/>
          <p:nvPr/>
        </p:nvSpPr>
        <p:spPr>
          <a:xfrm>
            <a:off x="236686" y="58082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32" name="직사각형 331">
            <a:extLst>
              <a:ext uri="{FF2B5EF4-FFF2-40B4-BE49-F238E27FC236}">
                <a16:creationId xmlns="" xmlns:a16="http://schemas.microsoft.com/office/drawing/2014/main" id="{AAFD62F0-CA19-DA0D-6E0C-4D4B38DB910D}"/>
              </a:ext>
            </a:extLst>
          </p:cNvPr>
          <p:cNvSpPr/>
          <p:nvPr/>
        </p:nvSpPr>
        <p:spPr>
          <a:xfrm>
            <a:off x="269377" y="60122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333" name="직선 연결선 332">
            <a:extLst>
              <a:ext uri="{FF2B5EF4-FFF2-40B4-BE49-F238E27FC236}">
                <a16:creationId xmlns="" xmlns:a16="http://schemas.microsoft.com/office/drawing/2014/main" id="{79EE7B31-984D-1D85-1D9E-8EBD90867C98}"/>
              </a:ext>
            </a:extLst>
          </p:cNvPr>
          <p:cNvCxnSpPr/>
          <p:nvPr/>
        </p:nvCxnSpPr>
        <p:spPr>
          <a:xfrm>
            <a:off x="224154" y="32482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334" name="직선 연결선 333">
            <a:extLst>
              <a:ext uri="{FF2B5EF4-FFF2-40B4-BE49-F238E27FC236}">
                <a16:creationId xmlns="" xmlns:a16="http://schemas.microsoft.com/office/drawing/2014/main" id="{37A51D49-44FB-0F0B-57C1-105F0E98D596}"/>
              </a:ext>
            </a:extLst>
          </p:cNvPr>
          <p:cNvCxnSpPr/>
          <p:nvPr/>
        </p:nvCxnSpPr>
        <p:spPr>
          <a:xfrm>
            <a:off x="224154" y="43875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35" name="직선 연결선 334">
            <a:extLst>
              <a:ext uri="{FF2B5EF4-FFF2-40B4-BE49-F238E27FC236}">
                <a16:creationId xmlns="" xmlns:a16="http://schemas.microsoft.com/office/drawing/2014/main" id="{C1DD15D7-EDC0-4121-F58B-115A36A17EBB}"/>
              </a:ext>
            </a:extLst>
          </p:cNvPr>
          <p:cNvCxnSpPr/>
          <p:nvPr/>
        </p:nvCxnSpPr>
        <p:spPr>
          <a:xfrm>
            <a:off x="224154" y="55214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336" name="Panel">
            <a:extLst>
              <a:ext uri="{FF2B5EF4-FFF2-40B4-BE49-F238E27FC236}">
                <a16:creationId xmlns="" xmlns:a16="http://schemas.microsoft.com/office/drawing/2014/main" id="{8B2E637C-7548-7C32-65AB-25AFB7C4FDC6}"/>
              </a:ext>
            </a:extLst>
          </p:cNvPr>
          <p:cNvSpPr/>
          <p:nvPr/>
        </p:nvSpPr>
        <p:spPr>
          <a:xfrm>
            <a:off x="224154" y="66941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7" name="직사각형 336">
            <a:extLst>
              <a:ext uri="{FF2B5EF4-FFF2-40B4-BE49-F238E27FC236}">
                <a16:creationId xmlns="" xmlns:a16="http://schemas.microsoft.com/office/drawing/2014/main" id="{B2C2F4A3-DA50-759E-9550-AB80823612C4}"/>
              </a:ext>
            </a:extLst>
          </p:cNvPr>
          <p:cNvSpPr/>
          <p:nvPr/>
        </p:nvSpPr>
        <p:spPr>
          <a:xfrm>
            <a:off x="236686" y="68556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38" name="직사각형 337">
            <a:extLst>
              <a:ext uri="{FF2B5EF4-FFF2-40B4-BE49-F238E27FC236}">
                <a16:creationId xmlns="" xmlns:a16="http://schemas.microsoft.com/office/drawing/2014/main" id="{989B4945-BC07-3DA1-D938-31F762C950CC}"/>
              </a:ext>
            </a:extLst>
          </p:cNvPr>
          <p:cNvSpPr/>
          <p:nvPr/>
        </p:nvSpPr>
        <p:spPr>
          <a:xfrm>
            <a:off x="269377" y="71827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339" name="직선 연결선 338">
            <a:extLst>
              <a:ext uri="{FF2B5EF4-FFF2-40B4-BE49-F238E27FC236}">
                <a16:creationId xmlns="" xmlns:a16="http://schemas.microsoft.com/office/drawing/2014/main" id="{1ECD9D24-229F-9915-9C63-64D5CDE3FB6A}"/>
              </a:ext>
            </a:extLst>
          </p:cNvPr>
          <p:cNvCxnSpPr/>
          <p:nvPr/>
        </p:nvCxnSpPr>
        <p:spPr>
          <a:xfrm>
            <a:off x="224154" y="66918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340" name="사각형: 둥근 모서리 204">
            <a:extLst>
              <a:ext uri="{FF2B5EF4-FFF2-40B4-BE49-F238E27FC236}">
                <a16:creationId xmlns="" xmlns:a16="http://schemas.microsoft.com/office/drawing/2014/main" id="{775A0D03-0A65-9103-BC86-EE74190BE350}"/>
              </a:ext>
            </a:extLst>
          </p:cNvPr>
          <p:cNvSpPr/>
          <p:nvPr/>
        </p:nvSpPr>
        <p:spPr>
          <a:xfrm>
            <a:off x="1387230" y="33118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341" name="사각형: 둥근 모서리 208">
            <a:extLst>
              <a:ext uri="{FF2B5EF4-FFF2-40B4-BE49-F238E27FC236}">
                <a16:creationId xmlns="" xmlns:a16="http://schemas.microsoft.com/office/drawing/2014/main" id="{EDA52BB0-CFBE-BBB9-00DD-2660A9EEC04E}"/>
              </a:ext>
            </a:extLst>
          </p:cNvPr>
          <p:cNvSpPr/>
          <p:nvPr/>
        </p:nvSpPr>
        <p:spPr>
          <a:xfrm>
            <a:off x="1375941" y="44570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342" name="사각형: 둥근 모서리 213">
            <a:extLst>
              <a:ext uri="{FF2B5EF4-FFF2-40B4-BE49-F238E27FC236}">
                <a16:creationId xmlns="" xmlns:a16="http://schemas.microsoft.com/office/drawing/2014/main" id="{32F33106-914D-AFA8-B3A5-0F0F1B5309A5}"/>
              </a:ext>
            </a:extLst>
          </p:cNvPr>
          <p:cNvSpPr/>
          <p:nvPr/>
        </p:nvSpPr>
        <p:spPr>
          <a:xfrm>
            <a:off x="1375941" y="55908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343" name="사각형: 둥근 모서리 217">
            <a:extLst>
              <a:ext uri="{FF2B5EF4-FFF2-40B4-BE49-F238E27FC236}">
                <a16:creationId xmlns="" xmlns:a16="http://schemas.microsoft.com/office/drawing/2014/main" id="{2857C4B8-FE68-E0B1-5158-658AE62C98BD}"/>
              </a:ext>
            </a:extLst>
          </p:cNvPr>
          <p:cNvSpPr/>
          <p:nvPr/>
        </p:nvSpPr>
        <p:spPr>
          <a:xfrm>
            <a:off x="1375941" y="67247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344" name="사각형: 둥근 모서리 204">
            <a:extLst>
              <a:ext uri="{FF2B5EF4-FFF2-40B4-BE49-F238E27FC236}">
                <a16:creationId xmlns="" xmlns:a16="http://schemas.microsoft.com/office/drawing/2014/main" id="{775A0D03-0A65-9103-BC86-EE74190BE350}"/>
              </a:ext>
            </a:extLst>
          </p:cNvPr>
          <p:cNvSpPr/>
          <p:nvPr/>
        </p:nvSpPr>
        <p:spPr>
          <a:xfrm>
            <a:off x="1734829" y="33063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345" name="사각형: 둥근 모서리 204">
            <a:extLst>
              <a:ext uri="{FF2B5EF4-FFF2-40B4-BE49-F238E27FC236}">
                <a16:creationId xmlns="" xmlns:a16="http://schemas.microsoft.com/office/drawing/2014/main" id="{775A0D03-0A65-9103-BC86-EE74190BE350}"/>
              </a:ext>
            </a:extLst>
          </p:cNvPr>
          <p:cNvSpPr/>
          <p:nvPr/>
        </p:nvSpPr>
        <p:spPr>
          <a:xfrm>
            <a:off x="1734829" y="44578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46" name="사각형: 둥근 모서리 204">
            <a:extLst>
              <a:ext uri="{FF2B5EF4-FFF2-40B4-BE49-F238E27FC236}">
                <a16:creationId xmlns="" xmlns:a16="http://schemas.microsoft.com/office/drawing/2014/main" id="{775A0D03-0A65-9103-BC86-EE74190BE350}"/>
              </a:ext>
            </a:extLst>
          </p:cNvPr>
          <p:cNvSpPr/>
          <p:nvPr/>
        </p:nvSpPr>
        <p:spPr>
          <a:xfrm>
            <a:off x="1734829" y="5575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47" name="사각형: 둥근 모서리 204">
            <a:extLst>
              <a:ext uri="{FF2B5EF4-FFF2-40B4-BE49-F238E27FC236}">
                <a16:creationId xmlns="" xmlns:a16="http://schemas.microsoft.com/office/drawing/2014/main" id="{775A0D03-0A65-9103-BC86-EE74190BE350}"/>
              </a:ext>
            </a:extLst>
          </p:cNvPr>
          <p:cNvSpPr/>
          <p:nvPr/>
        </p:nvSpPr>
        <p:spPr>
          <a:xfrm>
            <a:off x="1734829" y="67269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63" name="직사각형 162">
            <a:extLst>
              <a:ext uri="{FF2B5EF4-FFF2-40B4-BE49-F238E27FC236}">
                <a16:creationId xmlns="" xmlns:a16="http://schemas.microsoft.com/office/drawing/2014/main" id="{65CBD514-169B-2EA0-D19A-2AF812D83AC7}"/>
              </a:ext>
            </a:extLst>
          </p:cNvPr>
          <p:cNvSpPr/>
          <p:nvPr/>
        </p:nvSpPr>
        <p:spPr>
          <a:xfrm>
            <a:off x="9925608" y="2840448"/>
            <a:ext cx="2914779" cy="931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요구사항</a:t>
            </a:r>
            <a:r>
              <a:rPr lang="en-US" altLang="ko-KR" sz="1400"/>
              <a:t> </a:t>
            </a:r>
            <a:r>
              <a:rPr lang="ko-KR" altLang="en-US" sz="1400"/>
              <a:t>수정 및 삭제 버튼은 프로젝트 </a:t>
            </a:r>
            <a:r>
              <a:rPr lang="en-US" altLang="ko-KR" sz="1400"/>
              <a:t>PM</a:t>
            </a:r>
            <a:r>
              <a:rPr lang="ko-KR" altLang="en-US" sz="1400"/>
              <a:t>과 요구사항 등록시 부여한 </a:t>
            </a:r>
            <a:r>
              <a:rPr lang="en-US" altLang="ko-KR" sz="1400"/>
              <a:t>PL</a:t>
            </a:r>
            <a:r>
              <a:rPr lang="ko-KR" altLang="en-US" sz="1400"/>
              <a:t>만 표출됨</a:t>
            </a:r>
            <a:r>
              <a:rPr lang="en-US" altLang="ko-KR" sz="1400"/>
              <a:t>(</a:t>
            </a:r>
            <a:r>
              <a:rPr lang="ko-KR" altLang="en-US" sz="1400"/>
              <a:t>관리자 포함</a:t>
            </a:r>
            <a:r>
              <a:rPr lang="en-US" altLang="ko-KR" sz="1400"/>
              <a:t>)</a:t>
            </a:r>
            <a:endParaRPr lang="ko-KR" altLang="en-US" sz="1400"/>
          </a:p>
        </p:txBody>
      </p:sp>
      <p:sp>
        <p:nvSpPr>
          <p:cNvPr id="164" name="직사각형 163"/>
          <p:cNvSpPr/>
          <p:nvPr/>
        </p:nvSpPr>
        <p:spPr>
          <a:xfrm>
            <a:off x="6799970" y="2415662"/>
            <a:ext cx="790948" cy="300082"/>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5" name="직사각형 164"/>
          <p:cNvSpPr/>
          <p:nvPr/>
        </p:nvSpPr>
        <p:spPr>
          <a:xfrm>
            <a:off x="6776797" y="3487993"/>
            <a:ext cx="790948" cy="300082"/>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0/3</a:t>
            </a:r>
          </a:p>
        </p:txBody>
      </p:sp>
      <p:sp>
        <p:nvSpPr>
          <p:cNvPr id="166" name="직사각형 165"/>
          <p:cNvSpPr/>
          <p:nvPr/>
        </p:nvSpPr>
        <p:spPr>
          <a:xfrm>
            <a:off x="6767732" y="4777454"/>
            <a:ext cx="790948" cy="275845"/>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7" name="직사각형 166"/>
          <p:cNvSpPr/>
          <p:nvPr/>
        </p:nvSpPr>
        <p:spPr>
          <a:xfrm>
            <a:off x="6777892" y="5175940"/>
            <a:ext cx="790948" cy="275845"/>
          </a:xfrm>
          <a:prstGeom prst="rect">
            <a:avLst/>
          </a:prstGeom>
        </p:spPr>
        <p:txBody>
          <a:bodyPr wrap="square">
            <a:spAutoFit/>
          </a:bodyPr>
          <a:lstStyle/>
          <a:p>
            <a:pPr>
              <a:lnSpc>
                <a:spcPct val="150000"/>
              </a:lnSpc>
            </a:pPr>
            <a:r>
              <a:rPr lang="ko-KR" alt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수행 </a:t>
            </a:r>
            <a:r>
              <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0/2</a:t>
            </a:r>
          </a:p>
        </p:txBody>
      </p:sp>
      <p:sp>
        <p:nvSpPr>
          <p:cNvPr id="168" name="Selection Overlay">
            <a:extLst>
              <a:ext uri="{FF2B5EF4-FFF2-40B4-BE49-F238E27FC236}">
                <a16:creationId xmlns="" xmlns:a16="http://schemas.microsoft.com/office/drawing/2014/main" id="{3BD99527-E023-8595-6B74-EE1D13107A08}"/>
              </a:ext>
            </a:extLst>
          </p:cNvPr>
          <p:cNvSpPr/>
          <p:nvPr/>
        </p:nvSpPr>
        <p:spPr>
          <a:xfrm>
            <a:off x="2643043" y="2410124"/>
            <a:ext cx="4844269"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69" name="사각형 설명선 117">
            <a:extLst>
              <a:ext uri="{FF2B5EF4-FFF2-40B4-BE49-F238E27FC236}">
                <a16:creationId xmlns="" xmlns:a16="http://schemas.microsoft.com/office/drawing/2014/main" id="{D8ACC6F5-E6E5-46C4-F5D4-85EE1E35BC15}"/>
              </a:ext>
            </a:extLst>
          </p:cNvPr>
          <p:cNvSpPr/>
          <p:nvPr/>
        </p:nvSpPr>
        <p:spPr>
          <a:xfrm>
            <a:off x="8972398" y="4894166"/>
            <a:ext cx="1689072" cy="591058"/>
          </a:xfrm>
          <a:prstGeom prst="wedgeRectCallout">
            <a:avLst>
              <a:gd name="adj1" fmla="val -47384"/>
              <a:gd name="adj2" fmla="val -73754"/>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요구사항의 시작</a:t>
            </a:r>
            <a:r>
              <a:rPr lang="en-US" altLang="ko-KR" sz="1000"/>
              <a:t>/</a:t>
            </a:r>
            <a:r>
              <a:rPr lang="ko-KR" altLang="en-US" sz="1000"/>
              <a:t>종료일은 하위 전체 업무</a:t>
            </a:r>
            <a:r>
              <a:rPr lang="en-US" altLang="ko-KR" sz="1000"/>
              <a:t>(TASK)</a:t>
            </a:r>
            <a:r>
              <a:rPr lang="ko-KR" altLang="en-US" sz="1000"/>
              <a:t>에 대한 시작</a:t>
            </a:r>
            <a:r>
              <a:rPr lang="en-US" altLang="ko-KR" sz="1000"/>
              <a:t>/</a:t>
            </a:r>
            <a:r>
              <a:rPr lang="ko-KR" altLang="en-US" sz="1000"/>
              <a:t>종료일을 표기한다</a:t>
            </a:r>
            <a:r>
              <a:rPr lang="en-US" altLang="ko-KR" sz="1000"/>
              <a:t>.</a:t>
            </a:r>
            <a:endParaRPr lang="ko-KR" altLang="en-US" sz="1000"/>
          </a:p>
        </p:txBody>
      </p:sp>
      <p:sp>
        <p:nvSpPr>
          <p:cNvPr id="10" name="직사각형 9"/>
          <p:cNvSpPr/>
          <p:nvPr/>
        </p:nvSpPr>
        <p:spPr>
          <a:xfrm>
            <a:off x="7625170" y="4438008"/>
            <a:ext cx="1446897" cy="531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직사각형 170"/>
          <p:cNvSpPr/>
          <p:nvPr/>
        </p:nvSpPr>
        <p:spPr>
          <a:xfrm>
            <a:off x="9953786" y="2500269"/>
            <a:ext cx="790948"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22-06-06</a:t>
            </a:r>
          </a:p>
        </p:txBody>
      </p:sp>
      <p:grpSp>
        <p:nvGrpSpPr>
          <p:cNvPr id="170"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153515"/>
            <a:ext cx="8041401" cy="293914"/>
            <a:chOff x="595686" y="2423989"/>
            <a:chExt cx="3605821" cy="240309"/>
          </a:xfrm>
          <a:solidFill>
            <a:srgbClr val="FFFFFF"/>
          </a:solidFill>
        </p:grpSpPr>
        <p:cxnSp>
          <p:nvCxnSpPr>
            <p:cNvPr id="172"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5"/>
              </p:custDataLst>
            </p:nvPr>
          </p:nvCxnSpPr>
          <p:spPr>
            <a:xfrm flipH="1">
              <a:off x="595686" y="2664286"/>
              <a:ext cx="99745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3"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6"/>
              </p:custDataLst>
            </p:nvPr>
          </p:nvCxnSpPr>
          <p:spPr>
            <a:xfrm>
              <a:off x="2045135" y="2664286"/>
              <a:ext cx="215637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4"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7"/>
              </p:custDataLst>
            </p:nvPr>
          </p:nvSpPr>
          <p:spPr bwMode="auto">
            <a:xfrm>
              <a:off x="1593141" y="242399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75"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이슈채널</a:t>
              </a:r>
              <a:endParaRPr lang="en-US" sz="900" dirty="0">
                <a:solidFill>
                  <a:srgbClr val="5F5F5F"/>
                </a:solidFill>
                <a:latin typeface="Segoe UI" panose="020B0502040204020203" pitchFamily="34" charset="0"/>
                <a:cs typeface="Segoe UI" panose="020B0502040204020203" pitchFamily="34" charset="0"/>
              </a:endParaRPr>
            </a:p>
          </p:txBody>
        </p:sp>
        <p:sp>
          <p:nvSpPr>
            <p:cNvPr id="176"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7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10"/>
              </p:custDataLst>
            </p:nvPr>
          </p:nvSpPr>
          <p:spPr bwMode="auto">
            <a:xfrm>
              <a:off x="2069801" y="2423990"/>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78"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79"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180" name="Button">
            <a:extLst>
              <a:ext uri="{FF2B5EF4-FFF2-40B4-BE49-F238E27FC236}">
                <a16:creationId xmlns="" xmlns:a16="http://schemas.microsoft.com/office/drawing/2014/main" id="{8451F5F5-51B6-A445-70C8-6C78CBAF2E47}"/>
              </a:ext>
            </a:extLst>
          </p:cNvPr>
          <p:cNvSpPr>
            <a:spLocks/>
          </p:cNvSpPr>
          <p:nvPr/>
        </p:nvSpPr>
        <p:spPr bwMode="auto">
          <a:xfrm>
            <a:off x="9555546" y="1645986"/>
            <a:ext cx="1039132"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엑셀 일괄 업로드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334371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Button">
            <a:extLst>
              <a:ext uri="{FF2B5EF4-FFF2-40B4-BE49-F238E27FC236}">
                <a16:creationId xmlns="" xmlns:a16="http://schemas.microsoft.com/office/drawing/2014/main" id="{8451F5F5-51B6-A445-70C8-6C78CBAF2E47}"/>
              </a:ext>
            </a:extLst>
          </p:cNvPr>
          <p:cNvSpPr>
            <a:spLocks/>
          </p:cNvSpPr>
          <p:nvPr/>
        </p:nvSpPr>
        <p:spPr bwMode="auto">
          <a:xfrm>
            <a:off x="9555014" y="1577098"/>
            <a:ext cx="1039132"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엑셀 일괄 업로드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요구사항</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기본적으로 기능에 관한 요구사항만 정의</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a:solidFill>
                  <a:srgbClr val="C00000"/>
                </a:solidFill>
                <a:latin typeface="나눔고딕" panose="020D0604000000000000" pitchFamily="50" charset="-127"/>
                <a:ea typeface="나눔고딕" panose="020D0604000000000000" pitchFamily="50" charset="-127"/>
              </a:rPr>
              <a:t>프로젝트 참여 멤버만 요구사항</a:t>
            </a:r>
            <a:r>
              <a:rPr lang="en-US" altLang="ko-KR">
                <a:solidFill>
                  <a:srgbClr val="C00000"/>
                </a:solidFill>
                <a:latin typeface="나눔고딕" panose="020D0604000000000000" pitchFamily="50" charset="-127"/>
                <a:ea typeface="나눔고딕" panose="020D0604000000000000" pitchFamily="50" charset="-127"/>
              </a:rPr>
              <a:t>(RFP)</a:t>
            </a:r>
            <a:r>
              <a:rPr lang="ko-KR" altLang="en-US">
                <a:solidFill>
                  <a:srgbClr val="C00000"/>
                </a:solidFill>
                <a:latin typeface="나눔고딕" panose="020D0604000000000000" pitchFamily="50" charset="-127"/>
                <a:ea typeface="나눔고딕" panose="020D0604000000000000" pitchFamily="50" charset="-127"/>
              </a:rPr>
              <a:t> 추가 가능</a:t>
            </a: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요구사항</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69203"/>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47"/>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67963"/>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43"/>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44"/>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45"/>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46"/>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1771"/>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44077"/>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44077"/>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85732"/>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42"/>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34840"/>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284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6" name="Button">
            <a:extLst>
              <a:ext uri="{FF2B5EF4-FFF2-40B4-BE49-F238E27FC236}">
                <a16:creationId xmlns="" xmlns:a16="http://schemas.microsoft.com/office/drawing/2014/main" id="{8451F5F5-51B6-A445-70C8-6C78CBAF2E47}"/>
              </a:ext>
            </a:extLst>
          </p:cNvPr>
          <p:cNvSpPr>
            <a:spLocks/>
          </p:cNvSpPr>
          <p:nvPr/>
        </p:nvSpPr>
        <p:spPr bwMode="auto">
          <a:xfrm>
            <a:off x="7024864" y="1924526"/>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 name="직사각형 37">
            <a:extLst>
              <a:ext uri="{FF2B5EF4-FFF2-40B4-BE49-F238E27FC236}">
                <a16:creationId xmlns="" xmlns:a16="http://schemas.microsoft.com/office/drawing/2014/main" id="{8D7BF4A8-BF26-11E0-9F8D-8DA7AB544FC8}"/>
              </a:ext>
            </a:extLst>
          </p:cNvPr>
          <p:cNvSpPr/>
          <p:nvPr/>
        </p:nvSpPr>
        <p:spPr>
          <a:xfrm>
            <a:off x="10906879" y="2601824"/>
            <a:ext cx="1773506" cy="989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PM </a:t>
            </a:r>
            <a:r>
              <a:rPr lang="ko-KR" altLang="en-US" sz="1200"/>
              <a:t>및 </a:t>
            </a:r>
            <a:r>
              <a:rPr lang="en-US" altLang="ko-KR" sz="1200"/>
              <a:t>PL</a:t>
            </a:r>
            <a:r>
              <a:rPr lang="ko-KR" altLang="en-US" sz="1200"/>
              <a:t>은 </a:t>
            </a:r>
            <a:r>
              <a:rPr lang="en-US" altLang="ko-KR" sz="1200"/>
              <a:t>“</a:t>
            </a:r>
            <a:r>
              <a:rPr lang="ko-KR" altLang="en-US" sz="1200"/>
              <a:t>변경요청</a:t>
            </a:r>
            <a:r>
              <a:rPr lang="en-US" altLang="ko-KR" sz="1200"/>
              <a:t>” </a:t>
            </a:r>
            <a:r>
              <a:rPr lang="ko-KR" altLang="en-US" sz="1200"/>
              <a:t>버튼을 클릭하여 세부내용을 확인한 후 저장한다</a:t>
            </a:r>
            <a:r>
              <a:rPr lang="en-US" altLang="ko-KR" sz="1200"/>
              <a:t>.</a:t>
            </a:r>
            <a:endParaRPr lang="ko-KR" altLang="en-US" sz="1200"/>
          </a:p>
        </p:txBody>
      </p:sp>
      <p:sp>
        <p:nvSpPr>
          <p:cNvPr id="39" name="직사각형 38">
            <a:extLst>
              <a:ext uri="{FF2B5EF4-FFF2-40B4-BE49-F238E27FC236}">
                <a16:creationId xmlns="" xmlns:a16="http://schemas.microsoft.com/office/drawing/2014/main" id="{4D80226C-66D6-02D2-A231-B2BA408D1CEC}"/>
              </a:ext>
            </a:extLst>
          </p:cNvPr>
          <p:cNvSpPr/>
          <p:nvPr/>
        </p:nvSpPr>
        <p:spPr>
          <a:xfrm>
            <a:off x="10897495" y="3774086"/>
            <a:ext cx="1773506" cy="558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작성자는 업무에 대한 상세보기 페이지에서 변경요청사항을 입력함</a:t>
            </a:r>
          </a:p>
        </p:txBody>
      </p:sp>
      <p:sp>
        <p:nvSpPr>
          <p:cNvPr id="92" name="Header"/>
          <p:cNvSpPr txBox="1"/>
          <p:nvPr/>
        </p:nvSpPr>
        <p:spPr>
          <a:xfrm>
            <a:off x="2420935" y="1574706"/>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b="1">
                <a:solidFill>
                  <a:srgbClr val="5F5F5F"/>
                </a:solidFill>
                <a:latin typeface="Segoe UI" panose="020B0502040204020203" pitchFamily="34" charset="0"/>
                <a:cs typeface="Segoe UI" panose="020B0502040204020203" pitchFamily="34" charset="0"/>
              </a:rPr>
              <a:t>요구사항</a:t>
            </a:r>
            <a:endParaRPr lang="en-US" sz="1200" b="1">
              <a:solidFill>
                <a:srgbClr val="5F5F5F"/>
              </a:solidFill>
              <a:latin typeface="Segoe UI" panose="020B0502040204020203" pitchFamily="34" charset="0"/>
              <a:cs typeface="Segoe UI" panose="020B0502040204020203" pitchFamily="34" charset="0"/>
            </a:endParaRPr>
          </a:p>
        </p:txBody>
      </p:sp>
      <p:sp>
        <p:nvSpPr>
          <p:cNvPr id="30" name="직사각형 29"/>
          <p:cNvSpPr/>
          <p:nvPr/>
        </p:nvSpPr>
        <p:spPr>
          <a:xfrm>
            <a:off x="3851014" y="2338967"/>
            <a:ext cx="303640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명칭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로그인 및 로그이력기능</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ko-KR" altLang="en-US" sz="1200" b="1"/>
          </a:p>
        </p:txBody>
      </p:sp>
      <p:sp>
        <p:nvSpPr>
          <p:cNvPr id="94" name="Chevron Down"/>
          <p:cNvSpPr>
            <a:spLocks noChangeAspect="1"/>
          </p:cNvSpPr>
          <p:nvPr/>
        </p:nvSpPr>
        <p:spPr bwMode="auto">
          <a:xfrm>
            <a:off x="2479057" y="246131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1" name="직사각형 30"/>
          <p:cNvSpPr/>
          <p:nvPr/>
        </p:nvSpPr>
        <p:spPr>
          <a:xfrm>
            <a:off x="2982319" y="2689660"/>
            <a:ext cx="3298332" cy="600164"/>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세부 업무 작업명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(ex.</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로그 이력관리 기능 구축</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6" name="모서리가 둥근 직사각형 235"/>
          <p:cNvSpPr/>
          <p:nvPr/>
        </p:nvSpPr>
        <p:spPr>
          <a:xfrm>
            <a:off x="2755169" y="2366229"/>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ID</a:t>
            </a:r>
            <a:endParaRPr lang="ko-KR" altLang="en-US" sz="1050">
              <a:solidFill>
                <a:schemeClr val="tx1"/>
              </a:solidFill>
            </a:endParaRPr>
          </a:p>
        </p:txBody>
      </p:sp>
      <p:sp>
        <p:nvSpPr>
          <p:cNvPr id="102" name="Warning"/>
          <p:cNvSpPr>
            <a:spLocks noChangeAspect="1" noEditPoints="1"/>
          </p:cNvSpPr>
          <p:nvPr/>
        </p:nvSpPr>
        <p:spPr bwMode="auto">
          <a:xfrm>
            <a:off x="10179398" y="8520282"/>
            <a:ext cx="169862" cy="146050"/>
          </a:xfrm>
          <a:custGeom>
            <a:avLst/>
            <a:gdLst>
              <a:gd name="T0" fmla="*/ 1400 w 1467"/>
              <a:gd name="T1" fmla="*/ 1061 h 1271"/>
              <a:gd name="T2" fmla="*/ 855 w 1467"/>
              <a:gd name="T3" fmla="*/ 116 h 1271"/>
              <a:gd name="T4" fmla="*/ 612 w 1467"/>
              <a:gd name="T5" fmla="*/ 116 h 1271"/>
              <a:gd name="T6" fmla="*/ 66 w 1467"/>
              <a:gd name="T7" fmla="*/ 1061 h 1271"/>
              <a:gd name="T8" fmla="*/ 188 w 1467"/>
              <a:gd name="T9" fmla="*/ 1271 h 1271"/>
              <a:gd name="T10" fmla="*/ 1279 w 1467"/>
              <a:gd name="T11" fmla="*/ 1271 h 1271"/>
              <a:gd name="T12" fmla="*/ 1400 w 1467"/>
              <a:gd name="T13" fmla="*/ 1061 h 1271"/>
              <a:gd name="T14" fmla="*/ 658 w 1467"/>
              <a:gd name="T15" fmla="*/ 384 h 1271"/>
              <a:gd name="T16" fmla="*/ 733 w 1467"/>
              <a:gd name="T17" fmla="*/ 352 h 1271"/>
              <a:gd name="T18" fmla="*/ 808 w 1467"/>
              <a:gd name="T19" fmla="*/ 383 h 1271"/>
              <a:gd name="T20" fmla="*/ 837 w 1467"/>
              <a:gd name="T21" fmla="*/ 462 h 1271"/>
              <a:gd name="T22" fmla="*/ 783 w 1467"/>
              <a:gd name="T23" fmla="*/ 833 h 1271"/>
              <a:gd name="T24" fmla="*/ 685 w 1467"/>
              <a:gd name="T25" fmla="*/ 833 h 1271"/>
              <a:gd name="T26" fmla="*/ 629 w 1467"/>
              <a:gd name="T27" fmla="*/ 462 h 1271"/>
              <a:gd name="T28" fmla="*/ 658 w 1467"/>
              <a:gd name="T29" fmla="*/ 384 h 1271"/>
              <a:gd name="T30" fmla="*/ 807 w 1467"/>
              <a:gd name="T31" fmla="*/ 1073 h 1271"/>
              <a:gd name="T32" fmla="*/ 733 w 1467"/>
              <a:gd name="T33" fmla="*/ 1103 h 1271"/>
              <a:gd name="T34" fmla="*/ 660 w 1467"/>
              <a:gd name="T35" fmla="*/ 1073 h 1271"/>
              <a:gd name="T36" fmla="*/ 629 w 1467"/>
              <a:gd name="T37" fmla="*/ 1000 h 1271"/>
              <a:gd name="T38" fmla="*/ 660 w 1467"/>
              <a:gd name="T39" fmla="*/ 927 h 1271"/>
              <a:gd name="T40" fmla="*/ 733 w 1467"/>
              <a:gd name="T41" fmla="*/ 896 h 1271"/>
              <a:gd name="T42" fmla="*/ 807 w 1467"/>
              <a:gd name="T43" fmla="*/ 927 h 1271"/>
              <a:gd name="T44" fmla="*/ 838 w 1467"/>
              <a:gd name="T45" fmla="*/ 1000 h 1271"/>
              <a:gd name="T46" fmla="*/ 807 w 1467"/>
              <a:gd name="T47" fmla="*/ 1073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7" h="1271">
                <a:moveTo>
                  <a:pt x="1400" y="1061"/>
                </a:moveTo>
                <a:lnTo>
                  <a:pt x="855" y="116"/>
                </a:lnTo>
                <a:cubicBezTo>
                  <a:pt x="788" y="0"/>
                  <a:pt x="679" y="0"/>
                  <a:pt x="612" y="116"/>
                </a:cubicBezTo>
                <a:lnTo>
                  <a:pt x="66" y="1061"/>
                </a:lnTo>
                <a:cubicBezTo>
                  <a:pt x="0" y="1176"/>
                  <a:pt x="54" y="1271"/>
                  <a:pt x="188" y="1271"/>
                </a:cubicBezTo>
                <a:lnTo>
                  <a:pt x="1279" y="1271"/>
                </a:lnTo>
                <a:cubicBezTo>
                  <a:pt x="1412" y="1271"/>
                  <a:pt x="1467" y="1176"/>
                  <a:pt x="1400" y="1061"/>
                </a:cubicBezTo>
                <a:close/>
                <a:moveTo>
                  <a:pt x="658" y="384"/>
                </a:moveTo>
                <a:cubicBezTo>
                  <a:pt x="678" y="363"/>
                  <a:pt x="703" y="352"/>
                  <a:pt x="733" y="352"/>
                </a:cubicBezTo>
                <a:cubicBezTo>
                  <a:pt x="764" y="352"/>
                  <a:pt x="789" y="363"/>
                  <a:pt x="808" y="383"/>
                </a:cubicBezTo>
                <a:cubicBezTo>
                  <a:pt x="828" y="404"/>
                  <a:pt x="837" y="431"/>
                  <a:pt x="837" y="462"/>
                </a:cubicBezTo>
                <a:cubicBezTo>
                  <a:pt x="837" y="489"/>
                  <a:pt x="797" y="688"/>
                  <a:pt x="783" y="833"/>
                </a:cubicBezTo>
                <a:lnTo>
                  <a:pt x="685" y="833"/>
                </a:lnTo>
                <a:cubicBezTo>
                  <a:pt x="673" y="688"/>
                  <a:pt x="629" y="489"/>
                  <a:pt x="629" y="462"/>
                </a:cubicBezTo>
                <a:cubicBezTo>
                  <a:pt x="629" y="431"/>
                  <a:pt x="639" y="405"/>
                  <a:pt x="658" y="384"/>
                </a:cubicBezTo>
                <a:close/>
                <a:moveTo>
                  <a:pt x="807" y="1073"/>
                </a:moveTo>
                <a:cubicBezTo>
                  <a:pt x="786" y="1093"/>
                  <a:pt x="762" y="1103"/>
                  <a:pt x="733" y="1103"/>
                </a:cubicBezTo>
                <a:cubicBezTo>
                  <a:pt x="705" y="1103"/>
                  <a:pt x="680" y="1093"/>
                  <a:pt x="660" y="1073"/>
                </a:cubicBezTo>
                <a:cubicBezTo>
                  <a:pt x="639" y="1053"/>
                  <a:pt x="629" y="1029"/>
                  <a:pt x="629" y="1000"/>
                </a:cubicBezTo>
                <a:cubicBezTo>
                  <a:pt x="629" y="972"/>
                  <a:pt x="639" y="947"/>
                  <a:pt x="660" y="927"/>
                </a:cubicBezTo>
                <a:cubicBezTo>
                  <a:pt x="680" y="906"/>
                  <a:pt x="705" y="896"/>
                  <a:pt x="733" y="896"/>
                </a:cubicBezTo>
                <a:cubicBezTo>
                  <a:pt x="762" y="896"/>
                  <a:pt x="786" y="906"/>
                  <a:pt x="807" y="927"/>
                </a:cubicBezTo>
                <a:cubicBezTo>
                  <a:pt x="827" y="947"/>
                  <a:pt x="838" y="972"/>
                  <a:pt x="838" y="1000"/>
                </a:cubicBezTo>
                <a:cubicBezTo>
                  <a:pt x="838" y="1029"/>
                  <a:pt x="827" y="1053"/>
                  <a:pt x="807" y="1073"/>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4" name="직사각형 103">
            <a:extLst>
              <a:ext uri="{FF2B5EF4-FFF2-40B4-BE49-F238E27FC236}">
                <a16:creationId xmlns="" xmlns:a16="http://schemas.microsoft.com/office/drawing/2014/main" id="{00DA3AD5-6ADD-E35A-AB6D-69E6F1EE6B74}"/>
              </a:ext>
            </a:extLst>
          </p:cNvPr>
          <p:cNvSpPr/>
          <p:nvPr/>
        </p:nvSpPr>
        <p:spPr>
          <a:xfrm>
            <a:off x="2551288" y="7451963"/>
            <a:ext cx="1072575" cy="861774"/>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상태</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준비</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err="1">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보류</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Check File"/>
          <p:cNvSpPr>
            <a:spLocks noChangeAspect="1" noEditPoints="1"/>
          </p:cNvSpPr>
          <p:nvPr/>
        </p:nvSpPr>
        <p:spPr bwMode="auto">
          <a:xfrm>
            <a:off x="2791402" y="2790023"/>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7" name="Edit File"/>
          <p:cNvSpPr>
            <a:spLocks noChangeAspect="1" noEditPoints="1"/>
          </p:cNvSpPr>
          <p:nvPr/>
        </p:nvSpPr>
        <p:spPr bwMode="auto">
          <a:xfrm>
            <a:off x="2801999" y="3046689"/>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09" name="직사각형 108"/>
          <p:cNvSpPr/>
          <p:nvPr/>
        </p:nvSpPr>
        <p:spPr>
          <a:xfrm>
            <a:off x="3874536" y="3379739"/>
            <a:ext cx="1152880"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관리</a:t>
            </a:r>
            <a:endParaRPr lang="ko-KR" altLang="en-US" sz="1200" b="1"/>
          </a:p>
        </p:txBody>
      </p:sp>
      <p:sp>
        <p:nvSpPr>
          <p:cNvPr id="110" name="Chevron Down"/>
          <p:cNvSpPr>
            <a:spLocks noChangeAspect="1"/>
          </p:cNvSpPr>
          <p:nvPr/>
        </p:nvSpPr>
        <p:spPr bwMode="auto">
          <a:xfrm>
            <a:off x="2479057" y="3512287"/>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1" name="직사각형 110"/>
          <p:cNvSpPr/>
          <p:nvPr/>
        </p:nvSpPr>
        <p:spPr>
          <a:xfrm>
            <a:off x="2982319" y="3751294"/>
            <a:ext cx="2920237" cy="854080"/>
          </a:xfrm>
          <a:prstGeom prst="rect">
            <a:avLst/>
          </a:prstGeom>
        </p:spPr>
        <p:txBody>
          <a:bodyPr wrap="square">
            <a:spAutoFit/>
          </a:bodyPr>
          <a:lstStyle/>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신규등록</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정보수정</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 조회 관리 기능</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정보 일괄등록 기능</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관리자용</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고객 분석리포트 </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 생성</a:t>
            </a:r>
            <a:endPar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모서리가 둥근 직사각형 111"/>
          <p:cNvSpPr/>
          <p:nvPr/>
        </p:nvSpPr>
        <p:spPr>
          <a:xfrm>
            <a:off x="2755169" y="3417198"/>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13" name="Check File"/>
          <p:cNvSpPr>
            <a:spLocks noChangeAspect="1" noEditPoints="1"/>
          </p:cNvSpPr>
          <p:nvPr/>
        </p:nvSpPr>
        <p:spPr bwMode="auto">
          <a:xfrm>
            <a:off x="2791402" y="3851657"/>
            <a:ext cx="163513" cy="163512"/>
          </a:xfrm>
          <a:custGeom>
            <a:avLst/>
            <a:gdLst>
              <a:gd name="T0" fmla="*/ 217 w 1417"/>
              <a:gd name="T1" fmla="*/ 0 h 1411"/>
              <a:gd name="T2" fmla="*/ 0 w 1417"/>
              <a:gd name="T3" fmla="*/ 217 h 1411"/>
              <a:gd name="T4" fmla="*/ 0 w 1417"/>
              <a:gd name="T5" fmla="*/ 1194 h 1411"/>
              <a:gd name="T6" fmla="*/ 217 w 1417"/>
              <a:gd name="T7" fmla="*/ 1411 h 1411"/>
              <a:gd name="T8" fmla="*/ 863 w 1417"/>
              <a:gd name="T9" fmla="*/ 1411 h 1411"/>
              <a:gd name="T10" fmla="*/ 754 w 1417"/>
              <a:gd name="T11" fmla="*/ 1302 h 1411"/>
              <a:gd name="T12" fmla="*/ 217 w 1417"/>
              <a:gd name="T13" fmla="*/ 1302 h 1411"/>
              <a:gd name="T14" fmla="*/ 108 w 1417"/>
              <a:gd name="T15" fmla="*/ 1194 h 1411"/>
              <a:gd name="T16" fmla="*/ 108 w 1417"/>
              <a:gd name="T17" fmla="*/ 217 h 1411"/>
              <a:gd name="T18" fmla="*/ 217 w 1417"/>
              <a:gd name="T19" fmla="*/ 108 h 1411"/>
              <a:gd name="T20" fmla="*/ 614 w 1417"/>
              <a:gd name="T21" fmla="*/ 108 h 1411"/>
              <a:gd name="T22" fmla="*/ 651 w 1417"/>
              <a:gd name="T23" fmla="*/ 217 h 1411"/>
              <a:gd name="T24" fmla="*/ 651 w 1417"/>
              <a:gd name="T25" fmla="*/ 380 h 1411"/>
              <a:gd name="T26" fmla="*/ 705 w 1417"/>
              <a:gd name="T27" fmla="*/ 434 h 1411"/>
              <a:gd name="T28" fmla="*/ 868 w 1417"/>
              <a:gd name="T29" fmla="*/ 434 h 1411"/>
              <a:gd name="T30" fmla="*/ 977 w 1417"/>
              <a:gd name="T31" fmla="*/ 488 h 1411"/>
              <a:gd name="T32" fmla="*/ 977 w 1417"/>
              <a:gd name="T33" fmla="*/ 1021 h 1411"/>
              <a:gd name="T34" fmla="*/ 988 w 1417"/>
              <a:gd name="T35" fmla="*/ 1031 h 1411"/>
              <a:gd name="T36" fmla="*/ 1085 w 1417"/>
              <a:gd name="T37" fmla="*/ 885 h 1411"/>
              <a:gd name="T38" fmla="*/ 1085 w 1417"/>
              <a:gd name="T39" fmla="*/ 434 h 1411"/>
              <a:gd name="T40" fmla="*/ 939 w 1417"/>
              <a:gd name="T41" fmla="*/ 229 h 1411"/>
              <a:gd name="T42" fmla="*/ 895 w 1417"/>
              <a:gd name="T43" fmla="*/ 190 h 1411"/>
              <a:gd name="T44" fmla="*/ 858 w 1417"/>
              <a:gd name="T45" fmla="*/ 147 h 1411"/>
              <a:gd name="T46" fmla="*/ 651 w 1417"/>
              <a:gd name="T47" fmla="*/ 0 h 1411"/>
              <a:gd name="T48" fmla="*/ 217 w 1417"/>
              <a:gd name="T49" fmla="*/ 0 h 1411"/>
              <a:gd name="T50" fmla="*/ 1323 w 1417"/>
              <a:gd name="T51" fmla="*/ 760 h 1411"/>
              <a:gd name="T52" fmla="*/ 1287 w 1417"/>
              <a:gd name="T53" fmla="*/ 777 h 1411"/>
              <a:gd name="T54" fmla="*/ 999 w 1417"/>
              <a:gd name="T55" fmla="*/ 1199 h 1411"/>
              <a:gd name="T56" fmla="*/ 868 w 1417"/>
              <a:gd name="T57" fmla="*/ 1063 h 1411"/>
              <a:gd name="T58" fmla="*/ 819 w 1417"/>
              <a:gd name="T59" fmla="*/ 1063 h 1411"/>
              <a:gd name="T60" fmla="*/ 771 w 1417"/>
              <a:gd name="T61" fmla="*/ 1112 h 1411"/>
              <a:gd name="T62" fmla="*/ 771 w 1417"/>
              <a:gd name="T63" fmla="*/ 1162 h 1411"/>
              <a:gd name="T64" fmla="*/ 972 w 1417"/>
              <a:gd name="T65" fmla="*/ 1362 h 1411"/>
              <a:gd name="T66" fmla="*/ 1016 w 1417"/>
              <a:gd name="T67" fmla="*/ 1384 h 1411"/>
              <a:gd name="T68" fmla="*/ 1058 w 1417"/>
              <a:gd name="T69" fmla="*/ 1357 h 1411"/>
              <a:gd name="T70" fmla="*/ 1406 w 1417"/>
              <a:gd name="T71" fmla="*/ 846 h 1411"/>
              <a:gd name="T72" fmla="*/ 1396 w 1417"/>
              <a:gd name="T73" fmla="*/ 804 h 1411"/>
              <a:gd name="T74" fmla="*/ 1334 w 1417"/>
              <a:gd name="T75" fmla="*/ 765 h 1411"/>
              <a:gd name="T76" fmla="*/ 1323 w 1417"/>
              <a:gd name="T77" fmla="*/ 760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7" h="1411">
                <a:moveTo>
                  <a:pt x="217" y="0"/>
                </a:moveTo>
                <a:cubicBezTo>
                  <a:pt x="97" y="0"/>
                  <a:pt x="0" y="98"/>
                  <a:pt x="0" y="217"/>
                </a:cubicBezTo>
                <a:lnTo>
                  <a:pt x="0" y="1194"/>
                </a:lnTo>
                <a:cubicBezTo>
                  <a:pt x="0" y="1313"/>
                  <a:pt x="97" y="1411"/>
                  <a:pt x="217" y="1411"/>
                </a:cubicBezTo>
                <a:lnTo>
                  <a:pt x="863" y="1411"/>
                </a:lnTo>
                <a:lnTo>
                  <a:pt x="754" y="1302"/>
                </a:lnTo>
                <a:lnTo>
                  <a:pt x="217" y="1302"/>
                </a:lnTo>
                <a:cubicBezTo>
                  <a:pt x="157" y="1302"/>
                  <a:pt x="108" y="1254"/>
                  <a:pt x="108" y="1194"/>
                </a:cubicBezTo>
                <a:lnTo>
                  <a:pt x="108" y="217"/>
                </a:lnTo>
                <a:cubicBezTo>
                  <a:pt x="108" y="157"/>
                  <a:pt x="157" y="108"/>
                  <a:pt x="217" y="108"/>
                </a:cubicBezTo>
                <a:lnTo>
                  <a:pt x="614" y="108"/>
                </a:lnTo>
                <a:cubicBezTo>
                  <a:pt x="652" y="119"/>
                  <a:pt x="651" y="168"/>
                  <a:pt x="651" y="217"/>
                </a:cubicBezTo>
                <a:lnTo>
                  <a:pt x="651" y="380"/>
                </a:lnTo>
                <a:cubicBezTo>
                  <a:pt x="651" y="412"/>
                  <a:pt x="673" y="434"/>
                  <a:pt x="705" y="434"/>
                </a:cubicBezTo>
                <a:lnTo>
                  <a:pt x="868" y="434"/>
                </a:lnTo>
                <a:cubicBezTo>
                  <a:pt x="922" y="434"/>
                  <a:pt x="977" y="434"/>
                  <a:pt x="977" y="488"/>
                </a:cubicBezTo>
                <a:lnTo>
                  <a:pt x="977" y="1021"/>
                </a:lnTo>
                <a:lnTo>
                  <a:pt x="988" y="1031"/>
                </a:lnTo>
                <a:lnTo>
                  <a:pt x="1085" y="885"/>
                </a:lnTo>
                <a:lnTo>
                  <a:pt x="1085" y="434"/>
                </a:lnTo>
                <a:cubicBezTo>
                  <a:pt x="1085" y="374"/>
                  <a:pt x="1032" y="321"/>
                  <a:pt x="939" y="229"/>
                </a:cubicBezTo>
                <a:cubicBezTo>
                  <a:pt x="923" y="218"/>
                  <a:pt x="911" y="201"/>
                  <a:pt x="895" y="190"/>
                </a:cubicBezTo>
                <a:cubicBezTo>
                  <a:pt x="884" y="174"/>
                  <a:pt x="869" y="164"/>
                  <a:pt x="858" y="147"/>
                </a:cubicBezTo>
                <a:cubicBezTo>
                  <a:pt x="766" y="55"/>
                  <a:pt x="711" y="0"/>
                  <a:pt x="651" y="0"/>
                </a:cubicBezTo>
                <a:lnTo>
                  <a:pt x="217" y="0"/>
                </a:lnTo>
                <a:close/>
                <a:moveTo>
                  <a:pt x="1323" y="760"/>
                </a:moveTo>
                <a:cubicBezTo>
                  <a:pt x="1309" y="757"/>
                  <a:pt x="1295" y="764"/>
                  <a:pt x="1287" y="777"/>
                </a:cubicBezTo>
                <a:lnTo>
                  <a:pt x="999" y="1199"/>
                </a:lnTo>
                <a:lnTo>
                  <a:pt x="868" y="1063"/>
                </a:lnTo>
                <a:cubicBezTo>
                  <a:pt x="852" y="1047"/>
                  <a:pt x="830" y="1047"/>
                  <a:pt x="819" y="1063"/>
                </a:cubicBezTo>
                <a:lnTo>
                  <a:pt x="771" y="1112"/>
                </a:lnTo>
                <a:cubicBezTo>
                  <a:pt x="755" y="1129"/>
                  <a:pt x="755" y="1151"/>
                  <a:pt x="771" y="1162"/>
                </a:cubicBezTo>
                <a:lnTo>
                  <a:pt x="972" y="1362"/>
                </a:lnTo>
                <a:cubicBezTo>
                  <a:pt x="982" y="1373"/>
                  <a:pt x="999" y="1384"/>
                  <a:pt x="1016" y="1384"/>
                </a:cubicBezTo>
                <a:cubicBezTo>
                  <a:pt x="1032" y="1384"/>
                  <a:pt x="1047" y="1373"/>
                  <a:pt x="1058" y="1357"/>
                </a:cubicBezTo>
                <a:lnTo>
                  <a:pt x="1406" y="846"/>
                </a:lnTo>
                <a:cubicBezTo>
                  <a:pt x="1417" y="841"/>
                  <a:pt x="1412" y="815"/>
                  <a:pt x="1396" y="804"/>
                </a:cubicBezTo>
                <a:lnTo>
                  <a:pt x="1334" y="765"/>
                </a:lnTo>
                <a:cubicBezTo>
                  <a:pt x="1330" y="762"/>
                  <a:pt x="1327" y="760"/>
                  <a:pt x="1323" y="7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4" name="Edit File"/>
          <p:cNvSpPr>
            <a:spLocks noChangeAspect="1" noEditPoints="1"/>
          </p:cNvSpPr>
          <p:nvPr/>
        </p:nvSpPr>
        <p:spPr bwMode="auto">
          <a:xfrm>
            <a:off x="2801999" y="4108323"/>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5" name="직사각형 114"/>
          <p:cNvSpPr/>
          <p:nvPr/>
        </p:nvSpPr>
        <p:spPr>
          <a:xfrm>
            <a:off x="3850247" y="4694619"/>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16" name="Chevron Down"/>
          <p:cNvSpPr>
            <a:spLocks noChangeAspect="1"/>
          </p:cNvSpPr>
          <p:nvPr/>
        </p:nvSpPr>
        <p:spPr bwMode="auto">
          <a:xfrm rot="16200000">
            <a:off x="2479354" y="477139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17" name="모서리가 둥근 직사각형 116"/>
          <p:cNvSpPr/>
          <p:nvPr/>
        </p:nvSpPr>
        <p:spPr>
          <a:xfrm>
            <a:off x="2755169" y="4709325"/>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18" name="직사각형 117"/>
          <p:cNvSpPr/>
          <p:nvPr/>
        </p:nvSpPr>
        <p:spPr>
          <a:xfrm>
            <a:off x="3850247" y="5111309"/>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19" name="Chevron Down"/>
          <p:cNvSpPr>
            <a:spLocks noChangeAspect="1"/>
          </p:cNvSpPr>
          <p:nvPr/>
        </p:nvSpPr>
        <p:spPr bwMode="auto">
          <a:xfrm rot="16200000">
            <a:off x="2479354" y="518808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0" name="모서리가 둥근 직사각형 119"/>
          <p:cNvSpPr/>
          <p:nvPr/>
        </p:nvSpPr>
        <p:spPr>
          <a:xfrm>
            <a:off x="2755169" y="5126015"/>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1050">
              <a:solidFill>
                <a:schemeClr val="tx1"/>
              </a:solidFill>
            </a:endParaRPr>
          </a:p>
        </p:txBody>
      </p:sp>
      <p:sp>
        <p:nvSpPr>
          <p:cNvPr id="122" name="Chevron Down"/>
          <p:cNvSpPr>
            <a:spLocks noChangeAspect="1"/>
          </p:cNvSpPr>
          <p:nvPr/>
        </p:nvSpPr>
        <p:spPr bwMode="auto">
          <a:xfrm rot="16200000">
            <a:off x="2479354" y="5570047"/>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23" name="모서리가 둥근 직사각형 122"/>
          <p:cNvSpPr/>
          <p:nvPr/>
        </p:nvSpPr>
        <p:spPr>
          <a:xfrm>
            <a:off x="2755169" y="5507979"/>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1050">
              <a:solidFill>
                <a:schemeClr val="tx1"/>
              </a:solidFill>
            </a:endParaRPr>
          </a:p>
        </p:txBody>
      </p:sp>
      <p:sp>
        <p:nvSpPr>
          <p:cNvPr id="124" name="직사각형 123"/>
          <p:cNvSpPr/>
          <p:nvPr/>
        </p:nvSpPr>
        <p:spPr>
          <a:xfrm>
            <a:off x="3850247" y="5481699"/>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25" name="직사각형 124"/>
          <p:cNvSpPr/>
          <p:nvPr/>
        </p:nvSpPr>
        <p:spPr>
          <a:xfrm>
            <a:off x="7578053" y="2328169"/>
            <a:ext cx="2414444" cy="307777"/>
          </a:xfrm>
          <a:prstGeom prst="rect">
            <a:avLst/>
          </a:prstGeom>
        </p:spPr>
        <p:txBody>
          <a:bodyPr wrap="none">
            <a:spAutoFit/>
          </a:bodyPr>
          <a:lstStyle/>
          <a:p>
            <a:r>
              <a:rPr lang="ko-KR" altLang="en-US"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회원가입 및 로그인 기능 구축</a:t>
            </a:r>
            <a:endParaRPr lang="en-US" altLang="ko-KR" sz="14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p:cNvSpPr/>
          <p:nvPr/>
        </p:nvSpPr>
        <p:spPr>
          <a:xfrm>
            <a:off x="7600912" y="2666156"/>
            <a:ext cx="2953298" cy="2631490"/>
          </a:xfrm>
          <a:prstGeom prst="rect">
            <a:avLst/>
          </a:prstGeom>
        </p:spPr>
        <p:txBody>
          <a:bodyPr wrap="square">
            <a:spAutoFit/>
          </a:bodyPr>
          <a:lstStyle/>
          <a:p>
            <a:pPr defTabSz="1280160">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u="sng"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내부보고용</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시작예정일자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종료예정일자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2022-04-31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진행상태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수행중</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김개발</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실제 시작일자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2022-04-01</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실제 종료일자 </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2022-04-25</a:t>
            </a: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수행장소</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본사</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작업내용</a:t>
            </a: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시스템 홈페이지 접속 시 로그인 기능구축</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Button">
            <a:extLst>
              <a:ext uri="{FF2B5EF4-FFF2-40B4-BE49-F238E27FC236}">
                <a16:creationId xmlns="" xmlns:a16="http://schemas.microsoft.com/office/drawing/2014/main" id="{8451F5F5-51B6-A445-70C8-6C78CBAF2E47}"/>
              </a:ext>
            </a:extLst>
          </p:cNvPr>
          <p:cNvSpPr>
            <a:spLocks/>
          </p:cNvSpPr>
          <p:nvPr/>
        </p:nvSpPr>
        <p:spPr bwMode="auto">
          <a:xfrm>
            <a:off x="9985755" y="1940705"/>
            <a:ext cx="60136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변경요청</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p:cNvSpPr/>
          <p:nvPr/>
        </p:nvSpPr>
        <p:spPr>
          <a:xfrm>
            <a:off x="3850247" y="5902530"/>
            <a:ext cx="123783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공급자 정보조회</a:t>
            </a:r>
            <a:endParaRPr lang="ko-KR" altLang="en-US" sz="1200" b="1"/>
          </a:p>
        </p:txBody>
      </p:sp>
      <p:sp>
        <p:nvSpPr>
          <p:cNvPr id="129" name="Chevron Down"/>
          <p:cNvSpPr>
            <a:spLocks noChangeAspect="1"/>
          </p:cNvSpPr>
          <p:nvPr/>
        </p:nvSpPr>
        <p:spPr bwMode="auto">
          <a:xfrm rot="16200000">
            <a:off x="2479354" y="597930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0" name="모서리가 둥근 직사각형 129"/>
          <p:cNvSpPr/>
          <p:nvPr/>
        </p:nvSpPr>
        <p:spPr>
          <a:xfrm>
            <a:off x="2755169" y="5917236"/>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R202200201</a:t>
            </a:r>
            <a:endParaRPr lang="ko-KR" altLang="en-US" sz="1050">
              <a:solidFill>
                <a:schemeClr val="tx1"/>
              </a:solidFill>
            </a:endParaRPr>
          </a:p>
        </p:txBody>
      </p:sp>
      <p:sp>
        <p:nvSpPr>
          <p:cNvPr id="131" name="직사각형 130"/>
          <p:cNvSpPr/>
          <p:nvPr/>
        </p:nvSpPr>
        <p:spPr>
          <a:xfrm>
            <a:off x="3850247" y="6319220"/>
            <a:ext cx="1050288"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제품정보관리</a:t>
            </a:r>
            <a:endParaRPr lang="ko-KR" altLang="en-US" sz="1200" b="1"/>
          </a:p>
        </p:txBody>
      </p:sp>
      <p:sp>
        <p:nvSpPr>
          <p:cNvPr id="132" name="Chevron Down"/>
          <p:cNvSpPr>
            <a:spLocks noChangeAspect="1"/>
          </p:cNvSpPr>
          <p:nvPr/>
        </p:nvSpPr>
        <p:spPr bwMode="auto">
          <a:xfrm rot="16200000">
            <a:off x="2479354" y="6395994"/>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3" name="모서리가 둥근 직사각형 132"/>
          <p:cNvSpPr/>
          <p:nvPr/>
        </p:nvSpPr>
        <p:spPr>
          <a:xfrm>
            <a:off x="2755169" y="6333926"/>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R202200301</a:t>
            </a:r>
            <a:endParaRPr lang="ko-KR" altLang="en-US" sz="1050">
              <a:solidFill>
                <a:schemeClr val="tx1"/>
              </a:solidFill>
            </a:endParaRPr>
          </a:p>
        </p:txBody>
      </p:sp>
      <p:sp>
        <p:nvSpPr>
          <p:cNvPr id="134" name="Chevron Down"/>
          <p:cNvSpPr>
            <a:spLocks noChangeAspect="1"/>
          </p:cNvSpPr>
          <p:nvPr/>
        </p:nvSpPr>
        <p:spPr bwMode="auto">
          <a:xfrm rot="16200000">
            <a:off x="2479354" y="677795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35" name="모서리가 둥근 직사각형 134"/>
          <p:cNvSpPr/>
          <p:nvPr/>
        </p:nvSpPr>
        <p:spPr>
          <a:xfrm>
            <a:off x="2755169" y="6715890"/>
            <a:ext cx="1115349" cy="22247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noProof="1">
                <a:solidFill>
                  <a:schemeClr val="tx1"/>
                </a:solidFill>
                <a:latin typeface="나눔고딕" panose="020D0604000000000000" pitchFamily="50" charset="-127"/>
                <a:ea typeface="나눔고딕" panose="020D0604000000000000" pitchFamily="50" charset="-127"/>
                <a:cs typeface="Segoe UI" panose="020B0502040204020203" pitchFamily="34" charset="0"/>
              </a:rPr>
              <a:t>R202200501</a:t>
            </a:r>
            <a:endParaRPr lang="ko-KR" altLang="en-US" sz="1050">
              <a:solidFill>
                <a:schemeClr val="tx1"/>
              </a:solidFill>
            </a:endParaRPr>
          </a:p>
        </p:txBody>
      </p:sp>
      <p:sp>
        <p:nvSpPr>
          <p:cNvPr id="136" name="직사각형 135"/>
          <p:cNvSpPr/>
          <p:nvPr/>
        </p:nvSpPr>
        <p:spPr>
          <a:xfrm>
            <a:off x="3850247" y="6689610"/>
            <a:ext cx="912429" cy="276999"/>
          </a:xfrm>
          <a:prstGeom prst="rect">
            <a:avLst/>
          </a:prstGeom>
        </p:spPr>
        <p:txBody>
          <a:bodyPr wrap="none">
            <a:spAutoFit/>
          </a:bodyPr>
          <a:lstStyle/>
          <a:p>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증빙서관리</a:t>
            </a:r>
            <a:endParaRPr lang="ko-KR" altLang="en-US" sz="1200" b="1"/>
          </a:p>
        </p:txBody>
      </p:sp>
      <p:sp>
        <p:nvSpPr>
          <p:cNvPr id="137" name="Edit File"/>
          <p:cNvSpPr>
            <a:spLocks noChangeAspect="1" noEditPoints="1"/>
          </p:cNvSpPr>
          <p:nvPr/>
        </p:nvSpPr>
        <p:spPr bwMode="auto">
          <a:xfrm>
            <a:off x="2801999" y="4356679"/>
            <a:ext cx="161925" cy="161925"/>
          </a:xfrm>
          <a:custGeom>
            <a:avLst/>
            <a:gdLst>
              <a:gd name="T0" fmla="*/ 217 w 1410"/>
              <a:gd name="T1" fmla="*/ 0 h 1406"/>
              <a:gd name="T2" fmla="*/ 0 w 1410"/>
              <a:gd name="T3" fmla="*/ 217 h 1406"/>
              <a:gd name="T4" fmla="*/ 0 w 1410"/>
              <a:gd name="T5" fmla="*/ 1140 h 1406"/>
              <a:gd name="T6" fmla="*/ 217 w 1410"/>
              <a:gd name="T7" fmla="*/ 1357 h 1406"/>
              <a:gd name="T8" fmla="*/ 661 w 1410"/>
              <a:gd name="T9" fmla="*/ 1357 h 1406"/>
              <a:gd name="T10" fmla="*/ 661 w 1410"/>
              <a:gd name="T11" fmla="*/ 1345 h 1406"/>
              <a:gd name="T12" fmla="*/ 688 w 1410"/>
              <a:gd name="T13" fmla="*/ 1248 h 1406"/>
              <a:gd name="T14" fmla="*/ 217 w 1410"/>
              <a:gd name="T15" fmla="*/ 1248 h 1406"/>
              <a:gd name="T16" fmla="*/ 108 w 1410"/>
              <a:gd name="T17" fmla="*/ 1140 h 1406"/>
              <a:gd name="T18" fmla="*/ 108 w 1410"/>
              <a:gd name="T19" fmla="*/ 217 h 1406"/>
              <a:gd name="T20" fmla="*/ 217 w 1410"/>
              <a:gd name="T21" fmla="*/ 109 h 1406"/>
              <a:gd name="T22" fmla="*/ 558 w 1410"/>
              <a:gd name="T23" fmla="*/ 109 h 1406"/>
              <a:gd name="T24" fmla="*/ 597 w 1410"/>
              <a:gd name="T25" fmla="*/ 217 h 1406"/>
              <a:gd name="T26" fmla="*/ 597 w 1410"/>
              <a:gd name="T27" fmla="*/ 380 h 1406"/>
              <a:gd name="T28" fmla="*/ 651 w 1410"/>
              <a:gd name="T29" fmla="*/ 434 h 1406"/>
              <a:gd name="T30" fmla="*/ 814 w 1410"/>
              <a:gd name="T31" fmla="*/ 434 h 1406"/>
              <a:gd name="T32" fmla="*/ 922 w 1410"/>
              <a:gd name="T33" fmla="*/ 489 h 1406"/>
              <a:gd name="T34" fmla="*/ 922 w 1410"/>
              <a:gd name="T35" fmla="*/ 923 h 1406"/>
              <a:gd name="T36" fmla="*/ 1031 w 1410"/>
              <a:gd name="T37" fmla="*/ 814 h 1406"/>
              <a:gd name="T38" fmla="*/ 1031 w 1410"/>
              <a:gd name="T39" fmla="*/ 434 h 1406"/>
              <a:gd name="T40" fmla="*/ 883 w 1410"/>
              <a:gd name="T41" fmla="*/ 227 h 1406"/>
              <a:gd name="T42" fmla="*/ 841 w 1410"/>
              <a:gd name="T43" fmla="*/ 190 h 1406"/>
              <a:gd name="T44" fmla="*/ 802 w 1410"/>
              <a:gd name="T45" fmla="*/ 146 h 1406"/>
              <a:gd name="T46" fmla="*/ 597 w 1410"/>
              <a:gd name="T47" fmla="*/ 0 h 1406"/>
              <a:gd name="T48" fmla="*/ 217 w 1410"/>
              <a:gd name="T49" fmla="*/ 0 h 1406"/>
              <a:gd name="T50" fmla="*/ 1267 w 1410"/>
              <a:gd name="T51" fmla="*/ 765 h 1406"/>
              <a:gd name="T52" fmla="*/ 1226 w 1410"/>
              <a:gd name="T53" fmla="*/ 782 h 1406"/>
              <a:gd name="T54" fmla="*/ 1160 w 1410"/>
              <a:gd name="T55" fmla="*/ 846 h 1406"/>
              <a:gd name="T56" fmla="*/ 1323 w 1410"/>
              <a:gd name="T57" fmla="*/ 1009 h 1406"/>
              <a:gd name="T58" fmla="*/ 1389 w 1410"/>
              <a:gd name="T59" fmla="*/ 945 h 1406"/>
              <a:gd name="T60" fmla="*/ 1389 w 1410"/>
              <a:gd name="T61" fmla="*/ 863 h 1406"/>
              <a:gd name="T62" fmla="*/ 1307 w 1410"/>
              <a:gd name="T63" fmla="*/ 782 h 1406"/>
              <a:gd name="T64" fmla="*/ 1267 w 1410"/>
              <a:gd name="T65" fmla="*/ 765 h 1406"/>
              <a:gd name="T66" fmla="*/ 1100 w 1410"/>
              <a:gd name="T67" fmla="*/ 901 h 1406"/>
              <a:gd name="T68" fmla="*/ 846 w 1410"/>
              <a:gd name="T69" fmla="*/ 1172 h 1406"/>
              <a:gd name="T70" fmla="*/ 834 w 1410"/>
              <a:gd name="T71" fmla="*/ 1182 h 1406"/>
              <a:gd name="T72" fmla="*/ 775 w 1410"/>
              <a:gd name="T73" fmla="*/ 1379 h 1406"/>
              <a:gd name="T74" fmla="*/ 780 w 1410"/>
              <a:gd name="T75" fmla="*/ 1399 h 1406"/>
              <a:gd name="T76" fmla="*/ 797 w 1410"/>
              <a:gd name="T77" fmla="*/ 1406 h 1406"/>
              <a:gd name="T78" fmla="*/ 802 w 1410"/>
              <a:gd name="T79" fmla="*/ 1406 h 1406"/>
              <a:gd name="T80" fmla="*/ 997 w 1410"/>
              <a:gd name="T81" fmla="*/ 1345 h 1406"/>
              <a:gd name="T82" fmla="*/ 1009 w 1410"/>
              <a:gd name="T83" fmla="*/ 1340 h 1406"/>
              <a:gd name="T84" fmla="*/ 1275 w 1410"/>
              <a:gd name="T85" fmla="*/ 1074 h 1406"/>
              <a:gd name="T86" fmla="*/ 1100 w 1410"/>
              <a:gd name="T87" fmla="*/ 901 h 1406"/>
              <a:gd name="T88" fmla="*/ 868 w 1410"/>
              <a:gd name="T89" fmla="*/ 1199 h 1406"/>
              <a:gd name="T90" fmla="*/ 949 w 1410"/>
              <a:gd name="T91" fmla="*/ 1216 h 1406"/>
              <a:gd name="T92" fmla="*/ 965 w 1410"/>
              <a:gd name="T93" fmla="*/ 1303 h 1406"/>
              <a:gd name="T94" fmla="*/ 856 w 1410"/>
              <a:gd name="T95" fmla="*/ 1330 h 1406"/>
              <a:gd name="T96" fmla="*/ 834 w 1410"/>
              <a:gd name="T97" fmla="*/ 1308 h 1406"/>
              <a:gd name="T98" fmla="*/ 868 w 1410"/>
              <a:gd name="T99" fmla="*/ 119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0" h="1406">
                <a:moveTo>
                  <a:pt x="217" y="0"/>
                </a:moveTo>
                <a:cubicBezTo>
                  <a:pt x="97" y="0"/>
                  <a:pt x="0" y="98"/>
                  <a:pt x="0" y="217"/>
                </a:cubicBezTo>
                <a:lnTo>
                  <a:pt x="0" y="1140"/>
                </a:lnTo>
                <a:cubicBezTo>
                  <a:pt x="0" y="1259"/>
                  <a:pt x="97" y="1357"/>
                  <a:pt x="217" y="1357"/>
                </a:cubicBezTo>
                <a:lnTo>
                  <a:pt x="661" y="1357"/>
                </a:lnTo>
                <a:lnTo>
                  <a:pt x="661" y="1345"/>
                </a:lnTo>
                <a:lnTo>
                  <a:pt x="688" y="1248"/>
                </a:lnTo>
                <a:lnTo>
                  <a:pt x="217" y="1248"/>
                </a:lnTo>
                <a:cubicBezTo>
                  <a:pt x="157" y="1248"/>
                  <a:pt x="108" y="1200"/>
                  <a:pt x="108" y="1140"/>
                </a:cubicBezTo>
                <a:lnTo>
                  <a:pt x="108" y="217"/>
                </a:lnTo>
                <a:cubicBezTo>
                  <a:pt x="108" y="158"/>
                  <a:pt x="157" y="109"/>
                  <a:pt x="217" y="109"/>
                </a:cubicBezTo>
                <a:lnTo>
                  <a:pt x="558" y="109"/>
                </a:lnTo>
                <a:cubicBezTo>
                  <a:pt x="596" y="120"/>
                  <a:pt x="597" y="168"/>
                  <a:pt x="597" y="217"/>
                </a:cubicBezTo>
                <a:lnTo>
                  <a:pt x="597" y="380"/>
                </a:lnTo>
                <a:cubicBezTo>
                  <a:pt x="597" y="413"/>
                  <a:pt x="618" y="434"/>
                  <a:pt x="651" y="434"/>
                </a:cubicBezTo>
                <a:lnTo>
                  <a:pt x="814" y="434"/>
                </a:lnTo>
                <a:cubicBezTo>
                  <a:pt x="868" y="434"/>
                  <a:pt x="922" y="434"/>
                  <a:pt x="922" y="489"/>
                </a:cubicBezTo>
                <a:lnTo>
                  <a:pt x="922" y="923"/>
                </a:lnTo>
                <a:lnTo>
                  <a:pt x="1031" y="814"/>
                </a:lnTo>
                <a:lnTo>
                  <a:pt x="1031" y="434"/>
                </a:lnTo>
                <a:cubicBezTo>
                  <a:pt x="1031" y="375"/>
                  <a:pt x="976" y="320"/>
                  <a:pt x="883" y="227"/>
                </a:cubicBezTo>
                <a:cubicBezTo>
                  <a:pt x="867" y="217"/>
                  <a:pt x="857" y="201"/>
                  <a:pt x="841" y="190"/>
                </a:cubicBezTo>
                <a:cubicBezTo>
                  <a:pt x="830" y="174"/>
                  <a:pt x="813" y="162"/>
                  <a:pt x="802" y="146"/>
                </a:cubicBezTo>
                <a:cubicBezTo>
                  <a:pt x="710" y="54"/>
                  <a:pt x="656" y="0"/>
                  <a:pt x="597" y="0"/>
                </a:cubicBezTo>
                <a:lnTo>
                  <a:pt x="217" y="0"/>
                </a:lnTo>
                <a:close/>
                <a:moveTo>
                  <a:pt x="1267" y="765"/>
                </a:moveTo>
                <a:cubicBezTo>
                  <a:pt x="1252" y="765"/>
                  <a:pt x="1237" y="771"/>
                  <a:pt x="1226" y="782"/>
                </a:cubicBezTo>
                <a:lnTo>
                  <a:pt x="1160" y="846"/>
                </a:lnTo>
                <a:lnTo>
                  <a:pt x="1323" y="1009"/>
                </a:lnTo>
                <a:lnTo>
                  <a:pt x="1389" y="945"/>
                </a:lnTo>
                <a:cubicBezTo>
                  <a:pt x="1410" y="923"/>
                  <a:pt x="1410" y="891"/>
                  <a:pt x="1389" y="863"/>
                </a:cubicBezTo>
                <a:lnTo>
                  <a:pt x="1307" y="782"/>
                </a:lnTo>
                <a:cubicBezTo>
                  <a:pt x="1296" y="771"/>
                  <a:pt x="1281" y="765"/>
                  <a:pt x="1267" y="765"/>
                </a:cubicBezTo>
                <a:close/>
                <a:moveTo>
                  <a:pt x="1100" y="901"/>
                </a:moveTo>
                <a:lnTo>
                  <a:pt x="846" y="1172"/>
                </a:lnTo>
                <a:cubicBezTo>
                  <a:pt x="840" y="1172"/>
                  <a:pt x="834" y="1177"/>
                  <a:pt x="834" y="1182"/>
                </a:cubicBezTo>
                <a:lnTo>
                  <a:pt x="775" y="1379"/>
                </a:lnTo>
                <a:cubicBezTo>
                  <a:pt x="769" y="1384"/>
                  <a:pt x="774" y="1394"/>
                  <a:pt x="780" y="1399"/>
                </a:cubicBezTo>
                <a:cubicBezTo>
                  <a:pt x="785" y="1405"/>
                  <a:pt x="791" y="1406"/>
                  <a:pt x="797" y="1406"/>
                </a:cubicBezTo>
                <a:lnTo>
                  <a:pt x="802" y="1406"/>
                </a:lnTo>
                <a:lnTo>
                  <a:pt x="997" y="1345"/>
                </a:lnTo>
                <a:cubicBezTo>
                  <a:pt x="1002" y="1345"/>
                  <a:pt x="1003" y="1346"/>
                  <a:pt x="1009" y="1340"/>
                </a:cubicBezTo>
                <a:lnTo>
                  <a:pt x="1275" y="1074"/>
                </a:lnTo>
                <a:lnTo>
                  <a:pt x="1100" y="901"/>
                </a:lnTo>
                <a:close/>
                <a:moveTo>
                  <a:pt x="868" y="1199"/>
                </a:moveTo>
                <a:lnTo>
                  <a:pt x="949" y="1216"/>
                </a:lnTo>
                <a:lnTo>
                  <a:pt x="965" y="1303"/>
                </a:lnTo>
                <a:lnTo>
                  <a:pt x="856" y="1330"/>
                </a:lnTo>
                <a:lnTo>
                  <a:pt x="834" y="1308"/>
                </a:lnTo>
                <a:lnTo>
                  <a:pt x="868" y="1199"/>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38" name="직선 화살표 연결선 237"/>
          <p:cNvCxnSpPr>
            <a:stCxn id="137" idx="41"/>
            <a:endCxn id="104" idx="0"/>
          </p:cNvCxnSpPr>
          <p:nvPr/>
        </p:nvCxnSpPr>
        <p:spPr>
          <a:xfrm>
            <a:off x="2917873" y="4511003"/>
            <a:ext cx="169703" cy="2940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1"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3051303"/>
            <a:ext cx="178426" cy="178426"/>
          </a:xfrm>
          <a:prstGeom prst="ellipse">
            <a:avLst/>
          </a:prstGeom>
        </p:spPr>
      </p:pic>
      <p:pic>
        <p:nvPicPr>
          <p:cNvPr id="144"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4078592"/>
            <a:ext cx="178426" cy="178426"/>
          </a:xfrm>
          <a:prstGeom prst="ellipse">
            <a:avLst/>
          </a:prstGeom>
        </p:spPr>
      </p:pic>
      <p:pic>
        <p:nvPicPr>
          <p:cNvPr id="145"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368296" y="3830237"/>
            <a:ext cx="178426" cy="178426"/>
          </a:xfrm>
          <a:prstGeom prst="ellipse">
            <a:avLst/>
          </a:prstGeom>
        </p:spPr>
      </p:pic>
      <p:pic>
        <p:nvPicPr>
          <p:cNvPr id="146" name="Placeholder Use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365715" y="4318369"/>
            <a:ext cx="183589" cy="183589"/>
          </a:xfrm>
          <a:prstGeom prst="ellipse">
            <a:avLst/>
          </a:prstGeom>
        </p:spPr>
      </p:pic>
      <p:cxnSp>
        <p:nvCxnSpPr>
          <p:cNvPr id="151" name="Line"/>
          <p:cNvCxnSpPr>
            <a:cxnSpLocks/>
          </p:cNvCxnSpPr>
          <p:nvPr/>
        </p:nvCxnSpPr>
        <p:spPr bwMode="auto">
          <a:xfrm flipV="1">
            <a:off x="7487312" y="1867900"/>
            <a:ext cx="0" cy="721546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3" name="Line"/>
          <p:cNvCxnSpPr>
            <a:cxnSpLocks/>
          </p:cNvCxnSpPr>
          <p:nvPr/>
        </p:nvCxnSpPr>
        <p:spPr bwMode="auto">
          <a:xfrm>
            <a:off x="2342155" y="2295686"/>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5" name="Line"/>
          <p:cNvCxnSpPr>
            <a:cxnSpLocks/>
          </p:cNvCxnSpPr>
          <p:nvPr/>
        </p:nvCxnSpPr>
        <p:spPr bwMode="auto">
          <a:xfrm>
            <a:off x="2342155" y="264564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6" name="Line"/>
          <p:cNvCxnSpPr>
            <a:cxnSpLocks/>
          </p:cNvCxnSpPr>
          <p:nvPr/>
        </p:nvCxnSpPr>
        <p:spPr bwMode="auto">
          <a:xfrm>
            <a:off x="2342155" y="3345554"/>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7" name="Line"/>
          <p:cNvCxnSpPr>
            <a:cxnSpLocks/>
          </p:cNvCxnSpPr>
          <p:nvPr/>
        </p:nvCxnSpPr>
        <p:spPr bwMode="auto">
          <a:xfrm>
            <a:off x="2342155" y="4632488"/>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8" name="Line"/>
          <p:cNvCxnSpPr>
            <a:cxnSpLocks/>
          </p:cNvCxnSpPr>
          <p:nvPr/>
        </p:nvCxnSpPr>
        <p:spPr bwMode="auto">
          <a:xfrm>
            <a:off x="2342155" y="5016309"/>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9" name="Line"/>
          <p:cNvCxnSpPr>
            <a:cxnSpLocks/>
          </p:cNvCxnSpPr>
          <p:nvPr/>
        </p:nvCxnSpPr>
        <p:spPr bwMode="auto">
          <a:xfrm>
            <a:off x="2342155" y="542271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0" name="Line"/>
          <p:cNvCxnSpPr>
            <a:cxnSpLocks/>
          </p:cNvCxnSpPr>
          <p:nvPr/>
        </p:nvCxnSpPr>
        <p:spPr bwMode="auto">
          <a:xfrm>
            <a:off x="2342155" y="580653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1" name="Line"/>
          <p:cNvCxnSpPr>
            <a:cxnSpLocks/>
          </p:cNvCxnSpPr>
          <p:nvPr/>
        </p:nvCxnSpPr>
        <p:spPr bwMode="auto">
          <a:xfrm>
            <a:off x="2342155" y="6235511"/>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2" name="Line"/>
          <p:cNvCxnSpPr>
            <a:cxnSpLocks/>
          </p:cNvCxnSpPr>
          <p:nvPr/>
        </p:nvCxnSpPr>
        <p:spPr bwMode="auto">
          <a:xfrm>
            <a:off x="2342155" y="6619332"/>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3" name="Line"/>
          <p:cNvCxnSpPr>
            <a:cxnSpLocks/>
          </p:cNvCxnSpPr>
          <p:nvPr/>
        </p:nvCxnSpPr>
        <p:spPr bwMode="auto">
          <a:xfrm>
            <a:off x="2342155" y="1867900"/>
            <a:ext cx="835155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19"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577371" y="6806875"/>
            <a:ext cx="283297" cy="283297"/>
          </a:xfrm>
          <a:prstGeom prst="ellipse">
            <a:avLst/>
          </a:prstGeom>
        </p:spPr>
      </p:pic>
      <p:grpSp>
        <p:nvGrpSpPr>
          <p:cNvPr id="259" name="Popover" descr="&lt;SmartSettings&gt;&lt;SmartResize enabled=&quot;True&quot; minWidth=&quot;15&quot; minHeight=&quot;25&quot; /&gt;&lt;/SmartSettings&gt;">
            <a:extLst>
              <a:ext uri="{FF2B5EF4-FFF2-40B4-BE49-F238E27FC236}">
                <a16:creationId xmlns="" xmlns:a16="http://schemas.microsoft.com/office/drawing/2014/main" id="{E1C22675-E4C2-663C-E1FD-AFDB0264EE4F}"/>
              </a:ext>
            </a:extLst>
          </p:cNvPr>
          <p:cNvGrpSpPr/>
          <p:nvPr>
            <p:custDataLst>
              <p:tags r:id="rId4"/>
            </p:custDataLst>
          </p:nvPr>
        </p:nvGrpSpPr>
        <p:grpSpPr>
          <a:xfrm>
            <a:off x="7928118" y="6806875"/>
            <a:ext cx="2637196" cy="472945"/>
            <a:chOff x="2375433" y="1812805"/>
            <a:chExt cx="609515" cy="456610"/>
          </a:xfrm>
          <a:solidFill>
            <a:srgbClr val="FFFFFF"/>
          </a:solidFill>
        </p:grpSpPr>
        <p:sp>
          <p:nvSpPr>
            <p:cNvPr id="260"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4B72AF7C-18A2-7707-D688-C81FEDB89A9C}"/>
                </a:ext>
              </a:extLst>
            </p:cNvPr>
            <p:cNvSpPr/>
            <p:nvPr>
              <p:custDataLst>
                <p:tags r:id="rId39"/>
              </p:custDataLst>
            </p:nvPr>
          </p:nvSpPr>
          <p:spPr>
            <a:xfrm>
              <a:off x="2401576" y="1812805"/>
              <a:ext cx="583372" cy="45661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261" name="Arrow" descr="&lt;SmartSettings&gt;&lt;SmartResize anchorLeft=&quot;Absolute&quot; anchorTop=&quot;None&quot; anchorRight=&quot;None&quot; anchorBottom=&quot;None&quot; /&gt;&lt;/SmartSettings&gt;">
              <a:extLst>
                <a:ext uri="{FF2B5EF4-FFF2-40B4-BE49-F238E27FC236}">
                  <a16:creationId xmlns="" xmlns:a16="http://schemas.microsoft.com/office/drawing/2014/main" id="{51031B2B-4547-3A2E-83C6-421EF54EC1E1}"/>
                </a:ext>
              </a:extLst>
            </p:cNvPr>
            <p:cNvSpPr/>
            <p:nvPr>
              <p:custDataLst>
                <p:tags r:id="rId40"/>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62" name="Gap" descr="&lt;SmartSettings&gt;&lt;SmartResize anchorLeft=&quot;Absolute&quot; anchorTop=&quot;None&quot; anchorRight=&quot;None&quot; anchorBottom=&quot;None&quot; /&gt;&lt;/SmartSettings&gt;">
              <a:extLst>
                <a:ext uri="{FF2B5EF4-FFF2-40B4-BE49-F238E27FC236}">
                  <a16:creationId xmlns="" xmlns:a16="http://schemas.microsoft.com/office/drawing/2014/main" id="{06C8A3FB-6E22-1EE7-803C-3A9AB10B92AB}"/>
                </a:ext>
              </a:extLst>
            </p:cNvPr>
            <p:cNvCxnSpPr>
              <a:cxnSpLocks/>
            </p:cNvCxnSpPr>
            <p:nvPr>
              <p:custDataLst>
                <p:tags r:id="rId41"/>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94" name="Text Area"/>
          <p:cNvSpPr/>
          <p:nvPr/>
        </p:nvSpPr>
        <p:spPr>
          <a:xfrm>
            <a:off x="8166724" y="6856731"/>
            <a:ext cx="2299281" cy="38958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타 업무에 긴급 투입되어 해당 업무 작업 일정을 변경요청합니다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cxnSp>
        <p:nvCxnSpPr>
          <p:cNvPr id="295" name="Line"/>
          <p:cNvCxnSpPr>
            <a:cxnSpLocks/>
          </p:cNvCxnSpPr>
          <p:nvPr/>
        </p:nvCxnSpPr>
        <p:spPr bwMode="auto">
          <a:xfrm>
            <a:off x="2342155" y="3729376"/>
            <a:ext cx="514515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 xmlns:a16="http://schemas.microsoft.com/office/drawing/2014/main" id="{8D7BF4A8-BF26-11E0-9F8D-8DA7AB544FC8}"/>
              </a:ext>
            </a:extLst>
          </p:cNvPr>
          <p:cNvSpPr/>
          <p:nvPr/>
        </p:nvSpPr>
        <p:spPr>
          <a:xfrm>
            <a:off x="7649588" y="1932296"/>
            <a:ext cx="1614272" cy="276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ko-KR" sz="1200"/>
              <a:t>TASK</a:t>
            </a:r>
            <a:r>
              <a:rPr lang="ko-KR" altLang="en-US" sz="1200"/>
              <a:t> 선택 시</a:t>
            </a:r>
          </a:p>
        </p:txBody>
      </p:sp>
      <p:pic>
        <p:nvPicPr>
          <p:cNvPr id="139"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622407" y="8465768"/>
            <a:ext cx="283297" cy="283297"/>
          </a:xfrm>
          <a:prstGeom prst="ellipse">
            <a:avLst/>
          </a:prstGeom>
        </p:spPr>
      </p:pic>
      <p:grpSp>
        <p:nvGrpSpPr>
          <p:cNvPr id="147" name="Popover" descr="&lt;SmartSettings&gt;&lt;SmartResize enabled=&quot;True&quot; minWidth=&quot;15&quot; minHeight=&quot;25&quot; /&gt;&lt;/SmartSettings&gt;">
            <a:extLst>
              <a:ext uri="{FF2B5EF4-FFF2-40B4-BE49-F238E27FC236}">
                <a16:creationId xmlns="" xmlns:a16="http://schemas.microsoft.com/office/drawing/2014/main" id="{E1C22675-E4C2-663C-E1FD-AFDB0264EE4F}"/>
              </a:ext>
            </a:extLst>
          </p:cNvPr>
          <p:cNvGrpSpPr/>
          <p:nvPr>
            <p:custDataLst>
              <p:tags r:id="rId5"/>
            </p:custDataLst>
          </p:nvPr>
        </p:nvGrpSpPr>
        <p:grpSpPr>
          <a:xfrm>
            <a:off x="7962186" y="8447356"/>
            <a:ext cx="2637196" cy="603419"/>
            <a:chOff x="2375433" y="1801906"/>
            <a:chExt cx="609515" cy="582578"/>
          </a:xfrm>
          <a:solidFill>
            <a:srgbClr val="FFFFFF"/>
          </a:solidFill>
        </p:grpSpPr>
        <p:sp>
          <p:nvSpPr>
            <p:cNvPr id="148"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4B72AF7C-18A2-7707-D688-C81FEDB89A9C}"/>
                </a:ext>
              </a:extLst>
            </p:cNvPr>
            <p:cNvSpPr/>
            <p:nvPr>
              <p:custDataLst>
                <p:tags r:id="rId36"/>
              </p:custDataLst>
            </p:nvPr>
          </p:nvSpPr>
          <p:spPr>
            <a:xfrm>
              <a:off x="2401576" y="1801906"/>
              <a:ext cx="583372" cy="582578"/>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149" name="Arrow" descr="&lt;SmartSettings&gt;&lt;SmartResize anchorLeft=&quot;Absolute&quot; anchorTop=&quot;None&quot; anchorRight=&quot;None&quot; anchorBottom=&quot;None&quot; /&gt;&lt;/SmartSettings&gt;">
              <a:extLst>
                <a:ext uri="{FF2B5EF4-FFF2-40B4-BE49-F238E27FC236}">
                  <a16:creationId xmlns="" xmlns:a16="http://schemas.microsoft.com/office/drawing/2014/main" id="{51031B2B-4547-3A2E-83C6-421EF54EC1E1}"/>
                </a:ext>
              </a:extLst>
            </p:cNvPr>
            <p:cNvSpPr/>
            <p:nvPr>
              <p:custDataLst>
                <p:tags r:id="rId37"/>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50" name="Gap" descr="&lt;SmartSettings&gt;&lt;SmartResize anchorLeft=&quot;Absolute&quot; anchorTop=&quot;None&quot; anchorRight=&quot;None&quot; anchorBottom=&quot;None&quot; /&gt;&lt;/SmartSettings&gt;">
              <a:extLst>
                <a:ext uri="{FF2B5EF4-FFF2-40B4-BE49-F238E27FC236}">
                  <a16:creationId xmlns="" xmlns:a16="http://schemas.microsoft.com/office/drawing/2014/main" id="{06C8A3FB-6E22-1EE7-803C-3A9AB10B92AB}"/>
                </a:ext>
              </a:extLst>
            </p:cNvPr>
            <p:cNvCxnSpPr>
              <a:cxnSpLocks/>
            </p:cNvCxnSpPr>
            <p:nvPr>
              <p:custDataLst>
                <p:tags r:id="rId38"/>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52" name="Button">
            <a:extLst>
              <a:ext uri="{FF2B5EF4-FFF2-40B4-BE49-F238E27FC236}">
                <a16:creationId xmlns="" xmlns:a16="http://schemas.microsoft.com/office/drawing/2014/main" id="{17209071-3F4D-EDC1-CFAE-AA092C57D4BD}"/>
              </a:ext>
            </a:extLst>
          </p:cNvPr>
          <p:cNvSpPr>
            <a:spLocks/>
          </p:cNvSpPr>
          <p:nvPr/>
        </p:nvSpPr>
        <p:spPr bwMode="auto">
          <a:xfrm>
            <a:off x="9738091" y="8850818"/>
            <a:ext cx="359646" cy="162249"/>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3" name="Button">
            <a:extLst>
              <a:ext uri="{FF2B5EF4-FFF2-40B4-BE49-F238E27FC236}">
                <a16:creationId xmlns="" xmlns:a16="http://schemas.microsoft.com/office/drawing/2014/main" id="{04D0C895-4B54-7947-5541-7F0579276D4A}"/>
              </a:ext>
            </a:extLst>
          </p:cNvPr>
          <p:cNvSpPr>
            <a:spLocks/>
          </p:cNvSpPr>
          <p:nvPr/>
        </p:nvSpPr>
        <p:spPr bwMode="auto">
          <a:xfrm>
            <a:off x="10140427" y="8850818"/>
            <a:ext cx="359647" cy="162249"/>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4" name="Text Area"/>
          <p:cNvSpPr/>
          <p:nvPr/>
        </p:nvSpPr>
        <p:spPr>
          <a:xfrm>
            <a:off x="8200792" y="8508503"/>
            <a:ext cx="2299281" cy="30834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못하겠어요</a:t>
            </a:r>
            <a:r>
              <a:rPr lang="en-US" altLang="ko-KR" sz="900" noProof="1">
                <a:solidFill>
                  <a:srgbClr val="5F5F5F"/>
                </a:solidFill>
                <a:latin typeface="Segoe UI" panose="020B0502040204020203" pitchFamily="34" charset="0"/>
                <a:cs typeface="Segoe UI" panose="020B0502040204020203" pitchFamily="34" charset="0"/>
              </a:rPr>
              <a:t>… </a:t>
            </a:r>
            <a:r>
              <a:rPr lang="ko-KR" altLang="en-US" sz="900" noProof="1">
                <a:solidFill>
                  <a:srgbClr val="5F5F5F"/>
                </a:solidFill>
                <a:latin typeface="Segoe UI" panose="020B0502040204020203" pitchFamily="34" charset="0"/>
                <a:cs typeface="Segoe UI" panose="020B0502040204020203" pitchFamily="34" charset="0"/>
              </a:rPr>
              <a:t>죄송합니다 ㅠㅠㅠ</a:t>
            </a:r>
            <a:endParaRPr lang="en-US" sz="900" noProof="1">
              <a:solidFill>
                <a:srgbClr val="5F5F5F"/>
              </a:solidFill>
              <a:latin typeface="Segoe UI" panose="020B0502040204020203" pitchFamily="34" charset="0"/>
              <a:cs typeface="Segoe UI" panose="020B0502040204020203" pitchFamily="34" charset="0"/>
            </a:endParaRPr>
          </a:p>
        </p:txBody>
      </p:sp>
      <p:cxnSp>
        <p:nvCxnSpPr>
          <p:cNvPr id="11" name="꺾인 연결선 10"/>
          <p:cNvCxnSpPr>
            <a:stCxn id="127" idx="3"/>
            <a:endCxn id="148" idx="3"/>
          </p:cNvCxnSpPr>
          <p:nvPr/>
        </p:nvCxnSpPr>
        <p:spPr>
          <a:xfrm>
            <a:off x="10587122" y="2059479"/>
            <a:ext cx="12260" cy="6689587"/>
          </a:xfrm>
          <a:prstGeom prst="bentConnector3">
            <a:avLst>
              <a:gd name="adj1" fmla="val 19646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5"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068789" y="6569974"/>
            <a:ext cx="178426" cy="178426"/>
          </a:xfrm>
          <a:prstGeom prst="ellipse">
            <a:avLst/>
          </a:prstGeom>
        </p:spPr>
      </p:pic>
      <p:sp>
        <p:nvSpPr>
          <p:cNvPr id="156" name="직사각형 155"/>
          <p:cNvSpPr/>
          <p:nvPr/>
        </p:nvSpPr>
        <p:spPr>
          <a:xfrm>
            <a:off x="10200527" y="6491834"/>
            <a:ext cx="445956" cy="334707"/>
          </a:xfrm>
          <a:prstGeom prst="rect">
            <a:avLst/>
          </a:prstGeom>
        </p:spPr>
        <p:txBody>
          <a:bodyPr wrap="none">
            <a:spAutoFit/>
          </a:bodyPr>
          <a:lstStyle/>
          <a:p>
            <a:pPr algn="ctr" defTabSz="1280160">
              <a:lnSpc>
                <a:spcPct val="150000"/>
              </a:lnSpc>
            </a:pPr>
            <a:r>
              <a:rPr lang="ko-KR" altLang="en-US" sz="105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확인</a:t>
            </a:r>
            <a:endParaRPr lang="en-US" altLang="ko-KR" sz="105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7" name="직사각형 156"/>
          <p:cNvSpPr/>
          <p:nvPr/>
        </p:nvSpPr>
        <p:spPr>
          <a:xfrm>
            <a:off x="9472802" y="7210832"/>
            <a:ext cx="1181734" cy="300082"/>
          </a:xfrm>
          <a:prstGeom prst="rect">
            <a:avLst/>
          </a:prstGeom>
        </p:spPr>
        <p:txBody>
          <a:bodyPr wrap="none">
            <a:spAutoFit/>
          </a:bodyPr>
          <a:lstStyle/>
          <a:p>
            <a:pPr algn="ctr" defTabSz="1280160">
              <a:lnSpc>
                <a:spcPct val="150000"/>
              </a:lnSpc>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2022-06-05 16:00</a:t>
            </a:r>
          </a:p>
        </p:txBody>
      </p:sp>
      <p:grpSp>
        <p:nvGrpSpPr>
          <p:cNvPr id="158" name="Tooltip" descr="&lt;SmartSettings&gt;&lt;SmartResize enabled=&quot;True&quot; minWidth=&quot;6&quot; minHeight=&quot;20&quot; /&gt;&lt;/SmartSettings&gt;"/>
          <p:cNvGrpSpPr/>
          <p:nvPr>
            <p:custDataLst>
              <p:tags r:id="rId6"/>
            </p:custDataLst>
          </p:nvPr>
        </p:nvGrpSpPr>
        <p:grpSpPr>
          <a:xfrm>
            <a:off x="9656589" y="6222932"/>
            <a:ext cx="1002826" cy="273716"/>
            <a:chOff x="811120" y="1673165"/>
            <a:chExt cx="1002826" cy="273716"/>
          </a:xfrm>
        </p:grpSpPr>
        <p:sp>
          <p:nvSpPr>
            <p:cNvPr id="159" name="Box" descr="&lt;Tags&gt;&lt;SMARTRESIZEANCHORS&gt;None,Absolute,Absolute,Absolute&lt;/SMARTRESIZEANCHORS&gt;&lt;/Tags&gt;"/>
            <p:cNvSpPr/>
            <p:nvPr/>
          </p:nvSpPr>
          <p:spPr>
            <a:xfrm>
              <a:off x="811120" y="1673165"/>
              <a:ext cx="1002826" cy="207026"/>
            </a:xfrm>
            <a:prstGeom prst="roundRect">
              <a:avLst>
                <a:gd name="adj" fmla="val 1139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7432" rIns="45720" bIns="27432"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2022-06-06 09:05</a:t>
              </a:r>
            </a:p>
          </p:txBody>
        </p:sp>
        <p:sp>
          <p:nvSpPr>
            <p:cNvPr id="160" name="Arrow" descr="&lt;Tags&gt;&lt;SMARTRESIZEANCHORS&gt;None,Absolute,None,None&lt;/SMARTRESIZEANCHORS&gt;&lt;/Tags&gt;"/>
            <p:cNvSpPr/>
            <p:nvPr/>
          </p:nvSpPr>
          <p:spPr>
            <a:xfrm rot="10800000">
              <a:off x="1273852" y="1880191"/>
              <a:ext cx="77360" cy="66690"/>
            </a:xfrm>
            <a:prstGeom prst="triangl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61" name="Gap" descr="&lt;Tags&gt;&lt;SMARTRESIZEANCHORS&gt;None,Absolute,None,None&lt;/SMARTRESIZEANCHORS&gt;&lt;/Tags&gt;"/>
            <p:cNvCxnSpPr/>
            <p:nvPr/>
          </p:nvCxnSpPr>
          <p:spPr>
            <a:xfrm>
              <a:off x="1280146" y="1880191"/>
              <a:ext cx="64770"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163"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577371" y="7834285"/>
            <a:ext cx="283297" cy="283297"/>
          </a:xfrm>
          <a:prstGeom prst="ellipse">
            <a:avLst/>
          </a:prstGeom>
        </p:spPr>
      </p:pic>
      <p:grpSp>
        <p:nvGrpSpPr>
          <p:cNvPr id="164" name="Popover" descr="&lt;SmartSettings&gt;&lt;SmartResize enabled=&quot;True&quot; minWidth=&quot;15&quot; minHeight=&quot;25&quot; /&gt;&lt;/SmartSettings&gt;">
            <a:extLst>
              <a:ext uri="{FF2B5EF4-FFF2-40B4-BE49-F238E27FC236}">
                <a16:creationId xmlns="" xmlns:a16="http://schemas.microsoft.com/office/drawing/2014/main" id="{E1C22675-E4C2-663C-E1FD-AFDB0264EE4F}"/>
              </a:ext>
            </a:extLst>
          </p:cNvPr>
          <p:cNvGrpSpPr/>
          <p:nvPr>
            <p:custDataLst>
              <p:tags r:id="rId7"/>
            </p:custDataLst>
          </p:nvPr>
        </p:nvGrpSpPr>
        <p:grpSpPr>
          <a:xfrm>
            <a:off x="7928118" y="7834284"/>
            <a:ext cx="2637196" cy="349068"/>
            <a:chOff x="2375433" y="1812806"/>
            <a:chExt cx="609515" cy="337012"/>
          </a:xfrm>
          <a:solidFill>
            <a:srgbClr val="FFFFFF"/>
          </a:solidFill>
        </p:grpSpPr>
        <p:sp>
          <p:nvSpPr>
            <p:cNvPr id="165"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4B72AF7C-18A2-7707-D688-C81FEDB89A9C}"/>
                </a:ext>
              </a:extLst>
            </p:cNvPr>
            <p:cNvSpPr/>
            <p:nvPr>
              <p:custDataLst>
                <p:tags r:id="rId33"/>
              </p:custDataLst>
            </p:nvPr>
          </p:nvSpPr>
          <p:spPr>
            <a:xfrm>
              <a:off x="2401576" y="1812806"/>
              <a:ext cx="583372" cy="337012"/>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166" name="Arrow" descr="&lt;SmartSettings&gt;&lt;SmartResize anchorLeft=&quot;Absolute&quot; anchorTop=&quot;None&quot; anchorRight=&quot;None&quot; anchorBottom=&quot;None&quot; /&gt;&lt;/SmartSettings&gt;">
              <a:extLst>
                <a:ext uri="{FF2B5EF4-FFF2-40B4-BE49-F238E27FC236}">
                  <a16:creationId xmlns="" xmlns:a16="http://schemas.microsoft.com/office/drawing/2014/main" id="{51031B2B-4547-3A2E-83C6-421EF54EC1E1}"/>
                </a:ext>
              </a:extLst>
            </p:cNvPr>
            <p:cNvSpPr/>
            <p:nvPr>
              <p:custDataLst>
                <p:tags r:id="rId34"/>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67" name="Gap" descr="&lt;SmartSettings&gt;&lt;SmartResize anchorLeft=&quot;Absolute&quot; anchorTop=&quot;None&quot; anchorRight=&quot;None&quot; anchorBottom=&quot;None&quot; /&gt;&lt;/SmartSettings&gt;">
              <a:extLst>
                <a:ext uri="{FF2B5EF4-FFF2-40B4-BE49-F238E27FC236}">
                  <a16:creationId xmlns="" xmlns:a16="http://schemas.microsoft.com/office/drawing/2014/main" id="{06C8A3FB-6E22-1EE7-803C-3A9AB10B92AB}"/>
                </a:ext>
              </a:extLst>
            </p:cNvPr>
            <p:cNvCxnSpPr>
              <a:cxnSpLocks/>
            </p:cNvCxnSpPr>
            <p:nvPr>
              <p:custDataLst>
                <p:tags r:id="rId35"/>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68" name="Text Area"/>
          <p:cNvSpPr/>
          <p:nvPr/>
        </p:nvSpPr>
        <p:spPr>
          <a:xfrm>
            <a:off x="8166724" y="7884141"/>
            <a:ext cx="2299281" cy="22955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작업이 어려워서 기간을 좀 더 주세요</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170" name="직사각형 169"/>
          <p:cNvSpPr/>
          <p:nvPr/>
        </p:nvSpPr>
        <p:spPr>
          <a:xfrm>
            <a:off x="9472802" y="8138641"/>
            <a:ext cx="1181734" cy="300082"/>
          </a:xfrm>
          <a:prstGeom prst="rect">
            <a:avLst/>
          </a:prstGeom>
        </p:spPr>
        <p:txBody>
          <a:bodyPr wrap="none">
            <a:spAutoFit/>
          </a:bodyPr>
          <a:lstStyle/>
          <a:p>
            <a:pPr algn="ctr" defTabSz="1280160">
              <a:lnSpc>
                <a:spcPct val="150000"/>
              </a:lnSpc>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2022-06-05 16:00</a:t>
            </a:r>
          </a:p>
        </p:txBody>
      </p:sp>
      <p:pic>
        <p:nvPicPr>
          <p:cNvPr id="171" name="그림 170">
            <a:extLst>
              <a:ext uri="{FF2B5EF4-FFF2-40B4-BE49-F238E27FC236}">
                <a16:creationId xmlns="" xmlns:a16="http://schemas.microsoft.com/office/drawing/2014/main" id="{C6B5DE89-79B7-3D73-A555-80848F760626}"/>
              </a:ext>
            </a:extLst>
          </p:cNvPr>
          <p:cNvPicPr>
            <a:picLocks noChangeAspect="1"/>
          </p:cNvPicPr>
          <p:nvPr/>
        </p:nvPicPr>
        <p:blipFill>
          <a:blip r:embed="rId53">
            <a:clrChange>
              <a:clrFrom>
                <a:srgbClr val="FFFFFF"/>
              </a:clrFrom>
              <a:clrTo>
                <a:srgbClr val="FFFFFF">
                  <a:alpha val="0"/>
                </a:srgbClr>
              </a:clrTo>
            </a:clrChange>
          </a:blip>
          <a:stretch>
            <a:fillRect/>
          </a:stretch>
        </p:blipFill>
        <p:spPr>
          <a:xfrm>
            <a:off x="10422145" y="7563108"/>
            <a:ext cx="142895" cy="209579"/>
          </a:xfrm>
          <a:prstGeom prst="rect">
            <a:avLst/>
          </a:prstGeom>
        </p:spPr>
      </p:pic>
      <p:grpSp>
        <p:nvGrpSpPr>
          <p:cNvPr id="172" name="Popover" descr="&lt;SmartSettings&gt;&lt;SmartResize enabled=&quot;True&quot; minWidth=&quot;25&quot; minHeight=&quot;15&quot; /&gt;&lt;/SmartSettings&gt;">
            <a:extLst>
              <a:ext uri="{FF2B5EF4-FFF2-40B4-BE49-F238E27FC236}">
                <a16:creationId xmlns="" xmlns:a16="http://schemas.microsoft.com/office/drawing/2014/main" id="{48D7F9DE-1927-8FB3-3A47-0C5D8DDE109D}"/>
              </a:ext>
            </a:extLst>
          </p:cNvPr>
          <p:cNvGrpSpPr/>
          <p:nvPr>
            <p:custDataLst>
              <p:tags r:id="rId8"/>
            </p:custDataLst>
          </p:nvPr>
        </p:nvGrpSpPr>
        <p:grpSpPr>
          <a:xfrm>
            <a:off x="10034853" y="7755747"/>
            <a:ext cx="577686" cy="482495"/>
            <a:chOff x="6487735" y="1688792"/>
            <a:chExt cx="454117" cy="482495"/>
          </a:xfrm>
          <a:solidFill>
            <a:srgbClr val="FFFFFF"/>
          </a:solidFill>
        </p:grpSpPr>
        <p:sp>
          <p:nvSpPr>
            <p:cNvPr id="173"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DE76130C-E269-0796-6D41-EFBB8B1126D2}"/>
                </a:ext>
              </a:extLst>
            </p:cNvPr>
            <p:cNvSpPr/>
            <p:nvPr>
              <p:custDataLst>
                <p:tags r:id="rId30"/>
              </p:custDataLst>
            </p:nvPr>
          </p:nvSpPr>
          <p:spPr>
            <a:xfrm>
              <a:off x="6487735" y="1786837"/>
              <a:ext cx="45411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반려</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확인</a:t>
              </a:r>
              <a:endParaRPr lang="en-US" sz="900" noProof="1">
                <a:solidFill>
                  <a:srgbClr val="5F5F5F"/>
                </a:solidFill>
                <a:latin typeface="Segoe UI" panose="020B0502040204020203" pitchFamily="34" charset="0"/>
                <a:cs typeface="Segoe UI" panose="020B0502040204020203" pitchFamily="34" charset="0"/>
              </a:endParaRPr>
            </a:p>
          </p:txBody>
        </p:sp>
        <p:sp>
          <p:nvSpPr>
            <p:cNvPr id="174" name="Arrow" descr="&lt;SmartSettings&gt;&lt;SmartResize anchorLeft=&quot;None&quot; anchorTop=&quot;Absolute&quot; anchorRight=&quot;None&quot; anchorBottom=&quot;None&quot; /&gt;&lt;/SmartSettings&gt;">
              <a:extLst>
                <a:ext uri="{FF2B5EF4-FFF2-40B4-BE49-F238E27FC236}">
                  <a16:creationId xmlns="" xmlns:a16="http://schemas.microsoft.com/office/drawing/2014/main" id="{C001D06D-966C-F03F-6375-F2668A867676}"/>
                </a:ext>
              </a:extLst>
            </p:cNvPr>
            <p:cNvSpPr/>
            <p:nvPr>
              <p:custDataLst>
                <p:tags r:id="rId31"/>
              </p:custDataLst>
            </p:nvPr>
          </p:nvSpPr>
          <p:spPr>
            <a:xfrm>
              <a:off x="6746595" y="1688792"/>
              <a:ext cx="156366"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75" name="Gap" descr="&lt;SmartSettings&gt;&lt;SmartResize anchorLeft=&quot;None&quot; anchorTop=&quot;Absolute&quot; anchorRight=&quot;None&quot; anchorBottom=&quot;None&quot; /&gt;&lt;/SmartSettings&gt;">
              <a:extLst>
                <a:ext uri="{FF2B5EF4-FFF2-40B4-BE49-F238E27FC236}">
                  <a16:creationId xmlns="" xmlns:a16="http://schemas.microsoft.com/office/drawing/2014/main" id="{A3E169D2-31A9-B534-56E6-DE567BAD68BA}"/>
                </a:ext>
              </a:extLst>
            </p:cNvPr>
            <p:cNvCxnSpPr/>
            <p:nvPr>
              <p:custDataLst>
                <p:tags r:id="rId32"/>
              </p:custDataLst>
            </p:nvPr>
          </p:nvCxnSpPr>
          <p:spPr>
            <a:xfrm rot="10800000">
              <a:off x="6752400" y="1801904"/>
              <a:ext cx="144759"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76" name="Popover" descr="&lt;SmartSettings&gt;&lt;SmartResize enabled=&quot;True&quot; minWidth=&quot;25&quot; minHeight=&quot;15&quot; /&gt;&lt;/SmartSettings&gt;">
            <a:extLst>
              <a:ext uri="{FF2B5EF4-FFF2-40B4-BE49-F238E27FC236}">
                <a16:creationId xmlns="" xmlns:a16="http://schemas.microsoft.com/office/drawing/2014/main" id="{48D7F9DE-1927-8FB3-3A47-0C5D8DDE109D}"/>
              </a:ext>
            </a:extLst>
          </p:cNvPr>
          <p:cNvGrpSpPr/>
          <p:nvPr>
            <p:custDataLst>
              <p:tags r:id="rId9"/>
            </p:custDataLst>
          </p:nvPr>
        </p:nvGrpSpPr>
        <p:grpSpPr>
          <a:xfrm>
            <a:off x="11130542" y="7755747"/>
            <a:ext cx="577686" cy="482495"/>
            <a:chOff x="6487735" y="1688792"/>
            <a:chExt cx="454117" cy="482495"/>
          </a:xfrm>
          <a:solidFill>
            <a:srgbClr val="FFFFFF"/>
          </a:solidFill>
        </p:grpSpPr>
        <p:sp>
          <p:nvSpPr>
            <p:cNvPr id="177"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DE76130C-E269-0796-6D41-EFBB8B1126D2}"/>
                </a:ext>
              </a:extLst>
            </p:cNvPr>
            <p:cNvSpPr/>
            <p:nvPr>
              <p:custDataLst>
                <p:tags r:id="rId27"/>
              </p:custDataLst>
            </p:nvPr>
          </p:nvSpPr>
          <p:spPr>
            <a:xfrm>
              <a:off x="6487735" y="1786837"/>
              <a:ext cx="45411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수정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삭제</a:t>
              </a:r>
              <a:endParaRPr lang="en-US" sz="900" noProof="1">
                <a:solidFill>
                  <a:srgbClr val="5F5F5F"/>
                </a:solidFill>
                <a:latin typeface="Segoe UI" panose="020B0502040204020203" pitchFamily="34" charset="0"/>
                <a:cs typeface="Segoe UI" panose="020B0502040204020203" pitchFamily="34" charset="0"/>
              </a:endParaRPr>
            </a:p>
          </p:txBody>
        </p:sp>
        <p:sp>
          <p:nvSpPr>
            <p:cNvPr id="178" name="Arrow" descr="&lt;SmartSettings&gt;&lt;SmartResize anchorLeft=&quot;None&quot; anchorTop=&quot;Absolute&quot; anchorRight=&quot;None&quot; anchorBottom=&quot;None&quot; /&gt;&lt;/SmartSettings&gt;">
              <a:extLst>
                <a:ext uri="{FF2B5EF4-FFF2-40B4-BE49-F238E27FC236}">
                  <a16:creationId xmlns="" xmlns:a16="http://schemas.microsoft.com/office/drawing/2014/main" id="{C001D06D-966C-F03F-6375-F2668A867676}"/>
                </a:ext>
              </a:extLst>
            </p:cNvPr>
            <p:cNvSpPr/>
            <p:nvPr>
              <p:custDataLst>
                <p:tags r:id="rId28"/>
              </p:custDataLst>
            </p:nvPr>
          </p:nvSpPr>
          <p:spPr>
            <a:xfrm>
              <a:off x="6746595" y="1688792"/>
              <a:ext cx="156366"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79" name="Gap" descr="&lt;SmartSettings&gt;&lt;SmartResize anchorLeft=&quot;None&quot; anchorTop=&quot;Absolute&quot; anchorRight=&quot;None&quot; anchorBottom=&quot;None&quot; /&gt;&lt;/SmartSettings&gt;">
              <a:extLst>
                <a:ext uri="{FF2B5EF4-FFF2-40B4-BE49-F238E27FC236}">
                  <a16:creationId xmlns="" xmlns:a16="http://schemas.microsoft.com/office/drawing/2014/main" id="{A3E169D2-31A9-B534-56E6-DE567BAD68BA}"/>
                </a:ext>
              </a:extLst>
            </p:cNvPr>
            <p:cNvCxnSpPr/>
            <p:nvPr>
              <p:custDataLst>
                <p:tags r:id="rId29"/>
              </p:custDataLst>
            </p:nvPr>
          </p:nvCxnSpPr>
          <p:spPr>
            <a:xfrm rot="10800000">
              <a:off x="6752400" y="1801904"/>
              <a:ext cx="144759"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80" name="직사각형 179">
            <a:extLst>
              <a:ext uri="{FF2B5EF4-FFF2-40B4-BE49-F238E27FC236}">
                <a16:creationId xmlns="" xmlns:a16="http://schemas.microsoft.com/office/drawing/2014/main" id="{8D7BF4A8-BF26-11E0-9F8D-8DA7AB544FC8}"/>
              </a:ext>
            </a:extLst>
          </p:cNvPr>
          <p:cNvSpPr/>
          <p:nvPr/>
        </p:nvSpPr>
        <p:spPr>
          <a:xfrm>
            <a:off x="10475149" y="7902832"/>
            <a:ext cx="587970"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ko-KR" sz="900"/>
              <a:t>PM,PL</a:t>
            </a:r>
            <a:endParaRPr lang="ko-KR" altLang="en-US" sz="900"/>
          </a:p>
        </p:txBody>
      </p:sp>
      <p:sp>
        <p:nvSpPr>
          <p:cNvPr id="181" name="직사각형 180">
            <a:extLst>
              <a:ext uri="{FF2B5EF4-FFF2-40B4-BE49-F238E27FC236}">
                <a16:creationId xmlns="" xmlns:a16="http://schemas.microsoft.com/office/drawing/2014/main" id="{8D7BF4A8-BF26-11E0-9F8D-8DA7AB544FC8}"/>
              </a:ext>
            </a:extLst>
          </p:cNvPr>
          <p:cNvSpPr/>
          <p:nvPr/>
        </p:nvSpPr>
        <p:spPr>
          <a:xfrm>
            <a:off x="11604038" y="7902832"/>
            <a:ext cx="587970"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작성자</a:t>
            </a:r>
          </a:p>
        </p:txBody>
      </p:sp>
      <p:sp>
        <p:nvSpPr>
          <p:cNvPr id="182" name="직사각형 181">
            <a:extLst>
              <a:ext uri="{FF2B5EF4-FFF2-40B4-BE49-F238E27FC236}">
                <a16:creationId xmlns="" xmlns:a16="http://schemas.microsoft.com/office/drawing/2014/main" id="{8D7BF4A8-BF26-11E0-9F8D-8DA7AB544FC8}"/>
              </a:ext>
            </a:extLst>
          </p:cNvPr>
          <p:cNvSpPr/>
          <p:nvPr/>
        </p:nvSpPr>
        <p:spPr>
          <a:xfrm>
            <a:off x="10599321" y="6528003"/>
            <a:ext cx="1656063"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수정불가</a:t>
            </a:r>
            <a:r>
              <a:rPr lang="en-US" altLang="ko-KR" sz="900"/>
              <a:t>, </a:t>
            </a:r>
            <a:r>
              <a:rPr lang="ko-KR" altLang="en-US" sz="900"/>
              <a:t>확인 일시 </a:t>
            </a:r>
            <a:r>
              <a:rPr lang="ko-KR" altLang="en-US" sz="900" err="1"/>
              <a:t>툴팁</a:t>
            </a:r>
            <a:endParaRPr lang="ko-KR" altLang="en-US" sz="900"/>
          </a:p>
        </p:txBody>
      </p:sp>
      <p:sp>
        <p:nvSpPr>
          <p:cNvPr id="184" name="직사각형 183">
            <a:extLst>
              <a:ext uri="{FF2B5EF4-FFF2-40B4-BE49-F238E27FC236}">
                <a16:creationId xmlns="" xmlns:a16="http://schemas.microsoft.com/office/drawing/2014/main" id="{8D7BF4A8-BF26-11E0-9F8D-8DA7AB544FC8}"/>
              </a:ext>
            </a:extLst>
          </p:cNvPr>
          <p:cNvSpPr/>
          <p:nvPr/>
        </p:nvSpPr>
        <p:spPr>
          <a:xfrm>
            <a:off x="10892832" y="8526136"/>
            <a:ext cx="1656063" cy="230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ko-KR" altLang="en-US" sz="900"/>
              <a:t>반려 시 알림</a:t>
            </a:r>
            <a:r>
              <a:rPr lang="en-US" altLang="ko-KR" sz="900"/>
              <a:t>???</a:t>
            </a:r>
            <a:endParaRPr lang="ko-KR" altLang="en-US" sz="900"/>
          </a:p>
        </p:txBody>
      </p:sp>
      <p:sp>
        <p:nvSpPr>
          <p:cNvPr id="194" name="직사각형 193"/>
          <p:cNvSpPr/>
          <p:nvPr/>
        </p:nvSpPr>
        <p:spPr>
          <a:xfrm>
            <a:off x="6570407" y="2712743"/>
            <a:ext cx="790948" cy="553998"/>
          </a:xfrm>
          <a:prstGeom prst="rect">
            <a:avLst/>
          </a:prstGeom>
        </p:spPr>
        <p:txBody>
          <a:bodyPr wrap="square">
            <a:spAutoFit/>
          </a:bodyPr>
          <a:lstStyle/>
          <a:p>
            <a:pPr>
              <a:lnSpc>
                <a:spcPct val="150000"/>
              </a:lnSpc>
            </a:pPr>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최신변경일</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23-06-05</a:t>
            </a:r>
          </a:p>
        </p:txBody>
      </p:sp>
      <p:sp>
        <p:nvSpPr>
          <p:cNvPr id="195" name="직사각형 194"/>
          <p:cNvSpPr/>
          <p:nvPr/>
        </p:nvSpPr>
        <p:spPr>
          <a:xfrm>
            <a:off x="9953786" y="2307757"/>
            <a:ext cx="790948"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22-06-06</a:t>
            </a:r>
          </a:p>
        </p:txBody>
      </p:sp>
      <p:cxnSp>
        <p:nvCxnSpPr>
          <p:cNvPr id="169" name="Line"/>
          <p:cNvCxnSpPr>
            <a:cxnSpLocks/>
          </p:cNvCxnSpPr>
          <p:nvPr/>
        </p:nvCxnSpPr>
        <p:spPr bwMode="auto">
          <a:xfrm>
            <a:off x="7600912" y="6491834"/>
            <a:ext cx="2954773"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96"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286600" y="2773667"/>
            <a:ext cx="193495" cy="193495"/>
          </a:xfrm>
          <a:prstGeom prst="ellipse">
            <a:avLst/>
          </a:prstGeom>
        </p:spPr>
      </p:pic>
      <p:pic>
        <p:nvPicPr>
          <p:cNvPr id="197"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198961" y="2802424"/>
            <a:ext cx="178426" cy="178426"/>
          </a:xfrm>
          <a:prstGeom prst="ellipse">
            <a:avLst/>
          </a:prstGeom>
        </p:spPr>
      </p:pic>
      <p:sp>
        <p:nvSpPr>
          <p:cNvPr id="198" name="직사각형 197"/>
          <p:cNvSpPr/>
          <p:nvPr/>
        </p:nvSpPr>
        <p:spPr>
          <a:xfrm>
            <a:off x="6396187" y="2708831"/>
            <a:ext cx="334640" cy="323165"/>
          </a:xfrm>
          <a:prstGeom prst="rect">
            <a:avLst/>
          </a:prstGeom>
        </p:spPr>
        <p:txBody>
          <a:bodyPr wrap="square">
            <a:spAutoFit/>
          </a:bodyPr>
          <a:lstStyle/>
          <a:p>
            <a:pPr>
              <a:lnSpc>
                <a:spcPct val="150000"/>
              </a:lnSpc>
            </a:pPr>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p>
        </p:txBody>
      </p:sp>
      <p:grpSp>
        <p:nvGrpSpPr>
          <p:cNvPr id="199" name="그룹 198"/>
          <p:cNvGrpSpPr/>
          <p:nvPr/>
        </p:nvGrpSpPr>
        <p:grpSpPr>
          <a:xfrm>
            <a:off x="2373571" y="1941781"/>
            <a:ext cx="366365" cy="399784"/>
            <a:chOff x="3494233" y="1942305"/>
            <a:chExt cx="366365" cy="399784"/>
          </a:xfrm>
        </p:grpSpPr>
        <p:sp>
          <p:nvSpPr>
            <p:cNvPr id="205" name="Label" descr="&lt;SmartSettings&gt;&lt;SmartResize anchorLeft=&quot;Absolute&quot; anchorTop=&quot;None&quot; anchorRight=&quot;None&quot; anchorBottom=&quot;None&quot; /&gt;&lt;/SmartSettings&gt;"/>
            <p:cNvSpPr txBox="1"/>
            <p:nvPr>
              <p:custDataLst>
                <p:tags r:id="rId26"/>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착수</a:t>
              </a:r>
              <a:endParaRPr lang="en-US" sz="900">
                <a:solidFill>
                  <a:srgbClr val="5F5F5F"/>
                </a:solidFill>
                <a:latin typeface="Segoe UI" panose="020B0502040204020203" pitchFamily="34" charset="0"/>
                <a:cs typeface="Segoe UI" panose="020B0502040204020203" pitchFamily="34" charset="0"/>
              </a:endParaRPr>
            </a:p>
          </p:txBody>
        </p:sp>
        <p:sp>
          <p:nvSpPr>
            <p:cNvPr id="237" name="직사각형 236"/>
            <p:cNvSpPr/>
            <p:nvPr/>
          </p:nvSpPr>
          <p:spPr>
            <a:xfrm>
              <a:off x="3594928" y="1942305"/>
              <a:ext cx="164974" cy="16497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1" name="그룹 240"/>
          <p:cNvGrpSpPr/>
          <p:nvPr/>
        </p:nvGrpSpPr>
        <p:grpSpPr>
          <a:xfrm>
            <a:off x="2771598" y="1941781"/>
            <a:ext cx="366365" cy="399784"/>
            <a:chOff x="3494233" y="1942305"/>
            <a:chExt cx="366365" cy="399784"/>
          </a:xfrm>
        </p:grpSpPr>
        <p:sp>
          <p:nvSpPr>
            <p:cNvPr id="242" name="Label" descr="&lt;SmartSettings&gt;&lt;SmartResize anchorLeft=&quot;Absolute&quot; anchorTop=&quot;None&quot; anchorRight=&quot;None&quot; anchorBottom=&quot;None&quot; /&gt;&lt;/SmartSettings&gt;"/>
            <p:cNvSpPr txBox="1"/>
            <p:nvPr>
              <p:custDataLst>
                <p:tags r:id="rId25"/>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분석</a:t>
              </a:r>
              <a:endParaRPr lang="en-US" sz="900">
                <a:solidFill>
                  <a:srgbClr val="5F5F5F"/>
                </a:solidFill>
                <a:latin typeface="Segoe UI" panose="020B0502040204020203" pitchFamily="34" charset="0"/>
                <a:cs typeface="Segoe UI" panose="020B0502040204020203" pitchFamily="34" charset="0"/>
              </a:endParaRPr>
            </a:p>
          </p:txBody>
        </p:sp>
        <p:sp>
          <p:nvSpPr>
            <p:cNvPr id="243" name="직사각형 242"/>
            <p:cNvSpPr/>
            <p:nvPr/>
          </p:nvSpPr>
          <p:spPr>
            <a:xfrm>
              <a:off x="3594928" y="1942305"/>
              <a:ext cx="164974" cy="164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4" name="그룹 243"/>
          <p:cNvGrpSpPr/>
          <p:nvPr/>
        </p:nvGrpSpPr>
        <p:grpSpPr>
          <a:xfrm>
            <a:off x="3169625" y="1941781"/>
            <a:ext cx="366365" cy="399784"/>
            <a:chOff x="3494233" y="1942305"/>
            <a:chExt cx="366365" cy="399784"/>
          </a:xfrm>
        </p:grpSpPr>
        <p:sp>
          <p:nvSpPr>
            <p:cNvPr id="245" name="Label" descr="&lt;SmartSettings&gt;&lt;SmartResize anchorLeft=&quot;Absolute&quot; anchorTop=&quot;None&quot; anchorRight=&quot;None&quot; anchorBottom=&quot;None&quot; /&gt;&lt;/SmartSettings&gt;"/>
            <p:cNvSpPr txBox="1"/>
            <p:nvPr>
              <p:custDataLst>
                <p:tags r:id="rId24"/>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설계</a:t>
              </a:r>
              <a:endParaRPr lang="en-US" sz="900">
                <a:solidFill>
                  <a:srgbClr val="5F5F5F"/>
                </a:solidFill>
                <a:latin typeface="Segoe UI" panose="020B0502040204020203" pitchFamily="34" charset="0"/>
                <a:cs typeface="Segoe UI" panose="020B0502040204020203" pitchFamily="34" charset="0"/>
              </a:endParaRPr>
            </a:p>
          </p:txBody>
        </p:sp>
        <p:sp>
          <p:nvSpPr>
            <p:cNvPr id="246" name="직사각형 245"/>
            <p:cNvSpPr/>
            <p:nvPr/>
          </p:nvSpPr>
          <p:spPr>
            <a:xfrm>
              <a:off x="3594928" y="1942305"/>
              <a:ext cx="164974" cy="164974"/>
            </a:xfrm>
            <a:prstGeom prst="rect">
              <a:avLst/>
            </a:prstGeom>
            <a:solidFill>
              <a:srgbClr val="F3B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7" name="그룹 246"/>
          <p:cNvGrpSpPr/>
          <p:nvPr/>
        </p:nvGrpSpPr>
        <p:grpSpPr>
          <a:xfrm>
            <a:off x="3567652" y="1941781"/>
            <a:ext cx="366365" cy="399784"/>
            <a:chOff x="3494233" y="1942305"/>
            <a:chExt cx="366365" cy="399784"/>
          </a:xfrm>
        </p:grpSpPr>
        <p:sp>
          <p:nvSpPr>
            <p:cNvPr id="248" name="Label" descr="&lt;SmartSettings&gt;&lt;SmartResize anchorLeft=&quot;Absolute&quot; anchorTop=&quot;None&quot; anchorRight=&quot;None&quot; anchorBottom=&quot;None&quot; /&gt;&lt;/SmartSettings&gt;"/>
            <p:cNvSpPr txBox="1"/>
            <p:nvPr>
              <p:custDataLst>
                <p:tags r:id="rId23"/>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구축</a:t>
              </a:r>
              <a:endParaRPr lang="en-US" sz="900">
                <a:solidFill>
                  <a:srgbClr val="5F5F5F"/>
                </a:solidFill>
                <a:latin typeface="Segoe UI" panose="020B0502040204020203" pitchFamily="34" charset="0"/>
                <a:cs typeface="Segoe UI" panose="020B0502040204020203" pitchFamily="34" charset="0"/>
              </a:endParaRPr>
            </a:p>
          </p:txBody>
        </p:sp>
        <p:sp>
          <p:nvSpPr>
            <p:cNvPr id="249" name="직사각형 248"/>
            <p:cNvSpPr/>
            <p:nvPr/>
          </p:nvSpPr>
          <p:spPr>
            <a:xfrm>
              <a:off x="3594928" y="1942305"/>
              <a:ext cx="164974" cy="1649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0" name="그룹 249"/>
          <p:cNvGrpSpPr/>
          <p:nvPr/>
        </p:nvGrpSpPr>
        <p:grpSpPr>
          <a:xfrm>
            <a:off x="3965679" y="1941781"/>
            <a:ext cx="366365" cy="399784"/>
            <a:chOff x="3494233" y="1942305"/>
            <a:chExt cx="366365" cy="399784"/>
          </a:xfrm>
        </p:grpSpPr>
        <p:sp>
          <p:nvSpPr>
            <p:cNvPr id="251" name="Label" descr="&lt;SmartSettings&gt;&lt;SmartResize anchorLeft=&quot;Absolute&quot; anchorTop=&quot;None&quot; anchorRight=&quot;None&quot; anchorBottom=&quot;None&quot; /&gt;&lt;/SmartSettings&gt;"/>
            <p:cNvSpPr txBox="1"/>
            <p:nvPr>
              <p:custDataLst>
                <p:tags r:id="rId22"/>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시험운영</a:t>
              </a:r>
              <a:endParaRPr lang="en-US" sz="900">
                <a:solidFill>
                  <a:srgbClr val="5F5F5F"/>
                </a:solidFill>
                <a:latin typeface="Segoe UI" panose="020B0502040204020203" pitchFamily="34" charset="0"/>
                <a:cs typeface="Segoe UI" panose="020B0502040204020203" pitchFamily="34" charset="0"/>
              </a:endParaRPr>
            </a:p>
          </p:txBody>
        </p:sp>
        <p:sp>
          <p:nvSpPr>
            <p:cNvPr id="252" name="직사각형 251"/>
            <p:cNvSpPr/>
            <p:nvPr/>
          </p:nvSpPr>
          <p:spPr>
            <a:xfrm>
              <a:off x="3594928" y="1942305"/>
              <a:ext cx="164974" cy="164974"/>
            </a:xfrm>
            <a:prstGeom prst="rect">
              <a:avLst/>
            </a:prstGeom>
            <a:solidFill>
              <a:srgbClr val="B58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3" name="그룹 252"/>
          <p:cNvGrpSpPr/>
          <p:nvPr/>
        </p:nvGrpSpPr>
        <p:grpSpPr>
          <a:xfrm>
            <a:off x="4363706" y="1941781"/>
            <a:ext cx="366365" cy="399784"/>
            <a:chOff x="3494233" y="1942305"/>
            <a:chExt cx="366365" cy="399784"/>
          </a:xfrm>
        </p:grpSpPr>
        <p:sp>
          <p:nvSpPr>
            <p:cNvPr id="254" name="Label" descr="&lt;SmartSettings&gt;&lt;SmartResize anchorLeft=&quot;Absolute&quot; anchorTop=&quot;None&quot; anchorRight=&quot;None&quot; anchorBottom=&quot;None&quot; /&gt;&lt;/SmartSettings&gt;"/>
            <p:cNvSpPr txBox="1"/>
            <p:nvPr>
              <p:custDataLst>
                <p:tags r:id="rId21"/>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교육</a:t>
              </a:r>
              <a:endParaRPr lang="en-US" sz="900">
                <a:solidFill>
                  <a:srgbClr val="5F5F5F"/>
                </a:solidFill>
                <a:latin typeface="Segoe UI" panose="020B0502040204020203" pitchFamily="34" charset="0"/>
                <a:cs typeface="Segoe UI" panose="020B0502040204020203" pitchFamily="34" charset="0"/>
              </a:endParaRPr>
            </a:p>
          </p:txBody>
        </p:sp>
        <p:sp>
          <p:nvSpPr>
            <p:cNvPr id="255" name="직사각형 254"/>
            <p:cNvSpPr/>
            <p:nvPr/>
          </p:nvSpPr>
          <p:spPr>
            <a:xfrm>
              <a:off x="3594928" y="1942305"/>
              <a:ext cx="164974" cy="164974"/>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6" name="그룹 255"/>
          <p:cNvGrpSpPr/>
          <p:nvPr/>
        </p:nvGrpSpPr>
        <p:grpSpPr>
          <a:xfrm>
            <a:off x="4761733" y="1941781"/>
            <a:ext cx="366365" cy="399784"/>
            <a:chOff x="3494233" y="1942305"/>
            <a:chExt cx="366365" cy="399784"/>
          </a:xfrm>
        </p:grpSpPr>
        <p:sp>
          <p:nvSpPr>
            <p:cNvPr id="257" name="Label" descr="&lt;SmartSettings&gt;&lt;SmartResize anchorLeft=&quot;Absolute&quot; anchorTop=&quot;None&quot; anchorRight=&quot;None&quot; anchorBottom=&quot;None&quot; /&gt;&lt;/SmartSettings&gt;"/>
            <p:cNvSpPr txBox="1"/>
            <p:nvPr>
              <p:custDataLst>
                <p:tags r:id="rId20"/>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준공</a:t>
              </a:r>
              <a:endParaRPr lang="en-US" sz="900">
                <a:solidFill>
                  <a:srgbClr val="5F5F5F"/>
                </a:solidFill>
                <a:latin typeface="Segoe UI" panose="020B0502040204020203" pitchFamily="34" charset="0"/>
                <a:cs typeface="Segoe UI" panose="020B0502040204020203" pitchFamily="34" charset="0"/>
              </a:endParaRPr>
            </a:p>
          </p:txBody>
        </p:sp>
        <p:sp>
          <p:nvSpPr>
            <p:cNvPr id="258" name="직사각형 257"/>
            <p:cNvSpPr/>
            <p:nvPr/>
          </p:nvSpPr>
          <p:spPr>
            <a:xfrm>
              <a:off x="3594928" y="1942305"/>
              <a:ext cx="164974" cy="1649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3" name="그룹 262"/>
          <p:cNvGrpSpPr/>
          <p:nvPr/>
        </p:nvGrpSpPr>
        <p:grpSpPr>
          <a:xfrm>
            <a:off x="5159760" y="1941781"/>
            <a:ext cx="366365" cy="399784"/>
            <a:chOff x="3494233" y="1942305"/>
            <a:chExt cx="366365" cy="399784"/>
          </a:xfrm>
        </p:grpSpPr>
        <p:sp>
          <p:nvSpPr>
            <p:cNvPr id="264" name="Label" descr="&lt;SmartSettings&gt;&lt;SmartResize anchorLeft=&quot;Absolute&quot; anchorTop=&quot;None&quot; anchorRight=&quot;None&quot; anchorBottom=&quot;None&quot; /&gt;&lt;/SmartSettings&gt;"/>
            <p:cNvSpPr txBox="1"/>
            <p:nvPr>
              <p:custDataLst>
                <p:tags r:id="rId19"/>
              </p:custDataLst>
            </p:nvPr>
          </p:nvSpPr>
          <p:spPr>
            <a:xfrm>
              <a:off x="3494233" y="2036953"/>
              <a:ext cx="366365" cy="305136"/>
            </a:xfrm>
            <a:prstGeom prst="rect">
              <a:avLst/>
            </a:prstGeom>
            <a:noFill/>
          </p:spPr>
          <p:txBody>
            <a:bodyPr wrap="none" lIns="73152" tIns="36576" rIns="73152" bIns="36576"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265" name="직사각형 264"/>
            <p:cNvSpPr/>
            <p:nvPr/>
          </p:nvSpPr>
          <p:spPr>
            <a:xfrm>
              <a:off x="3594928" y="1942305"/>
              <a:ext cx="164974" cy="164974"/>
            </a:xfrm>
            <a:prstGeom prst="rect">
              <a:avLst/>
            </a:prstGeom>
            <a:solidFill>
              <a:srgbClr val="B9D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6" name="Chevron Down"/>
          <p:cNvSpPr>
            <a:spLocks noChangeAspect="1"/>
          </p:cNvSpPr>
          <p:nvPr/>
        </p:nvSpPr>
        <p:spPr bwMode="auto">
          <a:xfrm rot="16200000">
            <a:off x="2479354" y="478215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7" name="Chevron Down"/>
          <p:cNvSpPr>
            <a:spLocks noChangeAspect="1"/>
          </p:cNvSpPr>
          <p:nvPr/>
        </p:nvSpPr>
        <p:spPr bwMode="auto">
          <a:xfrm rot="16200000">
            <a:off x="2479354" y="5198848"/>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8" name="Chevron Down"/>
          <p:cNvSpPr>
            <a:spLocks noChangeAspect="1"/>
          </p:cNvSpPr>
          <p:nvPr/>
        </p:nvSpPr>
        <p:spPr bwMode="auto">
          <a:xfrm rot="16200000">
            <a:off x="2479354" y="5580812"/>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7" name="Chevron Down"/>
          <p:cNvSpPr>
            <a:spLocks noChangeAspect="1"/>
          </p:cNvSpPr>
          <p:nvPr/>
        </p:nvSpPr>
        <p:spPr bwMode="auto">
          <a:xfrm rot="16200000">
            <a:off x="2479354" y="5990069"/>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8" name="Chevron Down"/>
          <p:cNvSpPr>
            <a:spLocks noChangeAspect="1"/>
          </p:cNvSpPr>
          <p:nvPr/>
        </p:nvSpPr>
        <p:spPr bwMode="auto">
          <a:xfrm rot="16200000">
            <a:off x="2479354" y="6406759"/>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9" name="Chevron Down"/>
          <p:cNvSpPr>
            <a:spLocks noChangeAspect="1"/>
          </p:cNvSpPr>
          <p:nvPr/>
        </p:nvSpPr>
        <p:spPr bwMode="auto">
          <a:xfrm rot="16200000">
            <a:off x="2479354" y="6788723"/>
            <a:ext cx="144463" cy="79375"/>
          </a:xfrm>
          <a:custGeom>
            <a:avLst/>
            <a:gdLst>
              <a:gd name="T0" fmla="*/ 594 w 594"/>
              <a:gd name="T1" fmla="*/ 27 h 324"/>
              <a:gd name="T2" fmla="*/ 566 w 594"/>
              <a:gd name="T3" fmla="*/ 0 h 324"/>
              <a:gd name="T4" fmla="*/ 297 w 594"/>
              <a:gd name="T5" fmla="*/ 268 h 324"/>
              <a:gd name="T6" fmla="*/ 28 w 594"/>
              <a:gd name="T7" fmla="*/ 0 h 324"/>
              <a:gd name="T8" fmla="*/ 0 w 594"/>
              <a:gd name="T9" fmla="*/ 27 h 324"/>
              <a:gd name="T10" fmla="*/ 297 w 594"/>
              <a:gd name="T11" fmla="*/ 324 h 324"/>
              <a:gd name="T12" fmla="*/ 594 w 594"/>
              <a:gd name="T13" fmla="*/ 27 h 324"/>
            </a:gdLst>
            <a:ahLst/>
            <a:cxnLst>
              <a:cxn ang="0">
                <a:pos x="T0" y="T1"/>
              </a:cxn>
              <a:cxn ang="0">
                <a:pos x="T2" y="T3"/>
              </a:cxn>
              <a:cxn ang="0">
                <a:pos x="T4" y="T5"/>
              </a:cxn>
              <a:cxn ang="0">
                <a:pos x="T6" y="T7"/>
              </a:cxn>
              <a:cxn ang="0">
                <a:pos x="T8" y="T9"/>
              </a:cxn>
              <a:cxn ang="0">
                <a:pos x="T10" y="T11"/>
              </a:cxn>
              <a:cxn ang="0">
                <a:pos x="T12" y="T13"/>
              </a:cxn>
            </a:cxnLst>
            <a:rect l="0" t="0" r="r" b="b"/>
            <a:pathLst>
              <a:path w="594" h="324">
                <a:moveTo>
                  <a:pt x="594" y="27"/>
                </a:moveTo>
                <a:lnTo>
                  <a:pt x="566" y="0"/>
                </a:lnTo>
                <a:lnTo>
                  <a:pt x="297" y="268"/>
                </a:lnTo>
                <a:lnTo>
                  <a:pt x="28" y="0"/>
                </a:lnTo>
                <a:lnTo>
                  <a:pt x="0" y="27"/>
                </a:lnTo>
                <a:lnTo>
                  <a:pt x="297" y="324"/>
                </a:lnTo>
                <a:lnTo>
                  <a:pt x="594" y="27"/>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280" name="직선 연결선 279">
            <a:extLst>
              <a:ext uri="{FF2B5EF4-FFF2-40B4-BE49-F238E27FC236}">
                <a16:creationId xmlns="" xmlns:a16="http://schemas.microsoft.com/office/drawing/2014/main" id="{79EE7B31-984D-1D85-1D9E-8EBD90867C98}"/>
              </a:ext>
            </a:extLst>
          </p:cNvPr>
          <p:cNvCxnSpPr/>
          <p:nvPr/>
        </p:nvCxnSpPr>
        <p:spPr>
          <a:xfrm>
            <a:off x="2352050" y="2303303"/>
            <a:ext cx="0" cy="1056876"/>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 xmlns:a16="http://schemas.microsoft.com/office/drawing/2014/main" id="{79EE7B31-984D-1D85-1D9E-8EBD90867C98}"/>
              </a:ext>
            </a:extLst>
          </p:cNvPr>
          <p:cNvCxnSpPr/>
          <p:nvPr/>
        </p:nvCxnSpPr>
        <p:spPr>
          <a:xfrm>
            <a:off x="2352050" y="3366293"/>
            <a:ext cx="0" cy="1284669"/>
          </a:xfrm>
          <a:prstGeom prst="line">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 xmlns:a16="http://schemas.microsoft.com/office/drawing/2014/main" id="{79EE7B31-984D-1D85-1D9E-8EBD90867C98}"/>
              </a:ext>
            </a:extLst>
          </p:cNvPr>
          <p:cNvCxnSpPr/>
          <p:nvPr/>
        </p:nvCxnSpPr>
        <p:spPr>
          <a:xfrm>
            <a:off x="2352050" y="4661859"/>
            <a:ext cx="0" cy="354063"/>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83" name="직선 연결선 282">
            <a:extLst>
              <a:ext uri="{FF2B5EF4-FFF2-40B4-BE49-F238E27FC236}">
                <a16:creationId xmlns="" xmlns:a16="http://schemas.microsoft.com/office/drawing/2014/main" id="{79EE7B31-984D-1D85-1D9E-8EBD90867C98}"/>
              </a:ext>
            </a:extLst>
          </p:cNvPr>
          <p:cNvCxnSpPr/>
          <p:nvPr/>
        </p:nvCxnSpPr>
        <p:spPr>
          <a:xfrm>
            <a:off x="2352050" y="5030828"/>
            <a:ext cx="0" cy="393364"/>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4" name="직선 연결선 283">
            <a:extLst>
              <a:ext uri="{FF2B5EF4-FFF2-40B4-BE49-F238E27FC236}">
                <a16:creationId xmlns="" xmlns:a16="http://schemas.microsoft.com/office/drawing/2014/main" id="{79EE7B31-984D-1D85-1D9E-8EBD90867C98}"/>
              </a:ext>
            </a:extLst>
          </p:cNvPr>
          <p:cNvCxnSpPr/>
          <p:nvPr/>
        </p:nvCxnSpPr>
        <p:spPr>
          <a:xfrm>
            <a:off x="2352050" y="5450529"/>
            <a:ext cx="0" cy="354063"/>
          </a:xfrm>
          <a:prstGeom prst="line">
            <a:avLst/>
          </a:prstGeom>
          <a:ln w="571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 xmlns:a16="http://schemas.microsoft.com/office/drawing/2014/main" id="{79EE7B31-984D-1D85-1D9E-8EBD90867C98}"/>
              </a:ext>
            </a:extLst>
          </p:cNvPr>
          <p:cNvCxnSpPr/>
          <p:nvPr/>
        </p:nvCxnSpPr>
        <p:spPr>
          <a:xfrm>
            <a:off x="2352050" y="5832876"/>
            <a:ext cx="0" cy="389469"/>
          </a:xfrm>
          <a:prstGeom prst="line">
            <a:avLst/>
          </a:prstGeom>
          <a:ln w="57150">
            <a:solidFill>
              <a:srgbClr val="B58DEB"/>
            </a:solidFill>
            <a:tailEnd type="none"/>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 xmlns:a16="http://schemas.microsoft.com/office/drawing/2014/main" id="{79EE7B31-984D-1D85-1D9E-8EBD90867C98}"/>
              </a:ext>
            </a:extLst>
          </p:cNvPr>
          <p:cNvCxnSpPr/>
          <p:nvPr/>
        </p:nvCxnSpPr>
        <p:spPr>
          <a:xfrm>
            <a:off x="2352050" y="6230978"/>
            <a:ext cx="0" cy="393364"/>
          </a:xfrm>
          <a:prstGeom prst="line">
            <a:avLst/>
          </a:prstGeom>
          <a:ln w="571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 xmlns:a16="http://schemas.microsoft.com/office/drawing/2014/main" id="{79EE7B31-984D-1D85-1D9E-8EBD90867C98}"/>
              </a:ext>
            </a:extLst>
          </p:cNvPr>
          <p:cNvCxnSpPr/>
          <p:nvPr/>
        </p:nvCxnSpPr>
        <p:spPr>
          <a:xfrm>
            <a:off x="2352050" y="6639249"/>
            <a:ext cx="0" cy="354063"/>
          </a:xfrm>
          <a:prstGeom prst="line">
            <a:avLst/>
          </a:prstGeom>
          <a:ln w="57150">
            <a:solidFill>
              <a:srgbClr val="B9D06E"/>
            </a:solidFill>
            <a:tailEnd type="none"/>
          </a:ln>
        </p:spPr>
        <p:style>
          <a:lnRef idx="1">
            <a:schemeClr val="accent1"/>
          </a:lnRef>
          <a:fillRef idx="0">
            <a:schemeClr val="accent1"/>
          </a:fillRef>
          <a:effectRef idx="0">
            <a:schemeClr val="accent1"/>
          </a:effectRef>
          <a:fontRef idx="minor">
            <a:schemeClr val="tx1"/>
          </a:fontRef>
        </p:style>
      </p:cxnSp>
      <p:pic>
        <p:nvPicPr>
          <p:cNvPr id="288"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186774" y="4095087"/>
            <a:ext cx="193495" cy="193495"/>
          </a:xfrm>
          <a:prstGeom prst="ellipse">
            <a:avLst/>
          </a:prstGeom>
        </p:spPr>
      </p:pic>
      <p:pic>
        <p:nvPicPr>
          <p:cNvPr id="289" name="Placeholder Use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8200062" y="3849727"/>
            <a:ext cx="178426" cy="178426"/>
          </a:xfrm>
          <a:prstGeom prst="ellipse">
            <a:avLst/>
          </a:prstGeom>
        </p:spPr>
      </p:pic>
      <p:sp>
        <p:nvSpPr>
          <p:cNvPr id="290" name="Panel">
            <a:extLst>
              <a:ext uri="{FF2B5EF4-FFF2-40B4-BE49-F238E27FC236}">
                <a16:creationId xmlns="" xmlns:a16="http://schemas.microsoft.com/office/drawing/2014/main" id="{5E1D2A73-15C3-A69B-CD1A-452CA9FF4BDD}"/>
              </a:ext>
            </a:extLst>
          </p:cNvPr>
          <p:cNvSpPr/>
          <p:nvPr/>
        </p:nvSpPr>
        <p:spPr>
          <a:xfrm>
            <a:off x="224154" y="3256042"/>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1" name="직사각형 290">
            <a:extLst>
              <a:ext uri="{FF2B5EF4-FFF2-40B4-BE49-F238E27FC236}">
                <a16:creationId xmlns="" xmlns:a16="http://schemas.microsoft.com/office/drawing/2014/main" id="{908B09EF-BB67-24C8-D1A4-D9C3E15DA514}"/>
              </a:ext>
            </a:extLst>
          </p:cNvPr>
          <p:cNvSpPr/>
          <p:nvPr/>
        </p:nvSpPr>
        <p:spPr>
          <a:xfrm>
            <a:off x="236686" y="349277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92" name="직사각형 291">
            <a:extLst>
              <a:ext uri="{FF2B5EF4-FFF2-40B4-BE49-F238E27FC236}">
                <a16:creationId xmlns="" xmlns:a16="http://schemas.microsoft.com/office/drawing/2014/main" id="{429B74BD-9BE2-1D23-E8FF-4298EEE5D20F}"/>
              </a:ext>
            </a:extLst>
          </p:cNvPr>
          <p:cNvSpPr/>
          <p:nvPr/>
        </p:nvSpPr>
        <p:spPr>
          <a:xfrm>
            <a:off x="269377" y="3686705"/>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93" name="Panel">
            <a:extLst>
              <a:ext uri="{FF2B5EF4-FFF2-40B4-BE49-F238E27FC236}">
                <a16:creationId xmlns="" xmlns:a16="http://schemas.microsoft.com/office/drawing/2014/main" id="{47B4F9BD-D57E-0056-1771-93BE54C076E1}"/>
              </a:ext>
            </a:extLst>
          </p:cNvPr>
          <p:cNvSpPr/>
          <p:nvPr/>
        </p:nvSpPr>
        <p:spPr>
          <a:xfrm>
            <a:off x="224154" y="438989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6" name="직사각형 295">
            <a:extLst>
              <a:ext uri="{FF2B5EF4-FFF2-40B4-BE49-F238E27FC236}">
                <a16:creationId xmlns="" xmlns:a16="http://schemas.microsoft.com/office/drawing/2014/main" id="{AB025828-0271-38C7-B91B-B4A3F1F99F8C}"/>
              </a:ext>
            </a:extLst>
          </p:cNvPr>
          <p:cNvSpPr/>
          <p:nvPr/>
        </p:nvSpPr>
        <p:spPr>
          <a:xfrm>
            <a:off x="236686" y="462103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97" name="직사각형 296">
            <a:extLst>
              <a:ext uri="{FF2B5EF4-FFF2-40B4-BE49-F238E27FC236}">
                <a16:creationId xmlns="" xmlns:a16="http://schemas.microsoft.com/office/drawing/2014/main" id="{5C976899-E4FB-BDB8-5D12-F2C975B7717D}"/>
              </a:ext>
            </a:extLst>
          </p:cNvPr>
          <p:cNvSpPr/>
          <p:nvPr/>
        </p:nvSpPr>
        <p:spPr>
          <a:xfrm>
            <a:off x="269377" y="491003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98" name="Panel">
            <a:extLst>
              <a:ext uri="{FF2B5EF4-FFF2-40B4-BE49-F238E27FC236}">
                <a16:creationId xmlns="" xmlns:a16="http://schemas.microsoft.com/office/drawing/2014/main" id="{B3E3914A-7E0E-284E-8330-5F7568B99CCD}"/>
              </a:ext>
            </a:extLst>
          </p:cNvPr>
          <p:cNvSpPr/>
          <p:nvPr/>
        </p:nvSpPr>
        <p:spPr>
          <a:xfrm>
            <a:off x="224154" y="552375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99" name="직사각형 298">
            <a:extLst>
              <a:ext uri="{FF2B5EF4-FFF2-40B4-BE49-F238E27FC236}">
                <a16:creationId xmlns="" xmlns:a16="http://schemas.microsoft.com/office/drawing/2014/main" id="{2DAFA35C-C6DE-B801-D8C8-88034051B7E9}"/>
              </a:ext>
            </a:extLst>
          </p:cNvPr>
          <p:cNvSpPr/>
          <p:nvPr/>
        </p:nvSpPr>
        <p:spPr>
          <a:xfrm>
            <a:off x="236686" y="5808246"/>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300" name="직사각형 299">
            <a:extLst>
              <a:ext uri="{FF2B5EF4-FFF2-40B4-BE49-F238E27FC236}">
                <a16:creationId xmlns="" xmlns:a16="http://schemas.microsoft.com/office/drawing/2014/main" id="{AAFD62F0-CA19-DA0D-6E0C-4D4B38DB910D}"/>
              </a:ext>
            </a:extLst>
          </p:cNvPr>
          <p:cNvSpPr/>
          <p:nvPr/>
        </p:nvSpPr>
        <p:spPr>
          <a:xfrm>
            <a:off x="269377" y="6012292"/>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301" name="직선 연결선 300">
            <a:extLst>
              <a:ext uri="{FF2B5EF4-FFF2-40B4-BE49-F238E27FC236}">
                <a16:creationId xmlns="" xmlns:a16="http://schemas.microsoft.com/office/drawing/2014/main" id="{79EE7B31-984D-1D85-1D9E-8EBD90867C98}"/>
              </a:ext>
            </a:extLst>
          </p:cNvPr>
          <p:cNvCxnSpPr/>
          <p:nvPr/>
        </p:nvCxnSpPr>
        <p:spPr>
          <a:xfrm>
            <a:off x="224154" y="3248295"/>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 xmlns:a16="http://schemas.microsoft.com/office/drawing/2014/main" id="{37A51D49-44FB-0F0B-57C1-105F0E98D596}"/>
              </a:ext>
            </a:extLst>
          </p:cNvPr>
          <p:cNvCxnSpPr/>
          <p:nvPr/>
        </p:nvCxnSpPr>
        <p:spPr>
          <a:xfrm>
            <a:off x="224154" y="438759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303" name="직선 연결선 302">
            <a:extLst>
              <a:ext uri="{FF2B5EF4-FFF2-40B4-BE49-F238E27FC236}">
                <a16:creationId xmlns="" xmlns:a16="http://schemas.microsoft.com/office/drawing/2014/main" id="{C1DD15D7-EDC0-4121-F58B-115A36A17EBB}"/>
              </a:ext>
            </a:extLst>
          </p:cNvPr>
          <p:cNvCxnSpPr/>
          <p:nvPr/>
        </p:nvCxnSpPr>
        <p:spPr>
          <a:xfrm>
            <a:off x="224154" y="552145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304" name="Panel">
            <a:extLst>
              <a:ext uri="{FF2B5EF4-FFF2-40B4-BE49-F238E27FC236}">
                <a16:creationId xmlns="" xmlns:a16="http://schemas.microsoft.com/office/drawing/2014/main" id="{8B2E637C-7548-7C32-65AB-25AFB7C4FDC6}"/>
              </a:ext>
            </a:extLst>
          </p:cNvPr>
          <p:cNvSpPr/>
          <p:nvPr/>
        </p:nvSpPr>
        <p:spPr>
          <a:xfrm>
            <a:off x="224154" y="6694186"/>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05" name="직사각형 304">
            <a:extLst>
              <a:ext uri="{FF2B5EF4-FFF2-40B4-BE49-F238E27FC236}">
                <a16:creationId xmlns="" xmlns:a16="http://schemas.microsoft.com/office/drawing/2014/main" id="{B2C2F4A3-DA50-759E-9550-AB80823612C4}"/>
              </a:ext>
            </a:extLst>
          </p:cNvPr>
          <p:cNvSpPr/>
          <p:nvPr/>
        </p:nvSpPr>
        <p:spPr>
          <a:xfrm>
            <a:off x="236686" y="6855673"/>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306" name="직사각형 305">
            <a:extLst>
              <a:ext uri="{FF2B5EF4-FFF2-40B4-BE49-F238E27FC236}">
                <a16:creationId xmlns="" xmlns:a16="http://schemas.microsoft.com/office/drawing/2014/main" id="{989B4945-BC07-3DA1-D938-31F762C950CC}"/>
              </a:ext>
            </a:extLst>
          </p:cNvPr>
          <p:cNvSpPr/>
          <p:nvPr/>
        </p:nvSpPr>
        <p:spPr>
          <a:xfrm>
            <a:off x="269377" y="7182724"/>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307" name="직선 연결선 306">
            <a:extLst>
              <a:ext uri="{FF2B5EF4-FFF2-40B4-BE49-F238E27FC236}">
                <a16:creationId xmlns="" xmlns:a16="http://schemas.microsoft.com/office/drawing/2014/main" id="{1ECD9D24-229F-9915-9C63-64D5CDE3FB6A}"/>
              </a:ext>
            </a:extLst>
          </p:cNvPr>
          <p:cNvCxnSpPr/>
          <p:nvPr/>
        </p:nvCxnSpPr>
        <p:spPr>
          <a:xfrm>
            <a:off x="224154" y="6691883"/>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308" name="사각형: 둥근 모서리 204">
            <a:extLst>
              <a:ext uri="{FF2B5EF4-FFF2-40B4-BE49-F238E27FC236}">
                <a16:creationId xmlns="" xmlns:a16="http://schemas.microsoft.com/office/drawing/2014/main" id="{775A0D03-0A65-9103-BC86-EE74190BE350}"/>
              </a:ext>
            </a:extLst>
          </p:cNvPr>
          <p:cNvSpPr/>
          <p:nvPr/>
        </p:nvSpPr>
        <p:spPr>
          <a:xfrm>
            <a:off x="1387230" y="331188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309" name="사각형: 둥근 모서리 208">
            <a:extLst>
              <a:ext uri="{FF2B5EF4-FFF2-40B4-BE49-F238E27FC236}">
                <a16:creationId xmlns="" xmlns:a16="http://schemas.microsoft.com/office/drawing/2014/main" id="{EDA52BB0-CFBE-BBB9-00DD-2660A9EEC04E}"/>
              </a:ext>
            </a:extLst>
          </p:cNvPr>
          <p:cNvSpPr/>
          <p:nvPr/>
        </p:nvSpPr>
        <p:spPr>
          <a:xfrm>
            <a:off x="1375941" y="4457031"/>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310" name="사각형: 둥근 모서리 213">
            <a:extLst>
              <a:ext uri="{FF2B5EF4-FFF2-40B4-BE49-F238E27FC236}">
                <a16:creationId xmlns="" xmlns:a16="http://schemas.microsoft.com/office/drawing/2014/main" id="{32F33106-914D-AFA8-B3A5-0F0F1B5309A5}"/>
              </a:ext>
            </a:extLst>
          </p:cNvPr>
          <p:cNvSpPr/>
          <p:nvPr/>
        </p:nvSpPr>
        <p:spPr>
          <a:xfrm>
            <a:off x="1375941" y="5590887"/>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311" name="사각형: 둥근 모서리 217">
            <a:extLst>
              <a:ext uri="{FF2B5EF4-FFF2-40B4-BE49-F238E27FC236}">
                <a16:creationId xmlns="" xmlns:a16="http://schemas.microsoft.com/office/drawing/2014/main" id="{2857C4B8-FE68-E0B1-5158-658AE62C98BD}"/>
              </a:ext>
            </a:extLst>
          </p:cNvPr>
          <p:cNvSpPr/>
          <p:nvPr/>
        </p:nvSpPr>
        <p:spPr>
          <a:xfrm>
            <a:off x="1375941" y="6724743"/>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312" name="사각형: 둥근 모서리 204">
            <a:extLst>
              <a:ext uri="{FF2B5EF4-FFF2-40B4-BE49-F238E27FC236}">
                <a16:creationId xmlns="" xmlns:a16="http://schemas.microsoft.com/office/drawing/2014/main" id="{775A0D03-0A65-9103-BC86-EE74190BE350}"/>
              </a:ext>
            </a:extLst>
          </p:cNvPr>
          <p:cNvSpPr/>
          <p:nvPr/>
        </p:nvSpPr>
        <p:spPr>
          <a:xfrm>
            <a:off x="1734829" y="3306369"/>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313" name="사각형: 둥근 모서리 204">
            <a:extLst>
              <a:ext uri="{FF2B5EF4-FFF2-40B4-BE49-F238E27FC236}">
                <a16:creationId xmlns="" xmlns:a16="http://schemas.microsoft.com/office/drawing/2014/main" id="{775A0D03-0A65-9103-BC86-EE74190BE350}"/>
              </a:ext>
            </a:extLst>
          </p:cNvPr>
          <p:cNvSpPr/>
          <p:nvPr/>
        </p:nvSpPr>
        <p:spPr>
          <a:xfrm>
            <a:off x="1734829" y="44578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14" name="사각형: 둥근 모서리 204">
            <a:extLst>
              <a:ext uri="{FF2B5EF4-FFF2-40B4-BE49-F238E27FC236}">
                <a16:creationId xmlns="" xmlns:a16="http://schemas.microsoft.com/office/drawing/2014/main" id="{775A0D03-0A65-9103-BC86-EE74190BE350}"/>
              </a:ext>
            </a:extLst>
          </p:cNvPr>
          <p:cNvSpPr/>
          <p:nvPr/>
        </p:nvSpPr>
        <p:spPr>
          <a:xfrm>
            <a:off x="1734829" y="557543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315" name="사각형: 둥근 모서리 204">
            <a:extLst>
              <a:ext uri="{FF2B5EF4-FFF2-40B4-BE49-F238E27FC236}">
                <a16:creationId xmlns="" xmlns:a16="http://schemas.microsoft.com/office/drawing/2014/main" id="{775A0D03-0A65-9103-BC86-EE74190BE350}"/>
              </a:ext>
            </a:extLst>
          </p:cNvPr>
          <p:cNvSpPr/>
          <p:nvPr/>
        </p:nvSpPr>
        <p:spPr>
          <a:xfrm>
            <a:off x="1734829" y="6726902"/>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204" name="Selection Overlay">
            <a:extLst>
              <a:ext uri="{FF2B5EF4-FFF2-40B4-BE49-F238E27FC236}">
                <a16:creationId xmlns="" xmlns:a16="http://schemas.microsoft.com/office/drawing/2014/main" id="{3BD99527-E023-8595-6B74-EE1D13107A08}"/>
              </a:ext>
            </a:extLst>
          </p:cNvPr>
          <p:cNvSpPr/>
          <p:nvPr/>
        </p:nvSpPr>
        <p:spPr>
          <a:xfrm>
            <a:off x="2643043" y="2710920"/>
            <a:ext cx="4844269" cy="324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10" name="직사각형 9"/>
          <p:cNvSpPr/>
          <p:nvPr/>
        </p:nvSpPr>
        <p:spPr>
          <a:xfrm>
            <a:off x="12869028" y="715639"/>
            <a:ext cx="3146612" cy="1041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프로젝트 및 내 업무 변경이력에 대한 실시간 </a:t>
            </a:r>
            <a:r>
              <a:rPr lang="ko-KR" altLang="en-US" err="1"/>
              <a:t>알림기능</a:t>
            </a:r>
            <a:r>
              <a:rPr lang="ko-KR" altLang="en-US"/>
              <a:t> 필요</a:t>
            </a:r>
          </a:p>
        </p:txBody>
      </p:sp>
      <p:sp>
        <p:nvSpPr>
          <p:cNvPr id="206" name="Button">
            <a:extLst>
              <a:ext uri="{FF2B5EF4-FFF2-40B4-BE49-F238E27FC236}">
                <a16:creationId xmlns="" xmlns:a16="http://schemas.microsoft.com/office/drawing/2014/main" id="{8451F5F5-51B6-A445-70C8-6C78CBAF2E47}"/>
              </a:ext>
            </a:extLst>
          </p:cNvPr>
          <p:cNvSpPr>
            <a:spLocks/>
          </p:cNvSpPr>
          <p:nvPr/>
        </p:nvSpPr>
        <p:spPr bwMode="auto">
          <a:xfrm>
            <a:off x="9564540" y="1942635"/>
            <a:ext cx="359647" cy="237548"/>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b="1">
                <a:solidFill>
                  <a:schemeClr val="bg1"/>
                </a:solidFill>
                <a:latin typeface="나눔고딕" panose="020D0604000000000000" pitchFamily="50" charset="-127"/>
                <a:ea typeface="나눔고딕" panose="020D0604000000000000" pitchFamily="50" charset="-127"/>
                <a:cs typeface="Segoe UI" panose="020B0502040204020203" pitchFamily="34" charset="0"/>
              </a:rPr>
              <a:t>승인</a:t>
            </a:r>
            <a:endParaRPr lang="en-US" sz="1000" b="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8" name="사각형 설명선 117">
            <a:extLst>
              <a:ext uri="{FF2B5EF4-FFF2-40B4-BE49-F238E27FC236}">
                <a16:creationId xmlns="" xmlns:a16="http://schemas.microsoft.com/office/drawing/2014/main" id="{D8ACC6F5-E6E5-46C4-F5D4-85EE1E35BC15}"/>
              </a:ext>
            </a:extLst>
          </p:cNvPr>
          <p:cNvSpPr/>
          <p:nvPr/>
        </p:nvSpPr>
        <p:spPr>
          <a:xfrm>
            <a:off x="10815149" y="6985791"/>
            <a:ext cx="1480376" cy="466172"/>
          </a:xfrm>
          <a:prstGeom prst="wedgeRectCallout">
            <a:avLst>
              <a:gd name="adj1" fmla="val -66217"/>
              <a:gd name="adj2" fmla="val -23490"/>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변경요청시 사유 및 변경내역</a:t>
            </a:r>
            <a:r>
              <a:rPr lang="en-US" altLang="ko-KR" sz="1000"/>
              <a:t>(</a:t>
            </a:r>
            <a:r>
              <a:rPr lang="ko-KR" altLang="en-US" sz="1000"/>
              <a:t>이전 </a:t>
            </a:r>
            <a:r>
              <a:rPr lang="en-US" altLang="ko-KR" sz="1000">
                <a:sym typeface="Wingdings" panose="05000000000000000000" pitchFamily="2" charset="2"/>
              </a:rPr>
              <a:t> </a:t>
            </a:r>
            <a:r>
              <a:rPr lang="ko-KR" altLang="en-US" sz="1000">
                <a:sym typeface="Wingdings" panose="05000000000000000000" pitchFamily="2" charset="2"/>
              </a:rPr>
              <a:t>이후</a:t>
            </a:r>
            <a:r>
              <a:rPr lang="en-US" altLang="ko-KR" sz="1000">
                <a:sym typeface="Wingdings" panose="05000000000000000000" pitchFamily="2" charset="2"/>
              </a:rPr>
              <a:t>)</a:t>
            </a:r>
            <a:r>
              <a:rPr lang="ko-KR" altLang="en-US" sz="1000"/>
              <a:t>을 입력해야 함</a:t>
            </a:r>
          </a:p>
        </p:txBody>
      </p:sp>
      <p:sp>
        <p:nvSpPr>
          <p:cNvPr id="209" name="Button">
            <a:extLst>
              <a:ext uri="{FF2B5EF4-FFF2-40B4-BE49-F238E27FC236}">
                <a16:creationId xmlns="" xmlns:a16="http://schemas.microsoft.com/office/drawing/2014/main" id="{8451F5F5-51B6-A445-70C8-6C78CBAF2E47}"/>
              </a:ext>
            </a:extLst>
          </p:cNvPr>
          <p:cNvSpPr>
            <a:spLocks/>
          </p:cNvSpPr>
          <p:nvPr/>
        </p:nvSpPr>
        <p:spPr bwMode="auto">
          <a:xfrm>
            <a:off x="6717630" y="3812416"/>
            <a:ext cx="503326" cy="205283"/>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승인요청</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1" name="직사각형 210"/>
          <p:cNvSpPr/>
          <p:nvPr/>
        </p:nvSpPr>
        <p:spPr>
          <a:xfrm>
            <a:off x="4854502" y="8061924"/>
            <a:ext cx="2334652" cy="8076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dirty="0" err="1"/>
              <a:t>댓글</a:t>
            </a:r>
            <a:r>
              <a:rPr lang="ko-KR" altLang="en-US" sz="1600" dirty="0"/>
              <a:t> </a:t>
            </a:r>
            <a:r>
              <a:rPr lang="en-US" altLang="ko-KR" sz="1600" dirty="0"/>
              <a:t>&amp; </a:t>
            </a:r>
            <a:r>
              <a:rPr lang="ko-KR" altLang="en-US" sz="1600" dirty="0"/>
              <a:t>파일첨부 추가를 통한 업무 지시 등 진행사항 공유</a:t>
            </a:r>
          </a:p>
        </p:txBody>
      </p:sp>
      <p:grpSp>
        <p:nvGrpSpPr>
          <p:cNvPr id="212"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10"/>
            </p:custDataLst>
          </p:nvPr>
        </p:nvGrpSpPr>
        <p:grpSpPr>
          <a:xfrm>
            <a:off x="2381896" y="1153515"/>
            <a:ext cx="8674478" cy="293914"/>
            <a:chOff x="595686" y="2423989"/>
            <a:chExt cx="3889697" cy="240309"/>
          </a:xfrm>
          <a:solidFill>
            <a:srgbClr val="FFFFFF"/>
          </a:solidFill>
        </p:grpSpPr>
        <p:cxnSp>
          <p:nvCxnSpPr>
            <p:cNvPr id="213"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11"/>
              </p:custDataLst>
            </p:nvPr>
          </p:nvCxnSpPr>
          <p:spPr>
            <a:xfrm flipH="1">
              <a:off x="595686" y="2664286"/>
              <a:ext cx="99745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4"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12"/>
              </p:custDataLst>
            </p:nvPr>
          </p:nvCxnSpPr>
          <p:spPr>
            <a:xfrm>
              <a:off x="2045135" y="2664286"/>
              <a:ext cx="2440248"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15"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13"/>
              </p:custDataLst>
            </p:nvPr>
          </p:nvSpPr>
          <p:spPr bwMode="auto">
            <a:xfrm>
              <a:off x="1593141" y="2423993"/>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216"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14"/>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업무</a:t>
              </a:r>
              <a:endParaRPr lang="en-US" sz="900">
                <a:solidFill>
                  <a:srgbClr val="5F5F5F"/>
                </a:solidFill>
                <a:latin typeface="Segoe UI" panose="020B0502040204020203" pitchFamily="34" charset="0"/>
                <a:cs typeface="Segoe UI" panose="020B0502040204020203" pitchFamily="34" charset="0"/>
              </a:endParaRPr>
            </a:p>
          </p:txBody>
        </p:sp>
        <p:sp>
          <p:nvSpPr>
            <p:cNvPr id="21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15"/>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218"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16"/>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2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7"/>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22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8"/>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
        <p:nvSpPr>
          <p:cNvPr id="207" name="사각형 설명선 117">
            <a:extLst>
              <a:ext uri="{FF2B5EF4-FFF2-40B4-BE49-F238E27FC236}">
                <a16:creationId xmlns="" xmlns:a16="http://schemas.microsoft.com/office/drawing/2014/main" id="{D8ACC6F5-E6E5-46C4-F5D4-85EE1E35BC15}"/>
              </a:ext>
            </a:extLst>
          </p:cNvPr>
          <p:cNvSpPr/>
          <p:nvPr/>
        </p:nvSpPr>
        <p:spPr>
          <a:xfrm>
            <a:off x="7520701" y="626667"/>
            <a:ext cx="2017983" cy="687898"/>
          </a:xfrm>
          <a:prstGeom prst="wedgeRectCallout">
            <a:avLst>
              <a:gd name="adj1" fmla="val 12727"/>
              <a:gd name="adj2" fmla="val 12981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최초 개별 수행자가 </a:t>
            </a:r>
            <a:r>
              <a:rPr lang="en-US" altLang="ko-KR" sz="1000"/>
              <a:t>TASK</a:t>
            </a:r>
            <a:r>
              <a:rPr lang="ko-KR" altLang="en-US" sz="1000"/>
              <a:t>를 직접 등록하며 요구사항 담당</a:t>
            </a:r>
            <a:r>
              <a:rPr lang="en-US" altLang="ko-KR" sz="1000"/>
              <a:t>(PL)</a:t>
            </a:r>
            <a:r>
              <a:rPr lang="ko-KR" altLang="en-US" sz="1000"/>
              <a:t>이 승인처리 진행</a:t>
            </a:r>
            <a:endParaRPr lang="en-US" altLang="ko-KR" sz="1000"/>
          </a:p>
          <a:p>
            <a:r>
              <a:rPr lang="en-US" altLang="ko-KR" sz="1000"/>
              <a:t>- “</a:t>
            </a:r>
            <a:r>
              <a:rPr lang="ko-KR" altLang="en-US" sz="1000"/>
              <a:t>승인</a:t>
            </a:r>
            <a:r>
              <a:rPr lang="en-US" altLang="ko-KR" sz="1000"/>
              <a:t>” </a:t>
            </a:r>
            <a:r>
              <a:rPr lang="ko-KR" altLang="en-US" sz="1000"/>
              <a:t>처리된 경우 </a:t>
            </a:r>
            <a:r>
              <a:rPr lang="ko-KR" altLang="en-US" sz="1000" err="1"/>
              <a:t>미표시</a:t>
            </a:r>
            <a:endParaRPr lang="ko-KR" altLang="en-US" sz="1000"/>
          </a:p>
        </p:txBody>
      </p:sp>
    </p:spTree>
    <p:extLst>
      <p:ext uri="{BB962C8B-B14F-4D97-AF65-F5344CB8AC3E}">
        <p14:creationId xmlns:p14="http://schemas.microsoft.com/office/powerpoint/2010/main" val="2733001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요구사항 및 업무 추가</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프로젝트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프로젝트관리 </a:t>
            </a:r>
            <a:r>
              <a:rPr lang="en-US" altLang="ko-KR"/>
              <a:t>&gt; </a:t>
            </a:r>
            <a:r>
              <a:rPr lang="ko-KR" altLang="en-US"/>
              <a:t>요구사항 관리</a:t>
            </a:r>
          </a:p>
        </p:txBody>
      </p:sp>
      <p:grpSp>
        <p:nvGrpSpPr>
          <p:cNvPr id="61"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14396" y="724347"/>
            <a:ext cx="4436093" cy="5925835"/>
            <a:chOff x="595687" y="1138161"/>
            <a:chExt cx="6746021" cy="2629894"/>
          </a:xfrm>
        </p:grpSpPr>
        <p:sp>
          <p:nvSpPr>
            <p:cNvPr id="62" name="Window Body" descr="&lt;SmartSettings&gt;&lt;SmartResize anchorLeft=&quot;Absolute&quot; anchorTop=&quot;Absolute&quot; anchorRight=&quot;Absolute&quot; anchorBottom=&quot;Absolute&quot; /&gt;&lt;/SmartSettings&gt;"/>
            <p:cNvSpPr/>
            <p:nvPr>
              <p:custDataLst>
                <p:tags r:id="rId43"/>
              </p:custDataLst>
            </p:nvPr>
          </p:nvSpPr>
          <p:spPr>
            <a:xfrm>
              <a:off x="595687" y="1244416"/>
              <a:ext cx="6746021" cy="2523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3" name="Title Bar" descr="&lt;SmartSettings&gt;&lt;SmartResize anchorLeft=&quot;Absolute&quot; anchorTop=&quot;Absolute&quot; anchorRight=&quot;Absolute&quot; anchorBottom=&quot;None&quot; /&gt;&lt;/SmartSettings&gt;"/>
            <p:cNvSpPr/>
            <p:nvPr>
              <p:custDataLst>
                <p:tags r:id="rId44"/>
              </p:custDataLst>
            </p:nvPr>
          </p:nvSpPr>
          <p:spPr>
            <a:xfrm>
              <a:off x="595687" y="1138161"/>
              <a:ext cx="6746021"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관리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요구사항 추가 및 수정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64" name="Close Button" descr="&lt;SmartSettings&gt;&lt;SmartResize anchorLeft=&quot;None&quot; anchorTop=&quot;Absolute&quot; anchorRight=&quot;Absolute&quot; anchorBottom=&quot;None&quot; /&gt;&lt;/SmartSettings&gt;"/>
            <p:cNvSpPr>
              <a:spLocks noEditPoints="1"/>
            </p:cNvSpPr>
            <p:nvPr>
              <p:custDataLst>
                <p:tags r:id="rId45"/>
              </p:custDataLst>
            </p:nvPr>
          </p:nvSpPr>
          <p:spPr bwMode="auto">
            <a:xfrm>
              <a:off x="7000434" y="1176010"/>
              <a:ext cx="147720"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65" name="Icons"/>
            <p:cNvGrpSpPr/>
            <p:nvPr/>
          </p:nvGrpSpPr>
          <p:grpSpPr>
            <a:xfrm>
              <a:off x="772279" y="1450923"/>
              <a:ext cx="453970" cy="176134"/>
              <a:chOff x="772279" y="1450923"/>
              <a:chExt cx="453970" cy="176134"/>
            </a:xfrm>
          </p:grpSpPr>
          <p:sp>
            <p:nvSpPr>
              <p:cNvPr id="68" name="Warning Icon" descr="&lt;SmartSettings&gt;&lt;SmartResize anchorLeft=&quot;Absolute&quot; anchorTop=&quot;Absolute&quot; anchorRight=&quot;None&quot; anchorBottom=&quot;None&quot; /&gt;&lt;/SmartSettings&gt;" hidden="1"/>
              <p:cNvSpPr>
                <a:spLocks noChangeAspect="1" noEditPoints="1"/>
              </p:cNvSpPr>
              <p:nvPr>
                <p:custDataLst>
                  <p:tags r:id="rId48"/>
                </p:custDataLst>
              </p:nvPr>
            </p:nvSpPr>
            <p:spPr bwMode="auto">
              <a:xfrm>
                <a:off x="772279" y="1451275"/>
                <a:ext cx="453970"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69" name="Error Icon" descr="&lt;SmartSettings&gt;&lt;SmartResize anchorLeft=&quot;Absolute&quot; anchorTop=&quot;Absolute&quot; anchorRight=&quot;None&quot; anchorBottom=&quot;None&quot; /&gt;&lt;/SmartSettings&gt;" hidden="1"/>
              <p:cNvSpPr>
                <a:spLocks noChangeAspect="1" noEditPoints="1"/>
              </p:cNvSpPr>
              <p:nvPr>
                <p:custDataLst>
                  <p:tags r:id="rId49"/>
                </p:custDataLst>
              </p:nvPr>
            </p:nvSpPr>
            <p:spPr bwMode="auto">
              <a:xfrm>
                <a:off x="801442" y="1451277"/>
                <a:ext cx="395646"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0" name="Question Icon" descr="&lt;SmartSettings&gt;&lt;SmartResize anchorLeft=&quot;Absolute&quot; anchorTop=&quot;Absolute&quot; anchorRight=&quot;None&quot; anchorBottom=&quot;None&quot; /&gt;&lt;/SmartSettings&gt;" hidden="1"/>
              <p:cNvSpPr>
                <a:spLocks noChangeAspect="1" noEditPoints="1"/>
              </p:cNvSpPr>
              <p:nvPr>
                <p:custDataLst>
                  <p:tags r:id="rId50"/>
                </p:custDataLst>
              </p:nvPr>
            </p:nvSpPr>
            <p:spPr bwMode="auto">
              <a:xfrm>
                <a:off x="801440" y="1450923"/>
                <a:ext cx="395646"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66" name="Button 1" descr="&lt;SmartSettings&gt;&lt;SmartResize anchorLeft=&quot;None&quot; anchorTop=&quot;None&quot; anchorRight=&quot;Absolute&quot; anchorBottom=&quot;Absolute&quot; /&gt;&lt;/SmartSettings&gt;"/>
            <p:cNvSpPr>
              <a:spLocks/>
            </p:cNvSpPr>
            <p:nvPr>
              <p:custDataLst>
                <p:tags r:id="rId46"/>
              </p:custDataLst>
            </p:nvPr>
          </p:nvSpPr>
          <p:spPr bwMode="auto">
            <a:xfrm>
              <a:off x="6383887" y="3620384"/>
              <a:ext cx="658347"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67" name="Button 1" descr="&lt;SmartSettings&gt;&lt;SmartResize anchorLeft=&quot;None&quot; anchorTop=&quot;None&quot; anchorRight=&quot;Absolute&quot; anchorBottom=&quot;Absolute&quot; /&gt;&lt;/SmartSettings&gt;"/>
            <p:cNvSpPr>
              <a:spLocks/>
            </p:cNvSpPr>
            <p:nvPr>
              <p:custDataLst>
                <p:tags r:id="rId47"/>
              </p:custDataLst>
            </p:nvPr>
          </p:nvSpPr>
          <p:spPr bwMode="auto">
            <a:xfrm>
              <a:off x="5563559" y="3620384"/>
              <a:ext cx="658347"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graphicFrame>
        <p:nvGraphicFramePr>
          <p:cNvPr id="71" name="표 70"/>
          <p:cNvGraphicFramePr>
            <a:graphicFrameLocks noGrp="1"/>
          </p:cNvGraphicFramePr>
          <p:nvPr>
            <p:extLst>
              <p:ext uri="{D42A27DB-BD31-4B8C-83A1-F6EECF244321}">
                <p14:modId xmlns:p14="http://schemas.microsoft.com/office/powerpoint/2010/main" val="2044771702"/>
              </p:ext>
            </p:extLst>
          </p:nvPr>
        </p:nvGraphicFramePr>
        <p:xfrm>
          <a:off x="502962" y="1302597"/>
          <a:ext cx="4071681" cy="4571350"/>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1218452">
                  <a:extLst>
                    <a:ext uri="{9D8B030D-6E8A-4147-A177-3AD203B41FA5}">
                      <a16:colId xmlns="" xmlns:a16="http://schemas.microsoft.com/office/drawing/2014/main" val="20001"/>
                    </a:ext>
                  </a:extLst>
                </a:gridCol>
                <a:gridCol w="532436">
                  <a:extLst>
                    <a:ext uri="{9D8B030D-6E8A-4147-A177-3AD203B41FA5}">
                      <a16:colId xmlns="" xmlns:a16="http://schemas.microsoft.com/office/drawing/2014/main" val="20002"/>
                    </a:ext>
                  </a:extLst>
                </a:gridCol>
                <a:gridCol w="1139985">
                  <a:extLst>
                    <a:ext uri="{9D8B030D-6E8A-4147-A177-3AD203B41FA5}">
                      <a16:colId xmlns="" xmlns:a16="http://schemas.microsoft.com/office/drawing/2014/main" val="20003"/>
                    </a:ext>
                  </a:extLst>
                </a:gridCol>
              </a:tblGrid>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(P200200001) 2022</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용역</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4"/>
                  </a:ext>
                </a:extLst>
              </a:tr>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1"/>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1"/>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상위요구사항 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난이도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1">
                          <a:ln>
                            <a:noFill/>
                          </a:ln>
                          <a:solidFill>
                            <a:srgbClr val="FF0000"/>
                          </a:solidFill>
                          <a:effectLst/>
                          <a:uLnTx/>
                          <a:uFillTx/>
                          <a:latin typeface="나눔고딕" panose="020D0604000000000000" pitchFamily="50" charset="-127"/>
                          <a:ea typeface="나눔고딕" panose="020D0604000000000000" pitchFamily="50" charset="-127"/>
                          <a:cs typeface="Segoe UI" panose="020B0502040204020203" pitchFamily="34" charset="0"/>
                        </a:rPr>
                        <a:t>*</a:t>
                      </a:r>
                      <a:r>
                        <a:rPr kumimoji="0" lang="ko-KR" altLang="en-US"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rPr>
                        <a:t>중요도</a:t>
                      </a:r>
                      <a:endParaRPr kumimoji="0" lang="en-US" altLang="ko-KR"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대외보고</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1">
                        <a:ln>
                          <a:noFill/>
                        </a:ln>
                        <a:solidFill>
                          <a:srgbClr val="5F5F5F"/>
                        </a:solidFill>
                        <a:effectLst/>
                        <a:uLnTx/>
                        <a:uFillTx/>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latinLnBrk="1"/>
                      <a:endParaRPr lang="ko-KR" altLang="en-US" sz="800">
                        <a:latin typeface="나눔고딕" panose="020D0604000000000000" pitchFamily="50" charset="-127"/>
                        <a:ea typeface="나눔고딕" panose="020D0604000000000000" pitchFamily="50" charset="-127"/>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RFP 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6"/>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발주기관</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7"/>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당당자</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(PL)</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r h="717630">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 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9"/>
                  </a:ext>
                </a:extLst>
              </a:tr>
              <a:tr h="717630">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수행방안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0"/>
                  </a:ext>
                </a:extLst>
              </a:tr>
            </a:tbl>
          </a:graphicData>
        </a:graphic>
      </p:graphicFrame>
      <p:sp>
        <p:nvSpPr>
          <p:cNvPr id="80" name="Text Box"/>
          <p:cNvSpPr/>
          <p:nvPr/>
        </p:nvSpPr>
        <p:spPr>
          <a:xfrm>
            <a:off x="1773136" y="3566937"/>
            <a:ext cx="172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Text Box"/>
          <p:cNvSpPr/>
          <p:nvPr/>
        </p:nvSpPr>
        <p:spPr>
          <a:xfrm>
            <a:off x="1769341" y="1987542"/>
            <a:ext cx="1692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5" name="Text Box"/>
          <p:cNvSpPr/>
          <p:nvPr/>
        </p:nvSpPr>
        <p:spPr>
          <a:xfrm>
            <a:off x="1773136" y="1670304"/>
            <a:ext cx="1080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p>
        </p:txBody>
      </p:sp>
      <p:sp>
        <p:nvSpPr>
          <p:cNvPr id="146" name="Button"/>
          <p:cNvSpPr>
            <a:spLocks/>
          </p:cNvSpPr>
          <p:nvPr/>
        </p:nvSpPr>
        <p:spPr bwMode="auto">
          <a:xfrm>
            <a:off x="2924266" y="167311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8" name="Drop-Down Box" descr="&lt;SmartSettings&gt;&lt;SmartResize enabled=&quot;True&quot; minWidth=&quot;18&quot; minHeight=&quot;7&quot; /&gt;&lt;/SmartSettings&gt;"/>
          <p:cNvGrpSpPr/>
          <p:nvPr>
            <p:custDataLst>
              <p:tags r:id="rId2"/>
            </p:custDataLst>
          </p:nvPr>
        </p:nvGrpSpPr>
        <p:grpSpPr>
          <a:xfrm>
            <a:off x="1773110" y="2600942"/>
            <a:ext cx="1692000" cy="216000"/>
            <a:chOff x="595685" y="1270605"/>
            <a:chExt cx="2319480" cy="180000"/>
          </a:xfrm>
          <a:solidFill>
            <a:srgbClr val="FFFFFF"/>
          </a:solidFill>
        </p:grpSpPr>
        <p:sp>
          <p:nvSpPr>
            <p:cNvPr id="150" name="Text Box"/>
            <p:cNvSpPr/>
            <p:nvPr/>
          </p:nvSpPr>
          <p:spPr>
            <a:xfrm>
              <a:off x="595685" y="1270605"/>
              <a:ext cx="231948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상위 요구사항 선택</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42"/>
              </p:custDataLst>
            </p:nvPr>
          </p:nvSpPr>
          <p:spPr bwMode="auto">
            <a:xfrm flipH="1">
              <a:off x="2579782"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2" name="Drop-Down Box" descr="&lt;SmartSettings&gt;&lt;SmartResize enabled=&quot;True&quot; minWidth=&quot;18&quot; minHeight=&quot;7&quot; /&gt;&lt;/SmartSettings&gt;"/>
          <p:cNvGrpSpPr/>
          <p:nvPr>
            <p:custDataLst>
              <p:tags r:id="rId3"/>
            </p:custDataLst>
          </p:nvPr>
        </p:nvGrpSpPr>
        <p:grpSpPr>
          <a:xfrm>
            <a:off x="1769341" y="4194636"/>
            <a:ext cx="828000" cy="211203"/>
            <a:chOff x="595686" y="1272603"/>
            <a:chExt cx="1135065" cy="176002"/>
          </a:xfrm>
          <a:solidFill>
            <a:srgbClr val="FFFFFF"/>
          </a:solidFill>
        </p:grpSpPr>
        <p:sp>
          <p:nvSpPr>
            <p:cNvPr id="153"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54" name="Arrow Down" descr="&lt;SmartSettings&gt;&lt;SmartResize anchorLeft=&quot;None&quot; anchorTop=&quot;None&quot; anchorRight=&quot;Absolute&quot; anchorBottom=&quot;None&quot; /&gt;&lt;/SmartSettings&gt;"/>
            <p:cNvSpPr>
              <a:spLocks noChangeAspect="1"/>
            </p:cNvSpPr>
            <p:nvPr>
              <p:custDataLst>
                <p:tags r:id="rId4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5" name="Drop-Down Box" descr="&lt;SmartSettings&gt;&lt;SmartResize enabled=&quot;True&quot; minWidth=&quot;18&quot; minHeight=&quot;7&quot; /&gt;&lt;/SmartSettings&gt;"/>
          <p:cNvGrpSpPr/>
          <p:nvPr>
            <p:custDataLst>
              <p:tags r:id="rId4"/>
            </p:custDataLst>
          </p:nvPr>
        </p:nvGrpSpPr>
        <p:grpSpPr>
          <a:xfrm>
            <a:off x="2665501" y="4192234"/>
            <a:ext cx="828000" cy="216000"/>
            <a:chOff x="595686" y="1270605"/>
            <a:chExt cx="1135065" cy="180000"/>
          </a:xfrm>
          <a:solidFill>
            <a:srgbClr val="FFFFFF"/>
          </a:solidFill>
        </p:grpSpPr>
        <p:sp>
          <p:nvSpPr>
            <p:cNvPr id="1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사원 선택</a:t>
              </a:r>
              <a:endParaRPr lang="en-US" sz="900">
                <a:solidFill>
                  <a:srgbClr val="5F5F5F"/>
                </a:solidFill>
                <a:latin typeface="Segoe UI" panose="020B0502040204020203" pitchFamily="34" charset="0"/>
                <a:cs typeface="Segoe UI" panose="020B0502040204020203" pitchFamily="34" charset="0"/>
              </a:endParaRPr>
            </a:p>
          </p:txBody>
        </p:sp>
        <p:sp>
          <p:nvSpPr>
            <p:cNvPr id="158" name="Arrow Down" descr="&lt;SmartSettings&gt;&lt;SmartResize anchorLeft=&quot;None&quot; anchorTop=&quot;None&quot; anchorRight=&quot;Absolute&quot; anchorBottom=&quot;None&quot; /&gt;&lt;/SmartSettings&gt;"/>
            <p:cNvSpPr>
              <a:spLocks noChangeAspect="1"/>
            </p:cNvSpPr>
            <p:nvPr>
              <p:custDataLst>
                <p:tags r:id="rId4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9" name="Drop-Down Box" descr="&lt;SmartSettings&gt;&lt;SmartResize enabled=&quot;True&quot; minWidth=&quot;18&quot; minHeight=&quot;7&quot; /&gt;&lt;/SmartSettings&gt;"/>
          <p:cNvGrpSpPr/>
          <p:nvPr>
            <p:custDataLst>
              <p:tags r:id="rId5"/>
            </p:custDataLst>
          </p:nvPr>
        </p:nvGrpSpPr>
        <p:grpSpPr>
          <a:xfrm>
            <a:off x="1769341" y="3875918"/>
            <a:ext cx="828000" cy="211203"/>
            <a:chOff x="595686" y="1272603"/>
            <a:chExt cx="1135065" cy="176002"/>
          </a:xfrm>
          <a:solidFill>
            <a:srgbClr val="FFFFFF"/>
          </a:solidFill>
        </p:grpSpPr>
        <p:sp>
          <p:nvSpPr>
            <p:cNvPr id="160"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기관 선택</a:t>
              </a:r>
              <a:endParaRPr lang="en-US" sz="900">
                <a:solidFill>
                  <a:srgbClr val="5F5F5F"/>
                </a:solidFill>
                <a:latin typeface="Segoe UI" panose="020B0502040204020203" pitchFamily="34" charset="0"/>
                <a:cs typeface="Segoe UI" panose="020B0502040204020203" pitchFamily="34" charset="0"/>
              </a:endParaRPr>
            </a:p>
          </p:txBody>
        </p:sp>
        <p:sp>
          <p:nvSpPr>
            <p:cNvPr id="161" name="Arrow Down" descr="&lt;SmartSettings&gt;&lt;SmartResize anchorLeft=&quot;None&quot; anchorTop=&quot;None&quot; anchorRight=&quot;Absolute&quot; anchorBottom=&quot;None&quot; /&gt;&lt;/SmartSettings&gt;"/>
            <p:cNvSpPr>
              <a:spLocks noChangeAspect="1"/>
            </p:cNvSpPr>
            <p:nvPr>
              <p:custDataLst>
                <p:tags r:id="rId3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62" name="Drop-Down Box" descr="&lt;SmartSettings&gt;&lt;SmartResize enabled=&quot;True&quot; minWidth=&quot;18&quot; minHeight=&quot;7&quot; /&gt;&lt;/SmartSettings&gt;"/>
          <p:cNvGrpSpPr/>
          <p:nvPr>
            <p:custDataLst>
              <p:tags r:id="rId6"/>
            </p:custDataLst>
          </p:nvPr>
        </p:nvGrpSpPr>
        <p:grpSpPr>
          <a:xfrm>
            <a:off x="2665501" y="3873516"/>
            <a:ext cx="828000" cy="216000"/>
            <a:chOff x="595686" y="1270605"/>
            <a:chExt cx="1135065" cy="180000"/>
          </a:xfrm>
          <a:solidFill>
            <a:srgbClr val="FFFFFF"/>
          </a:solidFill>
        </p:grpSpPr>
        <p:sp>
          <p:nvSpPr>
            <p:cNvPr id="16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담당자 선택</a:t>
              </a:r>
              <a:endParaRPr lang="en-US" sz="900">
                <a:solidFill>
                  <a:srgbClr val="5F5F5F"/>
                </a:solidFill>
                <a:latin typeface="Segoe UI" panose="020B0502040204020203" pitchFamily="34" charset="0"/>
                <a:cs typeface="Segoe UI" panose="020B0502040204020203" pitchFamily="34" charset="0"/>
              </a:endParaRPr>
            </a:p>
          </p:txBody>
        </p:sp>
        <p:sp>
          <p:nvSpPr>
            <p:cNvPr id="168" name="Arrow Down" descr="&lt;SmartSettings&gt;&lt;SmartResize anchorLeft=&quot;None&quot; anchorTop=&quot;None&quot; anchorRight=&quot;Absolute&quot; anchorBottom=&quot;None&quot; /&gt;&lt;/SmartSettings&gt;"/>
            <p:cNvSpPr>
              <a:spLocks noChangeAspect="1"/>
            </p:cNvSpPr>
            <p:nvPr>
              <p:custDataLst>
                <p:tags r:id="rId3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82" name="Text Box"/>
          <p:cNvSpPr/>
          <p:nvPr/>
        </p:nvSpPr>
        <p:spPr>
          <a:xfrm>
            <a:off x="1769257" y="4543151"/>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3" name="Text Box"/>
          <p:cNvSpPr/>
          <p:nvPr/>
        </p:nvSpPr>
        <p:spPr>
          <a:xfrm>
            <a:off x="1769257" y="5258982"/>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5" name="Drop-Down Box" descr="&lt;SmartSettings&gt;&lt;SmartResize enabled=&quot;True&quot; minWidth=&quot;18&quot; minHeight=&quot;7&quot; /&gt;&lt;/SmartSettings&gt;"/>
          <p:cNvGrpSpPr/>
          <p:nvPr>
            <p:custDataLst>
              <p:tags r:id="rId7"/>
            </p:custDataLst>
          </p:nvPr>
        </p:nvGrpSpPr>
        <p:grpSpPr>
          <a:xfrm>
            <a:off x="1769341" y="2914986"/>
            <a:ext cx="828000" cy="216000"/>
            <a:chOff x="595686" y="1270605"/>
            <a:chExt cx="1135065" cy="180000"/>
          </a:xfrm>
          <a:solidFill>
            <a:srgbClr val="FFFFFF"/>
          </a:solidFill>
        </p:grpSpPr>
        <p:sp>
          <p:nvSpPr>
            <p:cNvPr id="18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a:t>
              </a:r>
              <a:endParaRPr lang="en-US" sz="900">
                <a:solidFill>
                  <a:srgbClr val="5F5F5F"/>
                </a:solidFill>
                <a:latin typeface="Segoe UI" panose="020B0502040204020203" pitchFamily="34" charset="0"/>
                <a:cs typeface="Segoe UI" panose="020B0502040204020203" pitchFamily="34" charset="0"/>
              </a:endParaRPr>
            </a:p>
          </p:txBody>
        </p:sp>
        <p:sp>
          <p:nvSpPr>
            <p:cNvPr id="187" name="Arrow Down" descr="&lt;SmartSettings&gt;&lt;SmartResize anchorLeft=&quot;None&quot; anchorTop=&quot;None&quot; anchorRight=&quot;Absolute&quot; anchorBottom=&quot;None&quot; /&gt;&lt;/SmartSettings&gt;"/>
            <p:cNvSpPr>
              <a:spLocks noChangeAspect="1"/>
            </p:cNvSpPr>
            <p:nvPr>
              <p:custDataLst>
                <p:tags r:id="rId3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88" name="Drop-Down Box" descr="&lt;SmartSettings&gt;&lt;SmartResize enabled=&quot;True&quot; minWidth=&quot;18&quot; minHeight=&quot;7&quot; /&gt;&lt;/SmartSettings&gt;"/>
          <p:cNvGrpSpPr/>
          <p:nvPr>
            <p:custDataLst>
              <p:tags r:id="rId8"/>
            </p:custDataLst>
          </p:nvPr>
        </p:nvGrpSpPr>
        <p:grpSpPr>
          <a:xfrm>
            <a:off x="3510460" y="2916128"/>
            <a:ext cx="828000" cy="216000"/>
            <a:chOff x="595686" y="1270605"/>
            <a:chExt cx="1135065" cy="180000"/>
          </a:xfrm>
          <a:solidFill>
            <a:srgbClr val="FFFFFF"/>
          </a:solidFill>
        </p:grpSpPr>
        <p:sp>
          <p:nvSpPr>
            <p:cNvPr id="18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a:t>
              </a:r>
              <a:endParaRPr lang="en-US" sz="900">
                <a:solidFill>
                  <a:srgbClr val="5F5F5F"/>
                </a:solidFill>
                <a:latin typeface="Segoe UI" panose="020B0502040204020203" pitchFamily="34" charset="0"/>
                <a:cs typeface="Segoe UI" panose="020B0502040204020203" pitchFamily="34" charset="0"/>
              </a:endParaRPr>
            </a:p>
          </p:txBody>
        </p:sp>
        <p:sp>
          <p:nvSpPr>
            <p:cNvPr id="190" name="Arrow Down" descr="&lt;SmartSettings&gt;&lt;SmartResize anchorLeft=&quot;None&quot; anchorTop=&quot;None&quot; anchorRight=&quot;Absolute&quot; anchorBottom=&quot;None&quot; /&gt;&lt;/SmartSettings&gt;"/>
            <p:cNvSpPr>
              <a:spLocks noChangeAspect="1"/>
            </p:cNvSpPr>
            <p:nvPr>
              <p:custDataLst>
                <p:tags r:id="rId3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5"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9"/>
            </p:custDataLst>
          </p:nvPr>
        </p:nvGrpSpPr>
        <p:grpSpPr>
          <a:xfrm>
            <a:off x="5722572" y="593892"/>
            <a:ext cx="4889245" cy="5711449"/>
            <a:chOff x="595687" y="1138161"/>
            <a:chExt cx="6746021" cy="2166677"/>
          </a:xfrm>
        </p:grpSpPr>
        <p:sp>
          <p:nvSpPr>
            <p:cNvPr id="86" name="Window Body" descr="&lt;SmartSettings&gt;&lt;SmartResize anchorLeft=&quot;Absolute&quot; anchorTop=&quot;Absolute&quot; anchorRight=&quot;Absolute&quot; anchorBottom=&quot;Absolute&quot; /&gt;&lt;/SmartSettings&gt;"/>
            <p:cNvSpPr/>
            <p:nvPr>
              <p:custDataLst>
                <p:tags r:id="rId27"/>
              </p:custDataLst>
            </p:nvPr>
          </p:nvSpPr>
          <p:spPr>
            <a:xfrm>
              <a:off x="595687" y="1237626"/>
              <a:ext cx="6746021" cy="20672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Title Bar" descr="&lt;SmartSettings&gt;&lt;SmartResize anchorLeft=&quot;Absolute&quot; anchorTop=&quot;Absolute&quot; anchorRight=&quot;Absolute&quot; anchorBottom=&quot;None&quot; /&gt;&lt;/SmartSettings&gt;"/>
            <p:cNvSpPr/>
            <p:nvPr>
              <p:custDataLst>
                <p:tags r:id="rId28"/>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업무 관리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업무 추가 및 수정</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88" name="Close Button" descr="&lt;SmartSettings&gt;&lt;SmartResize anchorLeft=&quot;None&quot; anchorTop=&quot;Absolute&quot; anchorRight=&quot;Absolute&quot; anchorBottom=&quot;None&quot; /&gt;&lt;/SmartSettings&gt;"/>
            <p:cNvSpPr>
              <a:spLocks noEditPoints="1"/>
            </p:cNvSpPr>
            <p:nvPr>
              <p:custDataLst>
                <p:tags r:id="rId29"/>
              </p:custDataLst>
            </p:nvPr>
          </p:nvSpPr>
          <p:spPr bwMode="auto">
            <a:xfrm>
              <a:off x="7069990" y="1168450"/>
              <a:ext cx="134029"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89" name="Icons"/>
            <p:cNvGrpSpPr/>
            <p:nvPr/>
          </p:nvGrpSpPr>
          <p:grpSpPr>
            <a:xfrm>
              <a:off x="755912" y="1430936"/>
              <a:ext cx="411894" cy="164879"/>
              <a:chOff x="755912" y="1430936"/>
              <a:chExt cx="411894" cy="164879"/>
            </a:xfrm>
          </p:grpSpPr>
          <p:sp>
            <p:nvSpPr>
              <p:cNvPr id="93" name="Warning Icon" descr="&lt;SmartSettings&gt;&lt;SmartResize anchorLeft=&quot;Absolute&quot; anchorTop=&quot;Absolute&quot; anchorRight=&quot;None&quot; anchorBottom=&quot;None&quot; /&gt;&lt;/SmartSettings&gt;" hidden="1"/>
              <p:cNvSpPr>
                <a:spLocks noChangeAspect="1" noEditPoints="1"/>
              </p:cNvSpPr>
              <p:nvPr>
                <p:custDataLst>
                  <p:tags r:id="rId33"/>
                </p:custDataLst>
              </p:nvPr>
            </p:nvSpPr>
            <p:spPr bwMode="auto">
              <a:xfrm>
                <a:off x="755912" y="1431266"/>
                <a:ext cx="411894"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Error Icon" descr="&lt;SmartSettings&gt;&lt;SmartResize anchorLeft=&quot;Absolute&quot; anchorTop=&quot;Absolute&quot; anchorRight=&quot;None&quot; anchorBottom=&quot;None&quot; /&gt;&lt;/SmartSettings&gt;" hidden="1"/>
              <p:cNvSpPr>
                <a:spLocks noChangeAspect="1" noEditPoints="1"/>
              </p:cNvSpPr>
              <p:nvPr>
                <p:custDataLst>
                  <p:tags r:id="rId34"/>
                </p:custDataLst>
              </p:nvPr>
            </p:nvSpPr>
            <p:spPr bwMode="auto">
              <a:xfrm>
                <a:off x="782370" y="1431267"/>
                <a:ext cx="358977"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5" name="Question Icon" descr="&lt;SmartSettings&gt;&lt;SmartResize anchorLeft=&quot;Absolute&quot; anchorTop=&quot;Absolute&quot; anchorRight=&quot;None&quot; anchorBottom=&quot;None&quot; /&gt;&lt;/SmartSettings&gt;" hidden="1"/>
              <p:cNvSpPr>
                <a:spLocks noChangeAspect="1" noEditPoints="1"/>
              </p:cNvSpPr>
              <p:nvPr>
                <p:custDataLst>
                  <p:tags r:id="rId35"/>
                </p:custDataLst>
              </p:nvPr>
            </p:nvSpPr>
            <p:spPr bwMode="auto">
              <a:xfrm>
                <a:off x="782370" y="1430936"/>
                <a:ext cx="358977"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0" name="Button 1" descr="&lt;SmartSettings&gt;&lt;SmartResize anchorLeft=&quot;None&quot; anchorTop=&quot;None&quot; anchorRight=&quot;Absolute&quot; anchorBottom=&quot;Absolute&quot; /&gt;&lt;/SmartSettings&gt;"/>
            <p:cNvSpPr>
              <a:spLocks/>
            </p:cNvSpPr>
            <p:nvPr>
              <p:custDataLst>
                <p:tags r:id="rId30"/>
              </p:custDataLst>
            </p:nvPr>
          </p:nvSpPr>
          <p:spPr bwMode="auto">
            <a:xfrm>
              <a:off x="6619372" y="3195560"/>
              <a:ext cx="597329"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92" name="Button 1" descr="&lt;SmartSettings&gt;&lt;SmartResize anchorLeft=&quot;None&quot; anchorTop=&quot;None&quot; anchorRight=&quot;Absolute&quot; anchorBottom=&quot;Absolute&quot; /&gt;&lt;/SmartSettings&gt;"/>
            <p:cNvSpPr>
              <a:spLocks/>
            </p:cNvSpPr>
            <p:nvPr>
              <p:custDataLst>
                <p:tags r:id="rId31"/>
              </p:custDataLst>
            </p:nvPr>
          </p:nvSpPr>
          <p:spPr bwMode="auto">
            <a:xfrm>
              <a:off x="5589699" y="3195560"/>
              <a:ext cx="968791" cy="99865"/>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요청</a:t>
              </a:r>
              <a:r>
                <a:rPr lang="en-US" altLang="ko-KR" sz="900">
                  <a:solidFill>
                    <a:schemeClr val="bg1"/>
                  </a:solidFill>
                  <a:latin typeface="Segoe UI" panose="020B0502040204020203" pitchFamily="34" charset="0"/>
                  <a:cs typeface="Segoe UI" panose="020B0502040204020203" pitchFamily="34" charset="0"/>
                </a:rPr>
                <a:t>/</a:t>
              </a:r>
              <a:r>
                <a:rPr lang="ko-KR" altLang="en-US" sz="900">
                  <a:solidFill>
                    <a:schemeClr val="bg1"/>
                  </a:solidFill>
                  <a:latin typeface="Segoe UI" panose="020B0502040204020203" pitchFamily="34" charset="0"/>
                  <a:cs typeface="Segoe UI" panose="020B0502040204020203" pitchFamily="34" charset="0"/>
                </a:rPr>
                <a:t>승인</a:t>
              </a:r>
              <a:endParaRPr lang="en-US" sz="900">
                <a:solidFill>
                  <a:schemeClr val="bg1"/>
                </a:solidFill>
                <a:effectLst/>
                <a:latin typeface="Segoe UI" panose="020B0502040204020203" pitchFamily="34" charset="0"/>
                <a:cs typeface="Segoe UI" panose="020B0502040204020203" pitchFamily="34" charset="0"/>
              </a:endParaRPr>
            </a:p>
          </p:txBody>
        </p:sp>
        <p:sp>
          <p:nvSpPr>
            <p:cNvPr id="121" name="Button 1" descr="&lt;SmartSettings&gt;&lt;SmartResize anchorLeft=&quot;None&quot; anchorTop=&quot;None&quot; anchorRight=&quot;Absolute&quot; anchorBottom=&quot;Absolute&quot; /&gt;&lt;/SmartSettings&gt;"/>
            <p:cNvSpPr>
              <a:spLocks/>
            </p:cNvSpPr>
            <p:nvPr>
              <p:custDataLst>
                <p:tags r:id="rId32"/>
              </p:custDataLst>
            </p:nvPr>
          </p:nvSpPr>
          <p:spPr bwMode="auto">
            <a:xfrm>
              <a:off x="4845637" y="3195560"/>
              <a:ext cx="686661" cy="99865"/>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요청</a:t>
              </a:r>
              <a:endParaRPr lang="en-US" sz="900">
                <a:solidFill>
                  <a:schemeClr val="bg1"/>
                </a:solidFill>
                <a:effectLst/>
                <a:latin typeface="Segoe UI" panose="020B0502040204020203" pitchFamily="34" charset="0"/>
                <a:cs typeface="Segoe UI" panose="020B0502040204020203" pitchFamily="34" charset="0"/>
              </a:endParaRPr>
            </a:p>
          </p:txBody>
        </p:sp>
      </p:grpSp>
      <p:graphicFrame>
        <p:nvGraphicFramePr>
          <p:cNvPr id="96" name="표 95"/>
          <p:cNvGraphicFramePr>
            <a:graphicFrameLocks noGrp="1"/>
          </p:cNvGraphicFramePr>
          <p:nvPr>
            <p:extLst>
              <p:ext uri="{D42A27DB-BD31-4B8C-83A1-F6EECF244321}">
                <p14:modId xmlns:p14="http://schemas.microsoft.com/office/powerpoint/2010/main" val="3324613769"/>
              </p:ext>
            </p:extLst>
          </p:nvPr>
        </p:nvGraphicFramePr>
        <p:xfrm>
          <a:off x="5898419" y="1172143"/>
          <a:ext cx="4653522" cy="4861054"/>
        </p:xfrm>
        <a:graphic>
          <a:graphicData uri="http://schemas.openxmlformats.org/drawingml/2006/table">
            <a:tbl>
              <a:tblPr firstRow="1" bandRow="1"/>
              <a:tblGrid>
                <a:gridCol w="800112">
                  <a:extLst>
                    <a:ext uri="{9D8B030D-6E8A-4147-A177-3AD203B41FA5}">
                      <a16:colId xmlns="" xmlns:a16="http://schemas.microsoft.com/office/drawing/2014/main" val="20000"/>
                    </a:ext>
                  </a:extLst>
                </a:gridCol>
                <a:gridCol w="1284470">
                  <a:extLst>
                    <a:ext uri="{9D8B030D-6E8A-4147-A177-3AD203B41FA5}">
                      <a16:colId xmlns="" xmlns:a16="http://schemas.microsoft.com/office/drawing/2014/main" val="20001"/>
                    </a:ext>
                  </a:extLst>
                </a:gridCol>
                <a:gridCol w="825333">
                  <a:extLst>
                    <a:ext uri="{9D8B030D-6E8A-4147-A177-3AD203B41FA5}">
                      <a16:colId xmlns="" xmlns:a16="http://schemas.microsoft.com/office/drawing/2014/main" val="20002"/>
                    </a:ext>
                  </a:extLst>
                </a:gridCol>
                <a:gridCol w="1743607">
                  <a:extLst>
                    <a:ext uri="{9D8B030D-6E8A-4147-A177-3AD203B41FA5}">
                      <a16:colId xmlns="" xmlns:a16="http://schemas.microsoft.com/office/drawing/2014/main" val="20003"/>
                    </a:ext>
                  </a:extLst>
                </a:gridCol>
              </a:tblGrid>
              <a:tr h="313609">
                <a:tc>
                  <a:txBody>
                    <a:bodyPr/>
                    <a:lstStyle/>
                    <a:p>
                      <a:pPr algn="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프로젝트명</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a:ea typeface="나눔고딕"/>
                          <a:cs typeface="Segoe UI"/>
                        </a:rPr>
                        <a:t>(P200200001) 2022</a:t>
                      </a:r>
                      <a:r>
                        <a:rPr lang="ko-KR" altLang="en-US" sz="800" b="0" noProof="1">
                          <a:solidFill>
                            <a:srgbClr val="5F5F5F"/>
                          </a:solidFill>
                          <a:latin typeface="나눔고딕"/>
                          <a:ea typeface="나눔고딕"/>
                          <a:cs typeface="Segoe UI"/>
                        </a:rPr>
                        <a:t>년 </a:t>
                      </a:r>
                      <a:r>
                        <a:rPr lang="en-US" altLang="ko-KR" sz="800" b="0" noProof="1">
                          <a:solidFill>
                            <a:srgbClr val="5F5F5F"/>
                          </a:solidFill>
                          <a:latin typeface="나눔고딕"/>
                          <a:ea typeface="나눔고딕"/>
                          <a:cs typeface="Segoe UI"/>
                        </a:rPr>
                        <a:t>000 </a:t>
                      </a:r>
                      <a:r>
                        <a:rPr lang="ko-KR" altLang="en-US" sz="800" b="0" noProof="1">
                          <a:solidFill>
                            <a:srgbClr val="5F5F5F"/>
                          </a:solidFill>
                          <a:latin typeface="나눔고딕"/>
                          <a:ea typeface="나눔고딕"/>
                          <a:cs typeface="Segoe UI"/>
                        </a:rPr>
                        <a:t>용역</a:t>
                      </a:r>
                      <a:endParaRPr lang="en-US" altLang="ko-KR" sz="800" b="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2"/>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요구사항명</a:t>
                      </a:r>
                      <a:endParaRPr lang="en-US" altLang="ko-KR" sz="800" b="1"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r>
                        <a:rPr lang="en-US" altLang="ko-KR" sz="800">
                          <a:solidFill>
                            <a:srgbClr val="5F5F5F"/>
                          </a:solidFill>
                          <a:latin typeface="나눔고딕"/>
                          <a:ea typeface="나눔고딕"/>
                          <a:cs typeface="Segoe UI"/>
                        </a:rPr>
                        <a:t>(R202200001) 000 </a:t>
                      </a:r>
                      <a:r>
                        <a:rPr lang="ko-KR" altLang="en-US" sz="800">
                          <a:solidFill>
                            <a:srgbClr val="5F5F5F"/>
                          </a:solidFill>
                          <a:latin typeface="나눔고딕"/>
                          <a:ea typeface="나눔고딕"/>
                          <a:cs typeface="Segoe UI"/>
                        </a:rPr>
                        <a:t>요구사항</a:t>
                      </a:r>
                      <a:endParaRPr lang="en-US" altLang="ko-KR" sz="800">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4"/>
                  </a:ext>
                </a:extLst>
              </a:tr>
              <a:tr h="313609">
                <a:tc>
                  <a:txBody>
                    <a:bodyPr/>
                    <a:lstStyle/>
                    <a:p>
                      <a:pPr algn="r"/>
                      <a:r>
                        <a:rPr lang="en-US" altLang="ko-KR" sz="800" b="1" noProof="1">
                          <a:solidFill>
                            <a:srgbClr val="FF0000"/>
                          </a:solidFill>
                          <a:latin typeface="나눔고딕"/>
                          <a:ea typeface="나눔고딕"/>
                          <a:cs typeface="Segoe UI"/>
                        </a:rPr>
                        <a:t>*</a:t>
                      </a:r>
                      <a:r>
                        <a:rPr lang="ko-KR" altLang="en-US" sz="800" b="1" noProof="1">
                          <a:solidFill>
                            <a:srgbClr val="5F5F5F"/>
                          </a:solidFill>
                          <a:latin typeface="나눔고딕"/>
                          <a:ea typeface="나눔고딕"/>
                          <a:cs typeface="Segoe UI"/>
                        </a:rPr>
                        <a:t>작업 </a:t>
                      </a:r>
                      <a:r>
                        <a:rPr lang="en-US" altLang="ko-KR" sz="800" b="1" noProof="1">
                          <a:solidFill>
                            <a:srgbClr val="5F5F5F"/>
                          </a:solidFill>
                          <a:latin typeface="나눔고딕"/>
                          <a:ea typeface="나눔고딕"/>
                          <a:cs typeface="Segoe UI"/>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313609">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작업명</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1"/>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유형</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5"/>
                  </a:ext>
                </a:extLst>
              </a:tr>
              <a:tr h="31360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작업범주</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3"/>
                  </a:ext>
                </a:extLst>
              </a:tr>
              <a:tr h="684826">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 </a:t>
                      </a:r>
                      <a:r>
                        <a:rPr lang="ko-KR" altLang="en-US" sz="800" b="1" kern="1200" noProof="1">
                          <a:solidFill>
                            <a:srgbClr val="5F5F5F"/>
                          </a:solidFill>
                          <a:latin typeface="나눔고딕"/>
                          <a:ea typeface="나눔고딕"/>
                          <a:cs typeface="Segoe UI"/>
                        </a:rPr>
                        <a:t>담당자</a:t>
                      </a:r>
                      <a:endParaRPr lang="en-US" altLang="ko-KR" sz="800" b="1" kern="1200" noProof="1">
                        <a:solidFill>
                          <a:srgbClr val="5F5F5F"/>
                        </a:solidFill>
                        <a:latin typeface="나눔고딕"/>
                        <a:ea typeface="나눔고딕"/>
                        <a:cs typeface="Segoe UI"/>
                      </a:endParaRPr>
                    </a:p>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kern="1200" noProof="1">
                          <a:solidFill>
                            <a:srgbClr val="5F5F5F"/>
                          </a:solidFill>
                          <a:latin typeface="나눔고딕"/>
                          <a:ea typeface="나눔고딕"/>
                          <a:cs typeface="Segoe UI"/>
                        </a:rPr>
                        <a:t>(</a:t>
                      </a:r>
                      <a:r>
                        <a:rPr lang="ko-KR" altLang="en-US" sz="800" b="1" kern="1200" noProof="1">
                          <a:solidFill>
                            <a:srgbClr val="5F5F5F"/>
                          </a:solidFill>
                          <a:latin typeface="나눔고딕"/>
                          <a:ea typeface="나눔고딕"/>
                          <a:cs typeface="Segoe UI"/>
                        </a:rPr>
                        <a:t>수행기관</a:t>
                      </a:r>
                      <a:r>
                        <a:rPr lang="en-US" altLang="ko-KR" sz="800" b="1" kern="1200" noProof="1">
                          <a:solidFill>
                            <a:srgbClr val="5F5F5F"/>
                          </a:solidFill>
                          <a:latin typeface="나눔고딕"/>
                          <a:ea typeface="나눔고딕"/>
                          <a:cs typeface="Segoe UI"/>
                        </a:rPr>
                        <a:t>)</a:t>
                      </a:r>
                    </a:p>
                    <a:p>
                      <a:pPr marL="0" algn="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6"/>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시작 예정일자</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종료 예정일자</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9"/>
                  </a:ext>
                </a:extLst>
              </a:tr>
              <a:tr h="324000">
                <a:tc>
                  <a:txBody>
                    <a:bodyPr/>
                    <a:lstStyle/>
                    <a:p>
                      <a:pPr marL="0" algn="r" defTabSz="1280160" rtl="0" eaLnBrk="1" latinLnBrk="1" hangingPunct="1"/>
                      <a:r>
                        <a:rPr lang="ko-KR" altLang="en-US" sz="800" b="1" kern="1200" noProof="1" smtClean="0">
                          <a:solidFill>
                            <a:srgbClr val="5F5F5F"/>
                          </a:solidFill>
                          <a:latin typeface="나눔고딕"/>
                          <a:ea typeface="나눔고딕"/>
                          <a:cs typeface="Segoe UI"/>
                        </a:rPr>
                        <a:t>실제 </a:t>
                      </a:r>
                      <a:r>
                        <a:rPr lang="ko-KR" altLang="en-US" sz="800" b="1" kern="1200" noProof="1">
                          <a:solidFill>
                            <a:srgbClr val="5F5F5F"/>
                          </a:solidFill>
                          <a:latin typeface="나눔고딕"/>
                          <a:ea typeface="나눔고딕"/>
                          <a:cs typeface="Segoe UI"/>
                        </a:rPr>
                        <a:t>시작일자</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ko-KR" altLang="en-US" sz="800" b="1" kern="1200" noProof="1" smtClean="0">
                          <a:solidFill>
                            <a:srgbClr val="5F5F5F"/>
                          </a:solidFill>
                          <a:latin typeface="나눔고딕"/>
                          <a:ea typeface="나눔고딕"/>
                          <a:cs typeface="Segoe UI"/>
                        </a:rPr>
                        <a:t>실제 </a:t>
                      </a:r>
                      <a:r>
                        <a:rPr lang="ko-KR" altLang="en-US" sz="800" b="1" kern="1200" noProof="1">
                          <a:solidFill>
                            <a:srgbClr val="5F5F5F"/>
                          </a:solidFill>
                          <a:latin typeface="나눔고딕"/>
                          <a:ea typeface="나눔고딕"/>
                          <a:cs typeface="Segoe UI"/>
                        </a:rPr>
                        <a:t>종료일자</a:t>
                      </a:r>
                      <a:endParaRPr lang="en-US" sz="8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10"/>
                  </a:ext>
                </a:extLst>
              </a:tr>
              <a:tr h="63679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작업내용</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1"/>
                  </a:ext>
                </a:extLst>
              </a:tr>
              <a:tr h="324000">
                <a:tc>
                  <a:txBody>
                    <a:bodyPr/>
                    <a:lstStyle/>
                    <a:p>
                      <a:pPr marL="0" algn="r" defTabSz="1280160" rtl="0" eaLnBrk="1" latinLnBrk="1" hangingPunct="1"/>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수행장소</a:t>
                      </a:r>
                      <a:endParaRPr lang="en-US"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2"/>
                  </a:ext>
                </a:extLst>
              </a:tr>
              <a:tr h="324000">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a:ea typeface="나눔고딕"/>
                          <a:cs typeface="Segoe UI"/>
                        </a:rPr>
                        <a:t>*</a:t>
                      </a:r>
                      <a:r>
                        <a:rPr lang="ko-KR" altLang="en-US" sz="800" b="1" kern="1200" noProof="1">
                          <a:solidFill>
                            <a:srgbClr val="5F5F5F"/>
                          </a:solidFill>
                          <a:latin typeface="나눔고딕"/>
                          <a:ea typeface="나눔고딕"/>
                          <a:cs typeface="Segoe UI"/>
                        </a:rPr>
                        <a:t>진행상태</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a:ea typeface="나눔고딕"/>
                          <a:cs typeface="Segoe UI"/>
                        </a:rPr>
                        <a:t>                                       </a:t>
                      </a:r>
                      <a:r>
                        <a:rPr lang="en-US" sz="800" noProof="1">
                          <a:solidFill>
                            <a:srgbClr val="FF0000"/>
                          </a:solidFill>
                          <a:latin typeface="나눔고딕"/>
                          <a:ea typeface="나눔고딕"/>
                          <a:cs typeface="Segoe UI"/>
                        </a:rPr>
                        <a:t> </a:t>
                      </a:r>
                      <a:r>
                        <a:rPr lang="ko-KR" altLang="en-US" sz="800" noProof="1">
                          <a:solidFill>
                            <a:srgbClr val="FF0000"/>
                          </a:solidFill>
                          <a:latin typeface="나눔고딕"/>
                          <a:ea typeface="나눔고딕"/>
                          <a:cs typeface="Segoe UI"/>
                        </a:rPr>
                        <a:t>준비</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수행중</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완료</a:t>
                      </a:r>
                      <a:r>
                        <a:rPr lang="en-US" altLang="ko-KR" sz="800" noProof="1">
                          <a:solidFill>
                            <a:srgbClr val="FF0000"/>
                          </a:solidFill>
                          <a:latin typeface="나눔고딕"/>
                          <a:ea typeface="나눔고딕"/>
                          <a:cs typeface="Segoe UI"/>
                        </a:rPr>
                        <a:t>/</a:t>
                      </a:r>
                      <a:r>
                        <a:rPr lang="ko-KR" altLang="en-US" sz="800" noProof="1">
                          <a:solidFill>
                            <a:srgbClr val="FF0000"/>
                          </a:solidFill>
                          <a:latin typeface="나눔고딕"/>
                          <a:ea typeface="나눔고딕"/>
                          <a:cs typeface="Segoe UI"/>
                        </a:rPr>
                        <a:t>보류</a:t>
                      </a:r>
                      <a:endParaRPr lang="en-US" sz="800" noProof="1">
                        <a:solidFill>
                          <a:srgbClr val="FF0000"/>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3"/>
                  </a:ext>
                </a:extLst>
              </a:tr>
              <a:tr h="361784">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a:ea typeface="나눔고딕"/>
                          <a:cs typeface="Segoe UI"/>
                        </a:rPr>
                        <a:t>인수인계구분</a:t>
                      </a:r>
                      <a:endParaRPr lang="en-US" altLang="ko-KR" sz="800" b="1" kern="1200" noProof="1">
                        <a:solidFill>
                          <a:srgbClr val="5F5F5F"/>
                        </a:solidFill>
                        <a:latin typeface="나눔고딕"/>
                        <a:ea typeface="나눔고딕"/>
                        <a:cs typeface="Segoe UI"/>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4"/>
                  </a:ext>
                </a:extLst>
              </a:tr>
            </a:tbl>
          </a:graphicData>
        </a:graphic>
      </p:graphicFrame>
      <p:sp>
        <p:nvSpPr>
          <p:cNvPr id="100" name="Text Box"/>
          <p:cNvSpPr/>
          <p:nvPr/>
        </p:nvSpPr>
        <p:spPr>
          <a:xfrm>
            <a:off x="6742062" y="2158111"/>
            <a:ext cx="25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Text Box"/>
          <p:cNvSpPr/>
          <p:nvPr/>
        </p:nvSpPr>
        <p:spPr>
          <a:xfrm>
            <a:off x="6745857" y="1835180"/>
            <a:ext cx="118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R202200001-001</a:t>
            </a:r>
          </a:p>
        </p:txBody>
      </p:sp>
      <p:sp>
        <p:nvSpPr>
          <p:cNvPr id="102" name="Button"/>
          <p:cNvSpPr>
            <a:spLocks/>
          </p:cNvSpPr>
          <p:nvPr/>
        </p:nvSpPr>
        <p:spPr bwMode="auto">
          <a:xfrm>
            <a:off x="7991987" y="184368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Text Box"/>
          <p:cNvSpPr/>
          <p:nvPr/>
        </p:nvSpPr>
        <p:spPr>
          <a:xfrm>
            <a:off x="6758234" y="3812421"/>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9" name="Date Picker Icon" descr="&lt;SmartSettings&gt;&lt;SmartResize anchorLeft=&quot;None&quot; anchorTop=&quot;None&quot; anchorRight=&quot;Absolute&quot; anchorBottom=&quot;None&quot; /&gt;&lt;/SmartSettings&gt;"/>
          <p:cNvSpPr>
            <a:spLocks noEditPoints="1"/>
          </p:cNvSpPr>
          <p:nvPr>
            <p:custDataLst>
              <p:tags r:id="rId10"/>
            </p:custDataLst>
          </p:nvPr>
        </p:nvSpPr>
        <p:spPr bwMode="auto">
          <a:xfrm>
            <a:off x="7627973" y="378710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11"/>
            </p:custDataLst>
          </p:nvPr>
        </p:nvGrpSpPr>
        <p:grpSpPr>
          <a:xfrm>
            <a:off x="6758234" y="5383912"/>
            <a:ext cx="828000" cy="211203"/>
            <a:chOff x="595686" y="1272603"/>
            <a:chExt cx="1135065" cy="176002"/>
          </a:xfrm>
          <a:solidFill>
            <a:srgbClr val="FFFFFF"/>
          </a:solidFill>
        </p:grpSpPr>
        <p:sp>
          <p:nvSpPr>
            <p:cNvPr id="132"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진행상태</a:t>
              </a:r>
              <a:endParaRPr lang="en-US" sz="900">
                <a:solidFill>
                  <a:srgbClr val="5F5F5F"/>
                </a:solidFill>
                <a:latin typeface="Segoe UI" panose="020B0502040204020203" pitchFamily="34" charset="0"/>
                <a:cs typeface="Segoe UI" panose="020B0502040204020203" pitchFamily="34" charset="0"/>
              </a:endParaRPr>
            </a:p>
          </p:txBody>
        </p:sp>
        <p:sp>
          <p:nvSpPr>
            <p:cNvPr id="133"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4" name="Drop-Down Box" descr="&lt;SmartSettings&gt;&lt;SmartResize enabled=&quot;True&quot; minWidth=&quot;18&quot; minHeight=&quot;7&quot; /&gt;&lt;/SmartSettings&gt;"/>
          <p:cNvGrpSpPr/>
          <p:nvPr>
            <p:custDataLst>
              <p:tags r:id="rId12"/>
            </p:custDataLst>
          </p:nvPr>
        </p:nvGrpSpPr>
        <p:grpSpPr>
          <a:xfrm>
            <a:off x="6745831" y="2463996"/>
            <a:ext cx="828000" cy="216000"/>
            <a:chOff x="595686" y="1270605"/>
            <a:chExt cx="1135065" cy="180000"/>
          </a:xfrm>
          <a:solidFill>
            <a:srgbClr val="FFFFFF"/>
          </a:solidFill>
        </p:grpSpPr>
        <p:sp>
          <p:nvSpPr>
            <p:cNvPr id="13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내부보고용</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9" name="Drop-Down Box" descr="&lt;SmartSettings&gt;&lt;SmartResize enabled=&quot;True&quot; minWidth=&quot;18&quot; minHeight=&quot;7&quot; /&gt;&lt;/SmartSettings&gt;"/>
          <p:cNvGrpSpPr/>
          <p:nvPr>
            <p:custDataLst>
              <p:tags r:id="rId13"/>
            </p:custDataLst>
          </p:nvPr>
        </p:nvGrpSpPr>
        <p:grpSpPr>
          <a:xfrm>
            <a:off x="8794372" y="2774526"/>
            <a:ext cx="828000" cy="211203"/>
            <a:chOff x="595686" y="1272603"/>
            <a:chExt cx="1135065" cy="176002"/>
          </a:xfrm>
          <a:solidFill>
            <a:srgbClr val="FFFFFF"/>
          </a:solidFill>
        </p:grpSpPr>
        <p:sp>
          <p:nvSpPr>
            <p:cNvPr id="140"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범주선택</a:t>
              </a:r>
              <a:endParaRPr lang="en-US" sz="900">
                <a:solidFill>
                  <a:srgbClr val="5F5F5F"/>
                </a:solidFill>
                <a:latin typeface="Segoe UI" panose="020B0502040204020203" pitchFamily="34" charset="0"/>
                <a:cs typeface="Segoe UI" panose="020B0502040204020203" pitchFamily="34" charset="0"/>
              </a:endParaRPr>
            </a:p>
          </p:txBody>
        </p:sp>
        <p:sp>
          <p:nvSpPr>
            <p:cNvPr id="141"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206" name="직사각형 205"/>
          <p:cNvSpPr/>
          <p:nvPr/>
        </p:nvSpPr>
        <p:spPr>
          <a:xfrm>
            <a:off x="10776794" y="2047535"/>
            <a:ext cx="708339" cy="2092881"/>
          </a:xfrm>
          <a:prstGeom prst="rect">
            <a:avLst/>
          </a:prstGeom>
          <a:ln>
            <a:solidFill>
              <a:srgbClr val="FF0000"/>
            </a:solidFill>
          </a:ln>
        </p:spPr>
        <p:txBody>
          <a:bodyPr wrap="square">
            <a:spAutoFit/>
          </a:bodyPr>
          <a:lstStyle/>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개발</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제안</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기획</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하자보수</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테스트</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문서</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외주관리</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유지보수</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회의</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외근</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dirty="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dirty="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dirty="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22" name="Text Box"/>
          <p:cNvSpPr/>
          <p:nvPr/>
        </p:nvSpPr>
        <p:spPr>
          <a:xfrm>
            <a:off x="6759263" y="4128478"/>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23" name="Date Picker Icon" descr="&lt;SmartSettings&gt;&lt;SmartResize anchorLeft=&quot;None&quot; anchorTop=&quot;None&quot; anchorRight=&quot;Absolute&quot; anchorBottom=&quot;None&quot; /&gt;&lt;/SmartSettings&gt;"/>
          <p:cNvSpPr>
            <a:spLocks noEditPoints="1"/>
          </p:cNvSpPr>
          <p:nvPr>
            <p:custDataLst>
              <p:tags r:id="rId14"/>
            </p:custDataLst>
          </p:nvPr>
        </p:nvSpPr>
        <p:spPr bwMode="auto">
          <a:xfrm>
            <a:off x="7655110" y="412632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p:cNvSpPr/>
          <p:nvPr/>
        </p:nvSpPr>
        <p:spPr>
          <a:xfrm>
            <a:off x="7473142" y="7085735"/>
            <a:ext cx="4095489" cy="2404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요구사항</a:t>
            </a:r>
            <a:endParaRPr lang="en-US" altLang="ko-KR" sz="1200"/>
          </a:p>
          <a:p>
            <a:r>
              <a:rPr lang="en-US" altLang="ko-KR" sz="1200"/>
              <a:t>- </a:t>
            </a:r>
            <a:r>
              <a:rPr lang="ko-KR" altLang="en-US" sz="1200"/>
              <a:t>해당 프로젝트 참여자만 요구사항을 최초 작성</a:t>
            </a:r>
          </a:p>
          <a:p>
            <a:r>
              <a:rPr lang="en-US" altLang="ko-KR" sz="1200"/>
              <a:t>- </a:t>
            </a:r>
            <a:r>
              <a:rPr lang="ko-KR" altLang="en-US" sz="1200"/>
              <a:t>요구사항 수정</a:t>
            </a:r>
            <a:r>
              <a:rPr lang="en-US" altLang="ko-KR" sz="1200"/>
              <a:t>/</a:t>
            </a:r>
            <a:r>
              <a:rPr lang="ko-KR" altLang="en-US" sz="1200"/>
              <a:t>삭제 등 기능은  프로젝트 </a:t>
            </a:r>
            <a:r>
              <a:rPr lang="en-US" altLang="ko-KR" sz="1200"/>
              <a:t>PM</a:t>
            </a:r>
            <a:r>
              <a:rPr lang="ko-KR" altLang="en-US" sz="1200"/>
              <a:t>과</a:t>
            </a:r>
            <a:r>
              <a:rPr lang="en-US" altLang="ko-KR" sz="1200"/>
              <a:t/>
            </a:r>
            <a:br>
              <a:rPr lang="en-US" altLang="ko-KR" sz="1200"/>
            </a:br>
            <a:r>
              <a:rPr lang="en-US" altLang="ko-KR" sz="1200"/>
              <a:t> </a:t>
            </a:r>
            <a:r>
              <a:rPr lang="ko-KR" altLang="en-US" sz="1200"/>
              <a:t> 요구사항에 지정된 </a:t>
            </a:r>
            <a:r>
              <a:rPr lang="en-US" altLang="ko-KR" sz="1200"/>
              <a:t>PL</a:t>
            </a:r>
            <a:r>
              <a:rPr lang="ko-KR" altLang="en-US" sz="1200"/>
              <a:t>만 가능</a:t>
            </a:r>
            <a:endParaRPr lang="en-US" altLang="ko-KR" sz="1200"/>
          </a:p>
          <a:p>
            <a:endParaRPr lang="en-US" altLang="ko-KR" sz="1200"/>
          </a:p>
          <a:p>
            <a:r>
              <a:rPr lang="ko-KR" altLang="en-US" sz="1200"/>
              <a:t>업무</a:t>
            </a:r>
            <a:endParaRPr lang="en-US" altLang="ko-KR" sz="1200"/>
          </a:p>
          <a:p>
            <a:r>
              <a:rPr lang="en-US" altLang="ko-KR" sz="1200"/>
              <a:t>- </a:t>
            </a:r>
            <a:r>
              <a:rPr lang="ko-KR" altLang="en-US" sz="1200"/>
              <a:t>업무의 등록은 프로젝트 참여자 누구나 최초 작성</a:t>
            </a:r>
            <a:r>
              <a:rPr lang="en-US" altLang="ko-KR" sz="1200"/>
              <a:t/>
            </a:r>
            <a:br>
              <a:rPr lang="en-US" altLang="ko-KR" sz="1200"/>
            </a:br>
            <a:r>
              <a:rPr lang="en-US" altLang="ko-KR" sz="1200"/>
              <a:t>   (PL </a:t>
            </a:r>
            <a:r>
              <a:rPr lang="ko-KR" altLang="en-US" sz="1200"/>
              <a:t>승인 필요</a:t>
            </a:r>
            <a:r>
              <a:rPr lang="en-US" altLang="ko-KR" sz="1200"/>
              <a:t>)</a:t>
            </a:r>
          </a:p>
          <a:p>
            <a:r>
              <a:rPr lang="en-US" altLang="ko-KR" sz="1200"/>
              <a:t>- </a:t>
            </a:r>
            <a:r>
              <a:rPr lang="ko-KR" altLang="en-US" sz="1200"/>
              <a:t>업무의 수정</a:t>
            </a:r>
            <a:r>
              <a:rPr lang="en-US" altLang="ko-KR" sz="1200"/>
              <a:t>/</a:t>
            </a:r>
            <a:r>
              <a:rPr lang="ko-KR" altLang="en-US" sz="1200"/>
              <a:t>삭제 등 기능은 해당 요구사항의</a:t>
            </a:r>
            <a:r>
              <a:rPr lang="en-US" altLang="ko-KR" sz="1200"/>
              <a:t/>
            </a:r>
            <a:br>
              <a:rPr lang="en-US" altLang="ko-KR" sz="1200"/>
            </a:br>
            <a:r>
              <a:rPr lang="en-US" altLang="ko-KR" sz="1200"/>
              <a:t>   PL</a:t>
            </a:r>
            <a:r>
              <a:rPr lang="ko-KR" altLang="en-US" sz="1200"/>
              <a:t>만 가능</a:t>
            </a:r>
            <a:endParaRPr lang="en-US" altLang="ko-KR" sz="1200"/>
          </a:p>
          <a:p>
            <a:r>
              <a:rPr lang="en-US" altLang="ko-KR" sz="1200"/>
              <a:t>- TASK </a:t>
            </a:r>
            <a:r>
              <a:rPr lang="ko-KR" altLang="en-US" sz="1200"/>
              <a:t>수행자가 업무 수정 </a:t>
            </a:r>
            <a:r>
              <a:rPr lang="ko-KR" altLang="en-US" sz="1200" err="1"/>
              <a:t>필요시</a:t>
            </a:r>
            <a:r>
              <a:rPr lang="ko-KR" altLang="en-US" sz="1200"/>
              <a:t> 변경요청을 하며</a:t>
            </a:r>
            <a:r>
              <a:rPr lang="en-US" altLang="ko-KR" sz="1200"/>
              <a:t/>
            </a:r>
            <a:br>
              <a:rPr lang="en-US" altLang="ko-KR" sz="1200"/>
            </a:br>
            <a:r>
              <a:rPr lang="en-US" altLang="ko-KR" sz="1200"/>
              <a:t>   PL</a:t>
            </a:r>
            <a:r>
              <a:rPr lang="ko-KR" altLang="en-US" sz="1200"/>
              <a:t>이 검토 후 수정 반영</a:t>
            </a:r>
            <a:endParaRPr lang="en-US" altLang="ko-KR" sz="1200"/>
          </a:p>
        </p:txBody>
      </p:sp>
      <p:grpSp>
        <p:nvGrpSpPr>
          <p:cNvPr id="124" name="Drop-Down Box" descr="&lt;SmartSettings&gt;&lt;SmartResize enabled=&quot;True&quot; minWidth=&quot;18&quot; minHeight=&quot;7&quot; /&gt;&lt;/SmartSettings&gt;"/>
          <p:cNvGrpSpPr/>
          <p:nvPr>
            <p:custDataLst>
              <p:tags r:id="rId15"/>
            </p:custDataLst>
          </p:nvPr>
        </p:nvGrpSpPr>
        <p:grpSpPr>
          <a:xfrm>
            <a:off x="1773109" y="2290827"/>
            <a:ext cx="2801533" cy="211203"/>
            <a:chOff x="595685" y="1231762"/>
            <a:chExt cx="2319480" cy="257685"/>
          </a:xfrm>
          <a:solidFill>
            <a:srgbClr val="FFFFFF"/>
          </a:solidFill>
        </p:grpSpPr>
        <p:sp>
          <p:nvSpPr>
            <p:cNvPr id="125" name="Text Box"/>
            <p:cNvSpPr/>
            <p:nvPr/>
          </p:nvSpPr>
          <p:spPr>
            <a:xfrm>
              <a:off x="595685" y="1231762"/>
              <a:ext cx="2319480" cy="257685"/>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착수</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분석</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설계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구축</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시험</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운영</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교육</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준공</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보고</a:t>
              </a:r>
              <a:endParaRPr lang="en-US" sz="900">
                <a:solidFill>
                  <a:srgbClr val="5F5F5F"/>
                </a:solidFill>
                <a:latin typeface="Segoe UI" panose="020B0502040204020203" pitchFamily="34" charset="0"/>
                <a:cs typeface="Segoe UI" panose="020B0502040204020203" pitchFamily="34" charset="0"/>
              </a:endParaRPr>
            </a:p>
          </p:txBody>
        </p:sp>
        <p:sp>
          <p:nvSpPr>
            <p:cNvPr id="126" name="Arrow Down" descr="&lt;SmartSettings&gt;&lt;SmartResize anchorLeft=&quot;None&quot; anchorTop=&quot;None&quot; anchorRight=&quot;Absolute&quot; anchorBottom=&quot;None&quot; /&gt;&lt;/SmartSettings&gt;"/>
            <p:cNvSpPr>
              <a:spLocks noChangeAspect="1"/>
            </p:cNvSpPr>
            <p:nvPr>
              <p:custDataLst>
                <p:tags r:id="rId23"/>
              </p:custDataLst>
            </p:nvPr>
          </p:nvSpPr>
          <p:spPr bwMode="auto">
            <a:xfrm flipH="1">
              <a:off x="2712609" y="1334137"/>
              <a:ext cx="68485" cy="52966"/>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pic>
        <p:nvPicPr>
          <p:cNvPr id="8" name="그림 7"/>
          <p:cNvPicPr>
            <a:picLocks noChangeAspect="1"/>
          </p:cNvPicPr>
          <p:nvPr/>
        </p:nvPicPr>
        <p:blipFill rotWithShape="1">
          <a:blip r:embed="rId53"/>
          <a:srcRect b="9664"/>
          <a:stretch/>
        </p:blipFill>
        <p:spPr>
          <a:xfrm>
            <a:off x="4404188" y="6376811"/>
            <a:ext cx="2916322" cy="3497488"/>
          </a:xfrm>
          <a:prstGeom prst="rect">
            <a:avLst/>
          </a:prstGeom>
        </p:spPr>
      </p:pic>
      <p:cxnSp>
        <p:nvCxnSpPr>
          <p:cNvPr id="178" name="직선 화살표 연결선 17"/>
          <p:cNvCxnSpPr>
            <a:stCxn id="125" idx="2"/>
          </p:cNvCxnSpPr>
          <p:nvPr/>
        </p:nvCxnSpPr>
        <p:spPr>
          <a:xfrm>
            <a:off x="3173876" y="2502030"/>
            <a:ext cx="1388156" cy="40557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
          <p:cNvCxnSpPr/>
          <p:nvPr/>
        </p:nvCxnSpPr>
        <p:spPr>
          <a:xfrm>
            <a:off x="3463512" y="2092521"/>
            <a:ext cx="2388591" cy="44653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8" name="Text Box"/>
          <p:cNvSpPr/>
          <p:nvPr/>
        </p:nvSpPr>
        <p:spPr>
          <a:xfrm>
            <a:off x="6777294" y="4430632"/>
            <a:ext cx="227988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9" name="Text Box"/>
          <p:cNvSpPr/>
          <p:nvPr/>
        </p:nvSpPr>
        <p:spPr>
          <a:xfrm>
            <a:off x="6769809" y="5076323"/>
            <a:ext cx="2261135" cy="1991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0" name="Text Box"/>
          <p:cNvSpPr/>
          <p:nvPr/>
        </p:nvSpPr>
        <p:spPr>
          <a:xfrm>
            <a:off x="8853251" y="3812421"/>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11" name="Date Picker Icon" descr="&lt;SmartSettings&gt;&lt;SmartResize anchorLeft=&quot;None&quot; anchorTop=&quot;None&quot; anchorRight=&quot;Absolute&quot; anchorBottom=&quot;None&quot; /&gt;&lt;/SmartSettings&gt;"/>
          <p:cNvSpPr>
            <a:spLocks noEditPoints="1"/>
          </p:cNvSpPr>
          <p:nvPr>
            <p:custDataLst>
              <p:tags r:id="rId16"/>
            </p:custDataLst>
          </p:nvPr>
        </p:nvSpPr>
        <p:spPr bwMode="auto">
          <a:xfrm>
            <a:off x="9722990" y="378710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2" name="Text Box"/>
          <p:cNvSpPr/>
          <p:nvPr/>
        </p:nvSpPr>
        <p:spPr>
          <a:xfrm>
            <a:off x="8854280" y="4128478"/>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13" name="Date Picker Icon" descr="&lt;SmartSettings&gt;&lt;SmartResize anchorLeft=&quot;None&quot; anchorTop=&quot;None&quot; anchorRight=&quot;Absolute&quot; anchorBottom=&quot;None&quot; /&gt;&lt;/SmartSettings&gt;"/>
          <p:cNvSpPr>
            <a:spLocks noEditPoints="1"/>
          </p:cNvSpPr>
          <p:nvPr>
            <p:custDataLst>
              <p:tags r:id="rId17"/>
            </p:custDataLst>
          </p:nvPr>
        </p:nvSpPr>
        <p:spPr bwMode="auto">
          <a:xfrm>
            <a:off x="9750127" y="412632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30" name="Button"/>
          <p:cNvSpPr>
            <a:spLocks/>
          </p:cNvSpPr>
          <p:nvPr/>
        </p:nvSpPr>
        <p:spPr bwMode="auto">
          <a:xfrm>
            <a:off x="8855203" y="3126938"/>
            <a:ext cx="5411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조직도</a:t>
            </a:r>
            <a:endParaRPr lang="en-US" sz="900">
              <a:solidFill>
                <a:srgbClr val="5F5F5F"/>
              </a:solidFill>
              <a:latin typeface="Segoe UI" panose="020B0502040204020203" pitchFamily="34" charset="0"/>
              <a:cs typeface="Segoe UI" panose="020B0502040204020203" pitchFamily="34" charset="0"/>
            </a:endParaRPr>
          </a:p>
        </p:txBody>
      </p:sp>
      <p:grpSp>
        <p:nvGrpSpPr>
          <p:cNvPr id="231" name="Tags" descr="&lt;SmartSettings&gt;&lt;SmartResize enabled=&quot;True&quot; minWidth=&quot;0&quot; minHeight=&quot;0&quot; /&gt;&lt;/SmartSettings&gt;"/>
          <p:cNvGrpSpPr/>
          <p:nvPr>
            <p:custDataLst>
              <p:tags r:id="rId18"/>
            </p:custDataLst>
          </p:nvPr>
        </p:nvGrpSpPr>
        <p:grpSpPr>
          <a:xfrm>
            <a:off x="6747835" y="3467383"/>
            <a:ext cx="1935002" cy="159377"/>
            <a:chOff x="180583" y="1275073"/>
            <a:chExt cx="1935002" cy="131716"/>
          </a:xfrm>
        </p:grpSpPr>
        <p:grpSp>
          <p:nvGrpSpPr>
            <p:cNvPr id="232" name="Tag"/>
            <p:cNvGrpSpPr/>
            <p:nvPr/>
          </p:nvGrpSpPr>
          <p:grpSpPr>
            <a:xfrm>
              <a:off x="180583" y="1275073"/>
              <a:ext cx="929752" cy="131716"/>
              <a:chOff x="1834672" y="2071557"/>
              <a:chExt cx="929752" cy="131716"/>
            </a:xfrm>
            <a:solidFill>
              <a:srgbClr val="FFFFFF"/>
            </a:solidFill>
          </p:grpSpPr>
          <p:sp>
            <p:nvSpPr>
              <p:cNvPr id="238" name="Tag Box"/>
              <p:cNvSpPr/>
              <p:nvPr/>
            </p:nvSpPr>
            <p:spPr>
              <a:xfrm>
                <a:off x="1834672" y="2071557"/>
                <a:ext cx="929752"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김</a:t>
                </a:r>
                <a:r>
                  <a:rPr lang="en-US" altLang="ko-KR" sz="800">
                    <a:solidFill>
                      <a:srgbClr val="5F5F5F"/>
                    </a:solidFill>
                    <a:latin typeface="Segoe UI" panose="020B0502040204020203" pitchFamily="34" charset="0"/>
                    <a:cs typeface="Segoe UI" panose="020B0502040204020203" pitchFamily="34" charset="0"/>
                  </a:rPr>
                  <a:t>OO(</a:t>
                </a:r>
                <a:r>
                  <a:rPr lang="ko-KR" altLang="en-US" sz="800">
                    <a:solidFill>
                      <a:srgbClr val="5F5F5F"/>
                    </a:solidFill>
                    <a:latin typeface="Segoe UI" panose="020B0502040204020203" pitchFamily="34" charset="0"/>
                    <a:cs typeface="Segoe UI" panose="020B0502040204020203" pitchFamily="34" charset="0"/>
                  </a:rPr>
                  <a:t>개발</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sp>
            <p:nvSpPr>
              <p:cNvPr id="239" name="Close Button" descr="&lt;SmartSettings&gt;&lt;SmartResize anchorLeft=&quot;None&quot; anchorTop=&quot;None&quot; anchorRight=&quot;Relative&quot; anchorBottom=&quot;None&quot; /&gt;&lt;/SmartSettings&gt;"/>
              <p:cNvSpPr>
                <a:spLocks noEditPoints="1"/>
              </p:cNvSpPr>
              <p:nvPr>
                <p:custDataLst>
                  <p:tags r:id="rId22"/>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33" name="Tag"/>
            <p:cNvGrpSpPr/>
            <p:nvPr/>
          </p:nvGrpSpPr>
          <p:grpSpPr>
            <a:xfrm>
              <a:off x="1185833" y="1275073"/>
              <a:ext cx="929752" cy="131716"/>
              <a:chOff x="2283920" y="2071557"/>
              <a:chExt cx="929752" cy="131716"/>
            </a:xfrm>
            <a:solidFill>
              <a:srgbClr val="FFFFFF"/>
            </a:solidFill>
          </p:grpSpPr>
          <p:sp>
            <p:nvSpPr>
              <p:cNvPr id="234" name="Tag Box"/>
              <p:cNvSpPr/>
              <p:nvPr/>
            </p:nvSpPr>
            <p:spPr>
              <a:xfrm>
                <a:off x="2283920" y="2071557"/>
                <a:ext cx="929752"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이</a:t>
                </a:r>
                <a:r>
                  <a:rPr lang="en-US" altLang="ko-KR" sz="800">
                    <a:solidFill>
                      <a:srgbClr val="5F5F5F"/>
                    </a:solidFill>
                    <a:latin typeface="Segoe UI" panose="020B0502040204020203" pitchFamily="34" charset="0"/>
                    <a:cs typeface="Segoe UI" panose="020B0502040204020203" pitchFamily="34" charset="0"/>
                  </a:rPr>
                  <a:t>OO(</a:t>
                </a:r>
                <a:r>
                  <a:rPr lang="ko-KR" altLang="en-US" sz="800">
                    <a:solidFill>
                      <a:srgbClr val="5F5F5F"/>
                    </a:solidFill>
                    <a:latin typeface="Segoe UI" panose="020B0502040204020203" pitchFamily="34" charset="0"/>
                    <a:cs typeface="Segoe UI" panose="020B0502040204020203" pitchFamily="34" charset="0"/>
                  </a:rPr>
                  <a:t>개발</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sp>
            <p:nvSpPr>
              <p:cNvPr id="235" name="Close Button" descr="&lt;SmartSettings&gt;&lt;SmartResize anchorLeft=&quot;None&quot; anchorTop=&quot;None&quot; anchorRight=&quot;Relative&quot; anchorBottom=&quot;None&quot; /&gt;&lt;/SmartSettings&gt;"/>
              <p:cNvSpPr>
                <a:spLocks noEditPoints="1"/>
              </p:cNvSpPr>
              <p:nvPr>
                <p:custDataLst>
                  <p:tags r:id="rId21"/>
                </p:custDataLst>
              </p:nvPr>
            </p:nvSpPr>
            <p:spPr bwMode="auto">
              <a:xfrm>
                <a:off x="3057840"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241" name="Text Box"/>
          <p:cNvSpPr/>
          <p:nvPr/>
        </p:nvSpPr>
        <p:spPr>
          <a:xfrm>
            <a:off x="6747097" y="3132785"/>
            <a:ext cx="2006554"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bg1">
                    <a:lumMod val="85000"/>
                  </a:schemeClr>
                </a:solidFill>
                <a:latin typeface="Segoe UI" panose="020B0502040204020203" pitchFamily="34" charset="0"/>
                <a:cs typeface="Segoe UI" panose="020B0502040204020203" pitchFamily="34" charset="0"/>
              </a:rPr>
              <a:t>조직 또는 사용자 이름으로 검색</a:t>
            </a:r>
            <a:endParaRPr lang="en-US" sz="900">
              <a:solidFill>
                <a:schemeClr val="bg1">
                  <a:lumMod val="85000"/>
                </a:schemeClr>
              </a:solidFill>
              <a:latin typeface="Segoe UI" panose="020B0502040204020203" pitchFamily="34" charset="0"/>
              <a:cs typeface="Segoe UI" panose="020B0502040204020203" pitchFamily="34" charset="0"/>
            </a:endParaRPr>
          </a:p>
        </p:txBody>
      </p:sp>
      <p:cxnSp>
        <p:nvCxnSpPr>
          <p:cNvPr id="219" name="직선 화살표 연결선 17"/>
          <p:cNvCxnSpPr>
            <a:stCxn id="140" idx="3"/>
            <a:endCxn id="206" idx="1"/>
          </p:cNvCxnSpPr>
          <p:nvPr/>
        </p:nvCxnSpPr>
        <p:spPr>
          <a:xfrm>
            <a:off x="9622372" y="2880128"/>
            <a:ext cx="1154422" cy="2138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사각형 설명선 117">
            <a:extLst>
              <a:ext uri="{FF2B5EF4-FFF2-40B4-BE49-F238E27FC236}">
                <a16:creationId xmlns="" xmlns:a16="http://schemas.microsoft.com/office/drawing/2014/main" id="{D8ACC6F5-E6E5-46C4-F5D4-85EE1E35BC15}"/>
              </a:ext>
            </a:extLst>
          </p:cNvPr>
          <p:cNvSpPr/>
          <p:nvPr/>
        </p:nvSpPr>
        <p:spPr>
          <a:xfrm>
            <a:off x="724354" y="6556957"/>
            <a:ext cx="1689072" cy="591058"/>
          </a:xfrm>
          <a:prstGeom prst="wedgeRectCallout">
            <a:avLst>
              <a:gd name="adj1" fmla="val -5838"/>
              <a:gd name="adj2" fmla="val -8814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요구사항의 진행상태는 하위 전체 업무</a:t>
            </a:r>
            <a:r>
              <a:rPr lang="en-US" altLang="ko-KR" sz="1000"/>
              <a:t>(TASK)</a:t>
            </a:r>
            <a:r>
              <a:rPr lang="ko-KR" altLang="en-US" sz="1000"/>
              <a:t>에 대한 진행상태를 사용한다</a:t>
            </a:r>
            <a:r>
              <a:rPr lang="en-US" altLang="ko-KR" sz="1000"/>
              <a:t>.</a:t>
            </a:r>
            <a:endParaRPr lang="ko-KR" altLang="en-US" sz="1000"/>
          </a:p>
        </p:txBody>
      </p:sp>
      <p:sp>
        <p:nvSpPr>
          <p:cNvPr id="109" name="직사각형 108"/>
          <p:cNvSpPr/>
          <p:nvPr/>
        </p:nvSpPr>
        <p:spPr>
          <a:xfrm>
            <a:off x="6149482" y="1812626"/>
            <a:ext cx="2377523" cy="275147"/>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1" name="직사각형 110"/>
          <p:cNvSpPr/>
          <p:nvPr/>
        </p:nvSpPr>
        <p:spPr>
          <a:xfrm>
            <a:off x="11187871" y="5672945"/>
            <a:ext cx="2409910" cy="6211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TASK</a:t>
            </a:r>
            <a:r>
              <a:rPr lang="ko-KR" altLang="en-US" sz="1400"/>
              <a:t>는 작업자가 직접 등록</a:t>
            </a:r>
            <a:endParaRPr lang="en-US" altLang="ko-KR" sz="1400"/>
          </a:p>
          <a:p>
            <a:pPr algn="ctr"/>
            <a:r>
              <a:rPr lang="en-US" altLang="ko-KR" sz="1400"/>
              <a:t>PM </a:t>
            </a:r>
            <a:r>
              <a:rPr lang="ko-KR" altLang="en-US" sz="1400"/>
              <a:t>또는 </a:t>
            </a:r>
            <a:r>
              <a:rPr lang="en-US" altLang="ko-KR" sz="1400"/>
              <a:t>PL</a:t>
            </a:r>
            <a:r>
              <a:rPr lang="ko-KR" altLang="en-US" sz="1400"/>
              <a:t>의 승인절차 필요</a:t>
            </a:r>
          </a:p>
        </p:txBody>
      </p:sp>
      <p:sp>
        <p:nvSpPr>
          <p:cNvPr id="112" name="사각형 설명선 117">
            <a:extLst>
              <a:ext uri="{FF2B5EF4-FFF2-40B4-BE49-F238E27FC236}">
                <a16:creationId xmlns="" xmlns:a16="http://schemas.microsoft.com/office/drawing/2014/main" id="{D8ACC6F5-E6E5-46C4-F5D4-85EE1E35BC15}"/>
              </a:ext>
            </a:extLst>
          </p:cNvPr>
          <p:cNvSpPr/>
          <p:nvPr/>
        </p:nvSpPr>
        <p:spPr>
          <a:xfrm>
            <a:off x="11565039" y="1746777"/>
            <a:ext cx="1689072" cy="591058"/>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태그를 복수로 선택 가능토록 변경 필요</a:t>
            </a:r>
            <a:endParaRPr lang="en-US" altLang="ko-KR" sz="1000"/>
          </a:p>
          <a:p>
            <a:r>
              <a:rPr lang="en-US" altLang="ko-KR" sz="1000"/>
              <a:t>- </a:t>
            </a:r>
            <a:r>
              <a:rPr lang="ko-KR" altLang="en-US" sz="1000" err="1"/>
              <a:t>누락시</a:t>
            </a:r>
            <a:r>
              <a:rPr lang="ko-KR" altLang="en-US" sz="1000"/>
              <a:t> 등록 기능 추가</a:t>
            </a:r>
          </a:p>
        </p:txBody>
      </p:sp>
      <p:sp>
        <p:nvSpPr>
          <p:cNvPr id="113" name="사각형 설명선 117">
            <a:extLst>
              <a:ext uri="{FF2B5EF4-FFF2-40B4-BE49-F238E27FC236}">
                <a16:creationId xmlns="" xmlns:a16="http://schemas.microsoft.com/office/drawing/2014/main" id="{D8ACC6F5-E6E5-46C4-F5D4-85EE1E35BC15}"/>
              </a:ext>
            </a:extLst>
          </p:cNvPr>
          <p:cNvSpPr/>
          <p:nvPr/>
        </p:nvSpPr>
        <p:spPr>
          <a:xfrm>
            <a:off x="9750127" y="4465550"/>
            <a:ext cx="1689072" cy="591058"/>
          </a:xfrm>
          <a:prstGeom prst="wedgeRectCallout">
            <a:avLst>
              <a:gd name="adj1" fmla="val -62065"/>
              <a:gd name="adj2" fmla="val -5401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업무인수시</a:t>
            </a:r>
            <a:r>
              <a:rPr lang="ko-KR" altLang="en-US" sz="1000"/>
              <a:t> 시작일자 지정 필드 추가 필요</a:t>
            </a:r>
            <a:r>
              <a:rPr lang="en-US" altLang="ko-KR" sz="1000"/>
              <a:t>?</a:t>
            </a:r>
          </a:p>
          <a:p>
            <a:pPr algn="ctr"/>
            <a:r>
              <a:rPr lang="ko-KR" altLang="en-US" sz="1000"/>
              <a:t>또는 </a:t>
            </a:r>
            <a:r>
              <a:rPr lang="en-US" altLang="ko-KR" sz="1000"/>
              <a:t>TASK </a:t>
            </a:r>
            <a:r>
              <a:rPr lang="ko-KR" altLang="en-US" sz="1000"/>
              <a:t>분리 등록</a:t>
            </a:r>
          </a:p>
        </p:txBody>
      </p:sp>
      <p:sp>
        <p:nvSpPr>
          <p:cNvPr id="114" name="사각형 설명선 117">
            <a:extLst>
              <a:ext uri="{FF2B5EF4-FFF2-40B4-BE49-F238E27FC236}">
                <a16:creationId xmlns="" xmlns:a16="http://schemas.microsoft.com/office/drawing/2014/main" id="{D8ACC6F5-E6E5-46C4-F5D4-85EE1E35BC15}"/>
              </a:ext>
            </a:extLst>
          </p:cNvPr>
          <p:cNvSpPr/>
          <p:nvPr/>
        </p:nvSpPr>
        <p:spPr>
          <a:xfrm>
            <a:off x="8681260" y="1470056"/>
            <a:ext cx="1491965" cy="303625"/>
          </a:xfrm>
          <a:prstGeom prst="wedgeRectCallout">
            <a:avLst>
              <a:gd name="adj1" fmla="val -63865"/>
              <a:gd name="adj2" fmla="val 46938"/>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ko-KR" altLang="en-US" sz="1000"/>
              <a:t>작업 </a:t>
            </a:r>
            <a:r>
              <a:rPr lang="en-US" altLang="ko-KR" sz="1000"/>
              <a:t>ID</a:t>
            </a:r>
            <a:r>
              <a:rPr lang="ko-KR" altLang="en-US" sz="1000"/>
              <a:t>는 내부 </a:t>
            </a:r>
            <a:r>
              <a:rPr lang="en-US" altLang="ko-KR" sz="1000"/>
              <a:t>PK</a:t>
            </a:r>
            <a:r>
              <a:rPr lang="ko-KR" altLang="en-US" sz="1000"/>
              <a:t>로 사용</a:t>
            </a:r>
          </a:p>
        </p:txBody>
      </p:sp>
      <p:sp>
        <p:nvSpPr>
          <p:cNvPr id="115" name="Label"/>
          <p:cNvSpPr txBox="1"/>
          <p:nvPr/>
        </p:nvSpPr>
        <p:spPr>
          <a:xfrm>
            <a:off x="6688175" y="5700997"/>
            <a:ext cx="2680477"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해당사항없음</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업무인계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업무인수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 name="직사각형 4"/>
          <p:cNvSpPr/>
          <p:nvPr/>
        </p:nvSpPr>
        <p:spPr>
          <a:xfrm>
            <a:off x="5884890" y="5700997"/>
            <a:ext cx="3456000" cy="270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54"/>
          <a:stretch>
            <a:fillRect/>
          </a:stretch>
        </p:blipFill>
        <p:spPr>
          <a:xfrm>
            <a:off x="11621096" y="2502030"/>
            <a:ext cx="1300592" cy="2189723"/>
          </a:xfrm>
          <a:prstGeom prst="rect">
            <a:avLst/>
          </a:prstGeom>
          <a:ln>
            <a:solidFill>
              <a:schemeClr val="bg1">
                <a:lumMod val="50000"/>
              </a:schemeClr>
            </a:solidFill>
          </a:ln>
        </p:spPr>
      </p:pic>
      <p:sp>
        <p:nvSpPr>
          <p:cNvPr id="122" name="사각형 설명선 117">
            <a:extLst>
              <a:ext uri="{FF2B5EF4-FFF2-40B4-BE49-F238E27FC236}">
                <a16:creationId xmlns="" xmlns:a16="http://schemas.microsoft.com/office/drawing/2014/main" id="{D8ACC6F5-E6E5-46C4-F5D4-85EE1E35BC15}"/>
              </a:ext>
            </a:extLst>
          </p:cNvPr>
          <p:cNvSpPr/>
          <p:nvPr/>
        </p:nvSpPr>
        <p:spPr>
          <a:xfrm>
            <a:off x="7822494" y="6436962"/>
            <a:ext cx="1395927" cy="488477"/>
          </a:xfrm>
          <a:prstGeom prst="wedgeRectCallout">
            <a:avLst>
              <a:gd name="adj1" fmla="val 34468"/>
              <a:gd name="adj2" fmla="val -7864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000"/>
              <a:t>“</a:t>
            </a:r>
            <a:r>
              <a:rPr lang="ko-KR" altLang="en-US" sz="1000"/>
              <a:t>요청</a:t>
            </a:r>
            <a:r>
              <a:rPr lang="en-US" altLang="ko-KR" sz="1000"/>
              <a:t>” </a:t>
            </a:r>
            <a:r>
              <a:rPr lang="ko-KR" altLang="en-US" sz="1000"/>
              <a:t>클릭시 </a:t>
            </a:r>
            <a:r>
              <a:rPr lang="en-US" altLang="ko-KR" sz="1000"/>
              <a:t>PM/PL</a:t>
            </a:r>
            <a:r>
              <a:rPr lang="ko-KR" altLang="en-US" sz="1000"/>
              <a:t>의 승인 절차 필요</a:t>
            </a:r>
          </a:p>
        </p:txBody>
      </p:sp>
      <p:sp>
        <p:nvSpPr>
          <p:cNvPr id="128" name="사각형 설명선 117">
            <a:extLst>
              <a:ext uri="{FF2B5EF4-FFF2-40B4-BE49-F238E27FC236}">
                <a16:creationId xmlns="" xmlns:a16="http://schemas.microsoft.com/office/drawing/2014/main" id="{D8ACC6F5-E6E5-46C4-F5D4-85EE1E35BC15}"/>
              </a:ext>
            </a:extLst>
          </p:cNvPr>
          <p:cNvSpPr/>
          <p:nvPr/>
        </p:nvSpPr>
        <p:spPr>
          <a:xfrm>
            <a:off x="9322418" y="6420916"/>
            <a:ext cx="1560880" cy="553487"/>
          </a:xfrm>
          <a:prstGeom prst="wedgeRectCallout">
            <a:avLst>
              <a:gd name="adj1" fmla="val -30190"/>
              <a:gd name="adj2" fmla="val -7864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000"/>
              <a:t>PM/PL</a:t>
            </a:r>
            <a:r>
              <a:rPr lang="ko-KR" altLang="en-US" sz="1000"/>
              <a:t>의 경우 </a:t>
            </a:r>
            <a:r>
              <a:rPr lang="en-US" altLang="ko-KR" sz="1000"/>
              <a:t>“</a:t>
            </a:r>
            <a:r>
              <a:rPr lang="ko-KR" altLang="en-US" sz="1000"/>
              <a:t>요청</a:t>
            </a:r>
            <a:r>
              <a:rPr lang="en-US" altLang="ko-KR" sz="1000"/>
              <a:t>/</a:t>
            </a:r>
            <a:r>
              <a:rPr lang="ko-KR" altLang="en-US" sz="1000"/>
              <a:t>승인</a:t>
            </a:r>
            <a:r>
              <a:rPr lang="en-US" altLang="ko-KR" sz="1000"/>
              <a:t>“ </a:t>
            </a:r>
            <a:r>
              <a:rPr lang="ko-KR" altLang="en-US" sz="1000"/>
              <a:t>버튼을 표시하며 클릭시 승인 처리</a:t>
            </a:r>
          </a:p>
        </p:txBody>
      </p:sp>
      <p:sp>
        <p:nvSpPr>
          <p:cNvPr id="116" name="직사각형 115"/>
          <p:cNvSpPr/>
          <p:nvPr/>
        </p:nvSpPr>
        <p:spPr>
          <a:xfrm>
            <a:off x="11773127" y="7425418"/>
            <a:ext cx="2190827" cy="68323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승인 후 반려 등 업무연장 처리 필요</a:t>
            </a:r>
          </a:p>
        </p:txBody>
      </p:sp>
      <p:sp>
        <p:nvSpPr>
          <p:cNvPr id="117" name="직사각형 116"/>
          <p:cNvSpPr/>
          <p:nvPr/>
        </p:nvSpPr>
        <p:spPr>
          <a:xfrm>
            <a:off x="-2330326" y="1512009"/>
            <a:ext cx="2409910" cy="5646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프로젝트 </a:t>
            </a:r>
            <a:r>
              <a:rPr lang="en-US" altLang="ko-KR" sz="1400"/>
              <a:t>ID</a:t>
            </a:r>
            <a:r>
              <a:rPr lang="ko-KR" altLang="en-US" sz="1400"/>
              <a:t>와 요구사항 </a:t>
            </a:r>
            <a:r>
              <a:rPr lang="en-US" altLang="ko-KR" sz="1400"/>
              <a:t>ID</a:t>
            </a:r>
            <a:r>
              <a:rPr lang="ko-KR" altLang="en-US" sz="1400"/>
              <a:t>는 내부 키로 사용</a:t>
            </a:r>
          </a:p>
        </p:txBody>
      </p:sp>
      <p:sp>
        <p:nvSpPr>
          <p:cNvPr id="120" name="직사각형 119"/>
          <p:cNvSpPr/>
          <p:nvPr/>
        </p:nvSpPr>
        <p:spPr>
          <a:xfrm>
            <a:off x="960114" y="1642598"/>
            <a:ext cx="2461567" cy="274328"/>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사각형 설명선 117">
            <a:extLst>
              <a:ext uri="{FF2B5EF4-FFF2-40B4-BE49-F238E27FC236}">
                <a16:creationId xmlns="" xmlns:a16="http://schemas.microsoft.com/office/drawing/2014/main" id="{D8ACC6F5-E6E5-46C4-F5D4-85EE1E35BC15}"/>
              </a:ext>
            </a:extLst>
          </p:cNvPr>
          <p:cNvSpPr/>
          <p:nvPr/>
        </p:nvSpPr>
        <p:spPr>
          <a:xfrm>
            <a:off x="19719" y="3511271"/>
            <a:ext cx="953437" cy="303305"/>
          </a:xfrm>
          <a:prstGeom prst="wedgeRectCallout">
            <a:avLst>
              <a:gd name="adj1" fmla="val 76394"/>
              <a:gd name="adj2" fmla="val -5896"/>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내부</a:t>
            </a:r>
          </a:p>
        </p:txBody>
      </p:sp>
      <p:sp>
        <p:nvSpPr>
          <p:cNvPr id="129" name="Label"/>
          <p:cNvSpPr txBox="1"/>
          <p:nvPr/>
        </p:nvSpPr>
        <p:spPr>
          <a:xfrm>
            <a:off x="1762419" y="3217130"/>
            <a:ext cx="506805"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0" name="Tags" descr="&lt;SmartSettings&gt;&lt;SmartResize enabled=&quot;True&quot; minWidth=&quot;0&quot; minHeight=&quot;0&quot; /&gt;&lt;/SmartSettings&gt;"/>
          <p:cNvGrpSpPr/>
          <p:nvPr>
            <p:custDataLst>
              <p:tags r:id="rId19"/>
            </p:custDataLst>
          </p:nvPr>
        </p:nvGrpSpPr>
        <p:grpSpPr>
          <a:xfrm>
            <a:off x="6752622" y="2799742"/>
            <a:ext cx="1850952" cy="159377"/>
            <a:chOff x="657451" y="1261242"/>
            <a:chExt cx="1850952" cy="159377"/>
          </a:xfrm>
        </p:grpSpPr>
        <p:grpSp>
          <p:nvGrpSpPr>
            <p:cNvPr id="135" name="Tag"/>
            <p:cNvGrpSpPr/>
            <p:nvPr/>
          </p:nvGrpSpPr>
          <p:grpSpPr>
            <a:xfrm>
              <a:off x="657451" y="1261242"/>
              <a:ext cx="452884" cy="159377"/>
              <a:chOff x="2311540" y="2057726"/>
              <a:chExt cx="452884" cy="159377"/>
            </a:xfrm>
            <a:solidFill>
              <a:srgbClr val="FFFFFF"/>
            </a:solidFill>
          </p:grpSpPr>
          <p:sp>
            <p:nvSpPr>
              <p:cNvPr id="156" name="Tag Box"/>
              <p:cNvSpPr/>
              <p:nvPr/>
            </p:nvSpPr>
            <p:spPr>
              <a:xfrm>
                <a:off x="2311540" y="2057726"/>
                <a:ext cx="452884"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개발</a:t>
                </a:r>
                <a:endParaRPr lang="en-US" sz="800">
                  <a:solidFill>
                    <a:srgbClr val="5F5F5F"/>
                  </a:solidFill>
                  <a:latin typeface="Segoe UI" panose="020B0502040204020203" pitchFamily="34" charset="0"/>
                  <a:cs typeface="Segoe UI" panose="020B0502040204020203" pitchFamily="34" charset="0"/>
                </a:endParaRPr>
              </a:p>
            </p:txBody>
          </p:sp>
          <p:sp>
            <p:nvSpPr>
              <p:cNvPr id="164" name="Close Button" descr="&lt;Tags&gt;&lt;SMARTRESIZEANCHORS&gt;None,None,None,Relative&lt;/SMARTRESIZEANCHORS&gt;&lt;/Tags&gt;"/>
              <p:cNvSpPr>
                <a:spLocks noEditPoints="1"/>
              </p:cNvSpPr>
              <p:nvPr/>
            </p:nvSpPr>
            <p:spPr bwMode="auto">
              <a:xfrm>
                <a:off x="2639378"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36" name="Tag"/>
            <p:cNvGrpSpPr/>
            <p:nvPr/>
          </p:nvGrpSpPr>
          <p:grpSpPr>
            <a:xfrm>
              <a:off x="1198221" y="1261242"/>
              <a:ext cx="554237" cy="159377"/>
              <a:chOff x="2296308" y="2057726"/>
              <a:chExt cx="554237" cy="159377"/>
            </a:xfrm>
            <a:solidFill>
              <a:srgbClr val="FFFFFF"/>
            </a:solidFill>
          </p:grpSpPr>
          <p:sp>
            <p:nvSpPr>
              <p:cNvPr id="147" name="Tag Box"/>
              <p:cNvSpPr/>
              <p:nvPr/>
            </p:nvSpPr>
            <p:spPr>
              <a:xfrm>
                <a:off x="2296308" y="2057726"/>
                <a:ext cx="554237"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디자인</a:t>
                </a:r>
                <a:endParaRPr lang="en-US" sz="800">
                  <a:solidFill>
                    <a:srgbClr val="5F5F5F"/>
                  </a:solidFill>
                  <a:latin typeface="Segoe UI" panose="020B0502040204020203" pitchFamily="34" charset="0"/>
                  <a:cs typeface="Segoe UI" panose="020B0502040204020203" pitchFamily="34" charset="0"/>
                </a:endParaRPr>
              </a:p>
            </p:txBody>
          </p:sp>
          <p:sp>
            <p:nvSpPr>
              <p:cNvPr id="149" name="Close Button" descr="&lt;SmartSettings&gt;&lt;SmartResize anchorLeft=&quot;None&quot; anchorTop=&quot;None&quot; anchorRight=&quot;Relative&quot; anchorBottom=&quot;None&quot; /&gt;&lt;/SmartSettings&gt;"/>
              <p:cNvSpPr>
                <a:spLocks noEditPoints="1"/>
              </p:cNvSpPr>
              <p:nvPr>
                <p:custDataLst>
                  <p:tags r:id="rId20"/>
                </p:custDataLst>
              </p:nvPr>
            </p:nvSpPr>
            <p:spPr bwMode="auto">
              <a:xfrm>
                <a:off x="2725499"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2" name="Tag"/>
            <p:cNvGrpSpPr/>
            <p:nvPr/>
          </p:nvGrpSpPr>
          <p:grpSpPr>
            <a:xfrm>
              <a:off x="1848598" y="1261242"/>
              <a:ext cx="659805" cy="159377"/>
              <a:chOff x="2104619" y="2057726"/>
              <a:chExt cx="659805" cy="159377"/>
            </a:xfrm>
            <a:solidFill>
              <a:srgbClr val="FFFFFF"/>
            </a:solidFill>
          </p:grpSpPr>
          <p:sp>
            <p:nvSpPr>
              <p:cNvPr id="143" name="Tag Box"/>
              <p:cNvSpPr/>
              <p:nvPr/>
            </p:nvSpPr>
            <p:spPr>
              <a:xfrm>
                <a:off x="2104619" y="2057726"/>
                <a:ext cx="659805" cy="159377"/>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업무지원</a:t>
                </a:r>
                <a:endParaRPr lang="en-US" sz="800">
                  <a:solidFill>
                    <a:srgbClr val="5F5F5F"/>
                  </a:solidFill>
                  <a:latin typeface="Segoe UI" panose="020B0502040204020203" pitchFamily="34" charset="0"/>
                  <a:cs typeface="Segoe UI" panose="020B0502040204020203" pitchFamily="34" charset="0"/>
                </a:endParaRPr>
              </a:p>
            </p:txBody>
          </p:sp>
          <p:sp>
            <p:nvSpPr>
              <p:cNvPr id="144" name="Close Button" descr="&lt;Tags&gt;&lt;SMARTRESIZEANCHORS&gt;None,None,None,Relative&lt;/SMARTRESIZEANCHORS&gt;&lt;/Tags&gt;"/>
              <p:cNvSpPr>
                <a:spLocks noEditPoints="1"/>
              </p:cNvSpPr>
              <p:nvPr/>
            </p:nvSpPr>
            <p:spPr bwMode="auto">
              <a:xfrm>
                <a:off x="2639378" y="2101899"/>
                <a:ext cx="73399" cy="71031"/>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3571510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14395" y="1146307"/>
            <a:ext cx="10201205" cy="5925835"/>
            <a:chOff x="595686" y="1138161"/>
            <a:chExt cx="6746024" cy="2629894"/>
          </a:xfrm>
        </p:grpSpPr>
        <p:sp>
          <p:nvSpPr>
            <p:cNvPr id="145" name="Window Body" descr="&lt;SmartSettings&gt;&lt;SmartResize anchorLeft=&quot;Absolute&quot; anchorTop=&quot;Absolute&quot; anchorRight=&quot;Absolute&quot; anchorBottom=&quot;Absolute&quot; /&gt;&lt;/SmartSettings&gt;"/>
            <p:cNvSpPr/>
            <p:nvPr>
              <p:custDataLst>
                <p:tags r:id="rId4"/>
              </p:custDataLst>
            </p:nvPr>
          </p:nvSpPr>
          <p:spPr>
            <a:xfrm>
              <a:off x="595688" y="1244416"/>
              <a:ext cx="6746021" cy="25236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6" name="Title Bar" descr="&lt;SmartSettings&gt;&lt;SmartResize anchorLeft=&quot;Absolute&quot; anchorTop=&quot;Absolute&quot; anchorRight=&quot;Absolute&quot; anchorBottom=&quot;None&quot; /&gt;&lt;/SmartSettings&gt;"/>
            <p:cNvSpPr/>
            <p:nvPr>
              <p:custDataLst>
                <p:tags r:id="rId5"/>
              </p:custDataLst>
            </p:nvPr>
          </p:nvSpPr>
          <p:spPr>
            <a:xfrm>
              <a:off x="595686" y="1138161"/>
              <a:ext cx="6746024"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일괄등록</a:t>
              </a:r>
              <a:endParaRPr lang="en-US" sz="900">
                <a:solidFill>
                  <a:srgbClr val="5F5F5F"/>
                </a:solidFill>
                <a:latin typeface="Segoe UI" panose="020B0502040204020203" pitchFamily="34" charset="0"/>
                <a:cs typeface="Segoe UI" panose="020B0502040204020203" pitchFamily="34" charset="0"/>
              </a:endParaRPr>
            </a:p>
          </p:txBody>
        </p:sp>
        <p:sp>
          <p:nvSpPr>
            <p:cNvPr id="147" name="Close Button" descr="&lt;SmartSettings&gt;&lt;SmartResize anchorLeft=&quot;None&quot; anchorTop=&quot;Absolute&quot; anchorRight=&quot;Absolute&quot; anchorBottom=&quot;None&quot; /&gt;&lt;/SmartSettings&gt;"/>
            <p:cNvSpPr>
              <a:spLocks noEditPoints="1"/>
            </p:cNvSpPr>
            <p:nvPr>
              <p:custDataLst>
                <p:tags r:id="rId6"/>
              </p:custDataLst>
            </p:nvPr>
          </p:nvSpPr>
          <p:spPr bwMode="auto">
            <a:xfrm>
              <a:off x="7193303" y="1176010"/>
              <a:ext cx="64237"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8" name="Icons"/>
            <p:cNvGrpSpPr/>
            <p:nvPr/>
          </p:nvGrpSpPr>
          <p:grpSpPr>
            <a:xfrm>
              <a:off x="672479" y="1450923"/>
              <a:ext cx="197414" cy="176134"/>
              <a:chOff x="672479" y="1450923"/>
              <a:chExt cx="197414" cy="176134"/>
            </a:xfrm>
          </p:grpSpPr>
          <p:sp>
            <p:nvSpPr>
              <p:cNvPr id="151" name="Warning Icon" descr="&lt;SmartSettings&gt;&lt;SmartResize anchorLeft=&quot;Absolute&quot; anchorTop=&quot;Absolute&quot; anchorRight=&quot;None&quot; anchorBottom=&quot;None&quot; /&gt;&lt;/SmartSettings&gt;" hidden="1"/>
              <p:cNvSpPr>
                <a:spLocks noChangeAspect="1" noEditPoints="1"/>
              </p:cNvSpPr>
              <p:nvPr>
                <p:custDataLst>
                  <p:tags r:id="rId9"/>
                </p:custDataLst>
              </p:nvPr>
            </p:nvSpPr>
            <p:spPr bwMode="auto">
              <a:xfrm>
                <a:off x="672479" y="1451275"/>
                <a:ext cx="197414"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2" name="Error Icon" descr="&lt;SmartSettings&gt;&lt;SmartResize anchorLeft=&quot;Absolute&quot; anchorTop=&quot;Absolute&quot; anchorRight=&quot;None&quot; anchorBottom=&quot;None&quot; /&gt;&lt;/SmartSettings&gt;" hidden="1"/>
              <p:cNvSpPr>
                <a:spLocks noChangeAspect="1" noEditPoints="1"/>
              </p:cNvSpPr>
              <p:nvPr>
                <p:custDataLst>
                  <p:tags r:id="rId10"/>
                </p:custDataLst>
              </p:nvPr>
            </p:nvSpPr>
            <p:spPr bwMode="auto">
              <a:xfrm>
                <a:off x="685160" y="1451277"/>
                <a:ext cx="172050"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3" name="Question Icon" descr="&lt;SmartSettings&gt;&lt;SmartResize anchorLeft=&quot;Absolute&quot; anchorTop=&quot;Absolute&quot; anchorRight=&quot;None&quot; anchorBottom=&quot;None&quot; /&gt;&lt;/SmartSettings&gt;" hidden="1"/>
              <p:cNvSpPr>
                <a:spLocks noChangeAspect="1" noEditPoints="1"/>
              </p:cNvSpPr>
              <p:nvPr>
                <p:custDataLst>
                  <p:tags r:id="rId11"/>
                </p:custDataLst>
              </p:nvPr>
            </p:nvSpPr>
            <p:spPr bwMode="auto">
              <a:xfrm>
                <a:off x="685159" y="1450923"/>
                <a:ext cx="172051"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9" name="Button 1" descr="&lt;SmartSettings&gt;&lt;SmartResize anchorLeft=&quot;None&quot; anchorTop=&quot;None&quot; anchorRight=&quot;Absolute&quot; anchorBottom=&quot;Absolute&quot; /&gt;&lt;/SmartSettings&gt;"/>
            <p:cNvSpPr>
              <a:spLocks/>
            </p:cNvSpPr>
            <p:nvPr>
              <p:custDataLst>
                <p:tags r:id="rId7"/>
              </p:custDataLst>
            </p:nvPr>
          </p:nvSpPr>
          <p:spPr bwMode="auto">
            <a:xfrm>
              <a:off x="6925192" y="3620384"/>
              <a:ext cx="286289"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0" name="Button 1" descr="&lt;SmartSettings&gt;&lt;SmartResize anchorLeft=&quot;None&quot; anchorTop=&quot;None&quot; anchorRight=&quot;Absolute&quot; anchorBottom=&quot;Absolute&quot; /&gt;&lt;/SmartSettings&gt;"/>
            <p:cNvSpPr>
              <a:spLocks/>
            </p:cNvSpPr>
            <p:nvPr>
              <p:custDataLst>
                <p:tags r:id="rId8"/>
              </p:custDataLst>
            </p:nvPr>
          </p:nvSpPr>
          <p:spPr bwMode="auto">
            <a:xfrm>
              <a:off x="6568464" y="3620384"/>
              <a:ext cx="286289"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sp>
        <p:nvSpPr>
          <p:cNvPr id="140" name="텍스트 개체 틀 139"/>
          <p:cNvSpPr>
            <a:spLocks noGrp="1"/>
          </p:cNvSpPr>
          <p:nvPr>
            <p:ph type="body" sz="quarter" idx="11"/>
          </p:nvPr>
        </p:nvSpPr>
        <p:spPr/>
        <p:txBody>
          <a:bodyPr/>
          <a:lstStyle/>
          <a:p>
            <a:endParaRPr lang="ko-KR" altLang="en-US"/>
          </a:p>
        </p:txBody>
      </p:sp>
      <p:sp>
        <p:nvSpPr>
          <p:cNvPr id="141" name="텍스트 개체 틀 140"/>
          <p:cNvSpPr>
            <a:spLocks noGrp="1"/>
          </p:cNvSpPr>
          <p:nvPr>
            <p:ph type="body" sz="quarter" idx="12"/>
          </p:nvPr>
        </p:nvSpPr>
        <p:spPr/>
        <p:txBody>
          <a:bodyPr/>
          <a:lstStyle/>
          <a:p>
            <a:endParaRPr lang="ko-KR" altLang="en-US"/>
          </a:p>
        </p:txBody>
      </p:sp>
      <p:sp>
        <p:nvSpPr>
          <p:cNvPr id="142" name="텍스트 개체 틀 141"/>
          <p:cNvSpPr>
            <a:spLocks noGrp="1"/>
          </p:cNvSpPr>
          <p:nvPr>
            <p:ph type="body" sz="quarter" idx="14"/>
          </p:nvPr>
        </p:nvSpPr>
        <p:spPr/>
        <p:txBody>
          <a:bodyPr/>
          <a:lstStyle/>
          <a:p>
            <a:endParaRPr lang="ko-KR" altLang="en-US"/>
          </a:p>
        </p:txBody>
      </p:sp>
      <p:sp>
        <p:nvSpPr>
          <p:cNvPr id="143" name="텍스트 개체 틀 142"/>
          <p:cNvSpPr>
            <a:spLocks noGrp="1"/>
          </p:cNvSpPr>
          <p:nvPr>
            <p:ph type="body" sz="quarter" idx="16"/>
          </p:nvPr>
        </p:nvSpPr>
        <p:spPr/>
        <p:txBody>
          <a:bodyPr/>
          <a:lstStyle/>
          <a:p>
            <a:endParaRPr lang="ko-KR" altLang="en-US"/>
          </a:p>
        </p:txBody>
      </p:sp>
      <p:sp>
        <p:nvSpPr>
          <p:cNvPr id="88" name="Text Box"/>
          <p:cNvSpPr/>
          <p:nvPr/>
        </p:nvSpPr>
        <p:spPr>
          <a:xfrm>
            <a:off x="393154" y="2774556"/>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a:t>
            </a:r>
            <a:r>
              <a:rPr lang="en-US" altLang="ko-KR" sz="900">
                <a:solidFill>
                  <a:srgbClr val="5F5F5F"/>
                </a:solidFill>
                <a:latin typeface="Segoe UI" panose="020B0502040204020203" pitchFamily="34" charset="0"/>
                <a:cs typeface="Segoe UI" panose="020B0502040204020203" pitchFamily="34" charset="0"/>
              </a:rPr>
              <a:t>.</a:t>
            </a:r>
            <a:r>
              <a:rPr lang="en-US" altLang="ko-KR" sz="900" err="1">
                <a:solidFill>
                  <a:srgbClr val="5F5F5F"/>
                </a:solidFill>
                <a:latin typeface="Segoe UI" panose="020B0502040204020203" pitchFamily="34" charset="0"/>
                <a:cs typeface="Segoe UI" panose="020B0502040204020203" pitchFamily="34" charset="0"/>
              </a:rPr>
              <a:t>xlsx</a:t>
            </a:r>
            <a:endParaRPr lang="en-US" sz="9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2111562" y="2774556"/>
            <a:ext cx="65258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파일등록</a:t>
            </a:r>
            <a:endParaRPr lang="en-US" sz="900">
              <a:solidFill>
                <a:srgbClr val="5F5F5F"/>
              </a:solidFill>
              <a:latin typeface="Segoe UI" panose="020B0502040204020203" pitchFamily="34" charset="0"/>
              <a:cs typeface="Segoe UI" panose="020B0502040204020203" pitchFamily="34" charset="0"/>
            </a:endParaRPr>
          </a:p>
        </p:txBody>
      </p:sp>
      <p:sp>
        <p:nvSpPr>
          <p:cNvPr id="90" name="Button"/>
          <p:cNvSpPr>
            <a:spLocks/>
          </p:cNvSpPr>
          <p:nvPr/>
        </p:nvSpPr>
        <p:spPr bwMode="auto">
          <a:xfrm>
            <a:off x="2841413" y="2774556"/>
            <a:ext cx="1151081"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엑셀양식 다운로드</a:t>
            </a:r>
            <a:endParaRPr lang="en-US" sz="900">
              <a:solidFill>
                <a:srgbClr val="5F5F5F"/>
              </a:solidFill>
              <a:latin typeface="Segoe UI" panose="020B0502040204020203" pitchFamily="34" charset="0"/>
              <a:cs typeface="Segoe UI" panose="020B0502040204020203" pitchFamily="34" charset="0"/>
            </a:endParaRPr>
          </a:p>
        </p:txBody>
      </p:sp>
      <p:graphicFrame>
        <p:nvGraphicFramePr>
          <p:cNvPr id="91" name="표 90"/>
          <p:cNvGraphicFramePr>
            <a:graphicFrameLocks noGrp="1"/>
          </p:cNvGraphicFramePr>
          <p:nvPr>
            <p:extLst>
              <p:ext uri="{D42A27DB-BD31-4B8C-83A1-F6EECF244321}">
                <p14:modId xmlns:p14="http://schemas.microsoft.com/office/powerpoint/2010/main" val="3025274962"/>
              </p:ext>
            </p:extLst>
          </p:nvPr>
        </p:nvGraphicFramePr>
        <p:xfrm>
          <a:off x="370673" y="3458557"/>
          <a:ext cx="9920508" cy="1315940"/>
        </p:xfrm>
        <a:graphic>
          <a:graphicData uri="http://schemas.openxmlformats.org/drawingml/2006/table">
            <a:tbl>
              <a:tblPr firstRow="1" bandRow="1">
                <a:tableStyleId>{5940675A-B579-460E-94D1-54222C63F5DA}</a:tableStyleId>
              </a:tblPr>
              <a:tblGrid>
                <a:gridCol w="349417">
                  <a:extLst>
                    <a:ext uri="{9D8B030D-6E8A-4147-A177-3AD203B41FA5}">
                      <a16:colId xmlns="" xmlns:a16="http://schemas.microsoft.com/office/drawing/2014/main" val="20000"/>
                    </a:ext>
                  </a:extLst>
                </a:gridCol>
                <a:gridCol w="1675599">
                  <a:extLst>
                    <a:ext uri="{9D8B030D-6E8A-4147-A177-3AD203B41FA5}">
                      <a16:colId xmlns="" xmlns:a16="http://schemas.microsoft.com/office/drawing/2014/main" val="20001"/>
                    </a:ext>
                  </a:extLst>
                </a:gridCol>
                <a:gridCol w="1149772">
                  <a:extLst>
                    <a:ext uri="{9D8B030D-6E8A-4147-A177-3AD203B41FA5}">
                      <a16:colId xmlns="" xmlns:a16="http://schemas.microsoft.com/office/drawing/2014/main" val="20002"/>
                    </a:ext>
                  </a:extLst>
                </a:gridCol>
                <a:gridCol w="1908642">
                  <a:extLst>
                    <a:ext uri="{9D8B030D-6E8A-4147-A177-3AD203B41FA5}">
                      <a16:colId xmlns="" xmlns:a16="http://schemas.microsoft.com/office/drawing/2014/main" val="20003"/>
                    </a:ext>
                  </a:extLst>
                </a:gridCol>
                <a:gridCol w="721544">
                  <a:extLst>
                    <a:ext uri="{9D8B030D-6E8A-4147-A177-3AD203B41FA5}">
                      <a16:colId xmlns="" xmlns:a16="http://schemas.microsoft.com/office/drawing/2014/main" val="20004"/>
                    </a:ext>
                  </a:extLst>
                </a:gridCol>
                <a:gridCol w="721543">
                  <a:extLst>
                    <a:ext uri="{9D8B030D-6E8A-4147-A177-3AD203B41FA5}">
                      <a16:colId xmlns="" xmlns:a16="http://schemas.microsoft.com/office/drawing/2014/main" val="20005"/>
                    </a:ext>
                  </a:extLst>
                </a:gridCol>
                <a:gridCol w="721543">
                  <a:extLst>
                    <a:ext uri="{9D8B030D-6E8A-4147-A177-3AD203B41FA5}">
                      <a16:colId xmlns="" xmlns:a16="http://schemas.microsoft.com/office/drawing/2014/main" val="20006"/>
                    </a:ext>
                  </a:extLst>
                </a:gridCol>
                <a:gridCol w="1410967">
                  <a:extLst>
                    <a:ext uri="{9D8B030D-6E8A-4147-A177-3AD203B41FA5}">
                      <a16:colId xmlns="" xmlns:a16="http://schemas.microsoft.com/office/drawing/2014/main" val="20007"/>
                    </a:ext>
                  </a:extLst>
                </a:gridCol>
                <a:gridCol w="1261481">
                  <a:extLst>
                    <a:ext uri="{9D8B030D-6E8A-4147-A177-3AD203B41FA5}">
                      <a16:colId xmlns="" xmlns:a16="http://schemas.microsoft.com/office/drawing/2014/main" val="20008"/>
                    </a:ext>
                  </a:extLst>
                </a:gridCol>
              </a:tblGrid>
              <a:tr h="328985">
                <a:tc>
                  <a:txBody>
                    <a:bodyPr/>
                    <a:lstStyle/>
                    <a:p>
                      <a:pPr algn="ctr" latinLnBrk="1"/>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err="1"/>
                        <a:t>요구사항명</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단계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상위요구사항</a:t>
                      </a:r>
                      <a:r>
                        <a:rPr lang="en-US" altLang="ko-KR" sz="1200" b="1"/>
                        <a:t>?</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난이도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중요도</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200" b="1"/>
                        <a:t>PL</a:t>
                      </a:r>
                      <a:endParaRPr lang="ko-KR" altLang="en-US" sz="1200" b="1"/>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요구사항내용</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b="1"/>
                        <a:t>등록가능여부</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a:solidFill>
                            <a:schemeClr val="tx1">
                              <a:lumMod val="65000"/>
                              <a:lumOff val="35000"/>
                            </a:schemeClr>
                          </a:solidFill>
                        </a:rPr>
                        <a:t>가능</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200">
                          <a:solidFill>
                            <a:srgbClr val="FF0000"/>
                          </a:solidFill>
                        </a:rPr>
                        <a:t>PL</a:t>
                      </a:r>
                      <a:r>
                        <a:rPr lang="ko-KR" altLang="en-US" sz="1200">
                          <a:solidFill>
                            <a:srgbClr val="FF0000"/>
                          </a:solidFill>
                        </a:rPr>
                        <a:t>누락</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28985">
                <a:tc>
                  <a:txBody>
                    <a:bodyPr/>
                    <a:lstStyle/>
                    <a:p>
                      <a:pPr algn="ctr" latinLnBrk="1"/>
                      <a:endParaRPr lang="ko-KR" altLang="en-US" sz="120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65000"/>
                            <a:lumOff val="3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ko-KR" altLang="en-US" sz="1200">
                          <a:solidFill>
                            <a:schemeClr val="tx1">
                              <a:lumMod val="65000"/>
                              <a:lumOff val="35000"/>
                            </a:schemeClr>
                          </a:solidFill>
                        </a:rPr>
                        <a:t>가능</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pSp>
        <p:nvGrpSpPr>
          <p:cNvPr id="92"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2"/>
            </p:custDataLst>
          </p:nvPr>
        </p:nvGrpSpPr>
        <p:grpSpPr>
          <a:xfrm>
            <a:off x="480011" y="3557061"/>
            <a:ext cx="131556" cy="131556"/>
            <a:chOff x="554563" y="2632644"/>
            <a:chExt cx="131556" cy="131556"/>
          </a:xfrm>
        </p:grpSpPr>
        <p:sp>
          <p:nvSpPr>
            <p:cNvPr id="93"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4"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5" name="Box"/>
          <p:cNvSpPr/>
          <p:nvPr/>
        </p:nvSpPr>
        <p:spPr>
          <a:xfrm>
            <a:off x="476552" y="390005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96" name="Check"/>
          <p:cNvSpPr>
            <a:spLocks noEditPoints="1"/>
          </p:cNvSpPr>
          <p:nvPr/>
        </p:nvSpPr>
        <p:spPr bwMode="auto">
          <a:xfrm>
            <a:off x="500518" y="392367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300000"/>
              </a:lnSpc>
            </a:pPr>
            <a:endParaRPr lang="en-US">
              <a:solidFill>
                <a:srgbClr val="5F5F5F"/>
              </a:solidFill>
              <a:latin typeface="Segoe UI" panose="020B0502040204020203" pitchFamily="34" charset="0"/>
              <a:cs typeface="Segoe UI" panose="020B0502040204020203" pitchFamily="34" charset="0"/>
            </a:endParaRPr>
          </a:p>
        </p:txBody>
      </p:sp>
      <p:sp>
        <p:nvSpPr>
          <p:cNvPr id="97" name="Box"/>
          <p:cNvSpPr/>
          <p:nvPr/>
        </p:nvSpPr>
        <p:spPr>
          <a:xfrm>
            <a:off x="476552" y="4223726"/>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98" name="Box"/>
          <p:cNvSpPr/>
          <p:nvPr/>
        </p:nvSpPr>
        <p:spPr>
          <a:xfrm>
            <a:off x="476552" y="454739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300000"/>
              </a:lnSpc>
            </a:pPr>
            <a:endParaRPr lang="en-US" sz="900">
              <a:solidFill>
                <a:srgbClr val="5F5F5F"/>
              </a:solidFill>
              <a:latin typeface="Segoe UI" panose="020B0502040204020203" pitchFamily="34" charset="0"/>
              <a:cs typeface="Segoe UI" panose="020B0502040204020203" pitchFamily="34" charset="0"/>
            </a:endParaRPr>
          </a:p>
        </p:txBody>
      </p:sp>
      <p:sp>
        <p:nvSpPr>
          <p:cNvPr id="122" name="Button"/>
          <p:cNvSpPr>
            <a:spLocks/>
          </p:cNvSpPr>
          <p:nvPr/>
        </p:nvSpPr>
        <p:spPr bwMode="auto">
          <a:xfrm>
            <a:off x="8730129" y="3141712"/>
            <a:ext cx="541184" cy="241995"/>
          </a:xfrm>
          <a:prstGeom prst="roundRect">
            <a:avLst>
              <a:gd name="adj" fmla="val 8776"/>
            </a:avLst>
          </a:prstGeom>
          <a:solidFill>
            <a:srgbClr val="FFFFFF"/>
          </a:solidFill>
          <a:ln w="6350" cap="flat" cmpd="sng" algn="ctr">
            <a:solidFill>
              <a:schemeClr val="accent6">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accent6">
                    <a:lumMod val="75000"/>
                  </a:schemeClr>
                </a:solidFill>
                <a:latin typeface="Segoe UI" panose="020B0502040204020203" pitchFamily="34" charset="0"/>
                <a:cs typeface="Segoe UI" panose="020B0502040204020203" pitchFamily="34" charset="0"/>
              </a:rPr>
              <a:t>행추가</a:t>
            </a:r>
            <a:endParaRPr lang="en-US" sz="900">
              <a:solidFill>
                <a:schemeClr val="accent6">
                  <a:lumMod val="75000"/>
                </a:schemeClr>
              </a:solidFill>
              <a:latin typeface="Segoe UI" panose="020B0502040204020203" pitchFamily="34" charset="0"/>
              <a:cs typeface="Segoe UI" panose="020B0502040204020203" pitchFamily="34" charset="0"/>
            </a:endParaRPr>
          </a:p>
        </p:txBody>
      </p:sp>
      <p:sp>
        <p:nvSpPr>
          <p:cNvPr id="123" name="Button"/>
          <p:cNvSpPr>
            <a:spLocks/>
          </p:cNvSpPr>
          <p:nvPr/>
        </p:nvSpPr>
        <p:spPr bwMode="auto">
          <a:xfrm>
            <a:off x="9317239" y="3141712"/>
            <a:ext cx="427553" cy="241995"/>
          </a:xfrm>
          <a:prstGeom prst="roundRect">
            <a:avLst>
              <a:gd name="adj" fmla="val 8776"/>
            </a:avLst>
          </a:prstGeom>
          <a:solidFill>
            <a:srgbClr val="FFFFFF"/>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FF0000"/>
                </a:solidFill>
                <a:latin typeface="Segoe UI" panose="020B0502040204020203" pitchFamily="34" charset="0"/>
                <a:cs typeface="Segoe UI" panose="020B0502040204020203" pitchFamily="34" charset="0"/>
              </a:rPr>
              <a:t>삭제</a:t>
            </a:r>
            <a:endParaRPr lang="en-US" sz="900">
              <a:solidFill>
                <a:srgbClr val="FF0000"/>
              </a:solidFill>
              <a:latin typeface="Segoe UI" panose="020B0502040204020203" pitchFamily="34" charset="0"/>
              <a:cs typeface="Segoe UI" panose="020B0502040204020203" pitchFamily="34" charset="0"/>
            </a:endParaRPr>
          </a:p>
        </p:txBody>
      </p:sp>
      <p:sp>
        <p:nvSpPr>
          <p:cNvPr id="124" name="Button"/>
          <p:cNvSpPr>
            <a:spLocks/>
          </p:cNvSpPr>
          <p:nvPr/>
        </p:nvSpPr>
        <p:spPr bwMode="auto">
          <a:xfrm>
            <a:off x="9779234" y="3142502"/>
            <a:ext cx="503506" cy="241205"/>
          </a:xfrm>
          <a:prstGeom prst="roundRect">
            <a:avLst>
              <a:gd name="adj" fmla="val 8776"/>
            </a:avLst>
          </a:prstGeom>
          <a:solidFill>
            <a:schemeClr val="accent1">
              <a:lumMod val="75000"/>
            </a:schemeClr>
          </a:solidFill>
          <a:ln w="6350" cap="flat" cmpd="sng" algn="ctr">
            <a:solidFill>
              <a:srgbClr val="2E75B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latin typeface="Segoe UI" panose="020B0502040204020203" pitchFamily="34" charset="0"/>
              <a:cs typeface="Segoe UI" panose="020B0502040204020203" pitchFamily="34" charset="0"/>
            </a:endParaRPr>
          </a:p>
        </p:txBody>
      </p:sp>
      <p:grpSp>
        <p:nvGrpSpPr>
          <p:cNvPr id="126" name="그룹 125"/>
          <p:cNvGrpSpPr/>
          <p:nvPr/>
        </p:nvGrpSpPr>
        <p:grpSpPr>
          <a:xfrm>
            <a:off x="370674" y="1621362"/>
            <a:ext cx="10017645" cy="1039534"/>
            <a:chOff x="370675" y="1621362"/>
            <a:chExt cx="6344440" cy="1039534"/>
          </a:xfrm>
        </p:grpSpPr>
        <p:sp>
          <p:nvSpPr>
            <p:cNvPr id="127" name="직사각형 126"/>
            <p:cNvSpPr/>
            <p:nvPr/>
          </p:nvSpPr>
          <p:spPr>
            <a:xfrm>
              <a:off x="370675" y="1621362"/>
              <a:ext cx="6344440" cy="1039534"/>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ko-KR" altLang="en-US"/>
            </a:p>
          </p:txBody>
        </p:sp>
        <p:sp>
          <p:nvSpPr>
            <p:cNvPr id="128" name="Label"/>
            <p:cNvSpPr txBox="1"/>
            <p:nvPr/>
          </p:nvSpPr>
          <p:spPr>
            <a:xfrm>
              <a:off x="400765" y="1674335"/>
              <a:ext cx="6314350" cy="933589"/>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하단에 파일 등록 시 해당 엑셀 표로 아래 표가 초기화됩니다</a:t>
              </a:r>
              <a:r>
                <a:rPr lang="en-US" altLang="ko-KR" sz="900">
                  <a:solidFill>
                    <a:srgbClr val="5F5F5F"/>
                  </a:solidFill>
                  <a:latin typeface="Segoe UI" panose="020B0502040204020203" pitchFamily="34" charset="0"/>
                  <a:cs typeface="Segoe UI" panose="020B0502040204020203" pitchFamily="34" charset="0"/>
                </a:rPr>
                <a:t>.</a:t>
              </a:r>
            </a:p>
            <a:p>
              <a:pPr>
                <a:lnSpc>
                  <a:spcPct val="200000"/>
                </a:lnSpc>
              </a:pP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등록 버튼을 눌러 </a:t>
              </a:r>
              <a:r>
                <a:rPr lang="ko-KR" altLang="en-US" sz="900" err="1">
                  <a:solidFill>
                    <a:srgbClr val="5F5F5F"/>
                  </a:solidFill>
                  <a:latin typeface="Segoe UI" panose="020B0502040204020203" pitchFamily="34" charset="0"/>
                  <a:cs typeface="Segoe UI" panose="020B0502040204020203" pitchFamily="34" charset="0"/>
                </a:rPr>
                <a:t>미리보기를</a:t>
              </a:r>
              <a:r>
                <a:rPr lang="ko-KR" altLang="en-US" sz="900">
                  <a:solidFill>
                    <a:srgbClr val="5F5F5F"/>
                  </a:solidFill>
                  <a:latin typeface="Segoe UI" panose="020B0502040204020203" pitchFamily="34" charset="0"/>
                  <a:cs typeface="Segoe UI" panose="020B0502040204020203" pitchFamily="34" charset="0"/>
                </a:rPr>
                <a:t> 통해</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출력순서가 맞는지 한번 더 확인합니다</a:t>
              </a:r>
              <a:r>
                <a:rPr lang="en-US" altLang="ko-KR" sz="900">
                  <a:solidFill>
                    <a:srgbClr val="5F5F5F"/>
                  </a:solidFill>
                  <a:latin typeface="Segoe UI" panose="020B0502040204020203" pitchFamily="34" charset="0"/>
                  <a:cs typeface="Segoe UI" panose="020B0502040204020203" pitchFamily="34" charset="0"/>
                </a:rPr>
                <a:t>.</a:t>
              </a:r>
            </a:p>
            <a:p>
              <a:pPr>
                <a:lnSpc>
                  <a:spcPct val="200000"/>
                </a:lnSpc>
              </a:pP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 등록이 불가능한 데이터가 있을 경우 적용되지 않으므로 해당 행을 삭제하시거나 수정해주세요</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sp>
        <p:nvSpPr>
          <p:cNvPr id="130" name="Label"/>
          <p:cNvSpPr txBox="1"/>
          <p:nvPr/>
        </p:nvSpPr>
        <p:spPr>
          <a:xfrm>
            <a:off x="358898" y="3141712"/>
            <a:ext cx="2370990"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b="1">
                <a:solidFill>
                  <a:srgbClr val="5F5F5F"/>
                </a:solidFill>
                <a:latin typeface="Segoe UI" panose="020B0502040204020203" pitchFamily="34" charset="0"/>
                <a:cs typeface="Segoe UI" panose="020B0502040204020203" pitchFamily="34" charset="0"/>
              </a:rPr>
              <a:t>전체 </a:t>
            </a:r>
            <a:r>
              <a:rPr lang="en-US" altLang="ko-KR" sz="900" b="1">
                <a:solidFill>
                  <a:srgbClr val="5F5F5F"/>
                </a:solidFill>
                <a:latin typeface="Segoe UI" panose="020B0502040204020203" pitchFamily="34" charset="0"/>
                <a:cs typeface="Segoe UI" panose="020B0502040204020203" pitchFamily="34" charset="0"/>
              </a:rPr>
              <a:t>7</a:t>
            </a:r>
            <a:r>
              <a:rPr lang="ko-KR" altLang="en-US" sz="900" b="1">
                <a:solidFill>
                  <a:srgbClr val="5F5F5F"/>
                </a:solidFill>
                <a:latin typeface="Segoe UI" panose="020B0502040204020203" pitchFamily="34" charset="0"/>
                <a:cs typeface="Segoe UI" panose="020B0502040204020203" pitchFamily="34" charset="0"/>
              </a:rPr>
              <a:t>개  </a:t>
            </a:r>
            <a:r>
              <a:rPr lang="en-US" altLang="ko-KR" sz="900">
                <a:solidFill>
                  <a:srgbClr val="5F5F5F"/>
                </a:solidFill>
                <a:latin typeface="Segoe UI" panose="020B0502040204020203" pitchFamily="34" charset="0"/>
                <a:cs typeface="Segoe UI" panose="020B0502040204020203" pitchFamily="34" charset="0"/>
              </a:rPr>
              <a:t>(6</a:t>
            </a:r>
            <a:r>
              <a:rPr lang="ko-KR" altLang="en-US" sz="900">
                <a:solidFill>
                  <a:srgbClr val="5F5F5F"/>
                </a:solidFill>
                <a:latin typeface="Segoe UI" panose="020B0502040204020203" pitchFamily="34" charset="0"/>
                <a:cs typeface="Segoe UI" panose="020B0502040204020203" pitchFamily="34" charset="0"/>
              </a:rPr>
              <a:t>개 등록가능</a:t>
            </a:r>
            <a:r>
              <a:rPr lang="en-US" altLang="ko-KR" sz="900">
                <a:solidFill>
                  <a:srgbClr val="5F5F5F"/>
                </a:solidFill>
                <a:latin typeface="Segoe UI" panose="020B0502040204020203" pitchFamily="34" charset="0"/>
                <a:cs typeface="Segoe UI" panose="020B0502040204020203" pitchFamily="34" charset="0"/>
              </a:rPr>
              <a:t>, </a:t>
            </a:r>
            <a:r>
              <a:rPr lang="en-US" altLang="ko-KR" sz="900">
                <a:solidFill>
                  <a:srgbClr val="FF0000"/>
                </a:solidFill>
                <a:latin typeface="Segoe UI" panose="020B0502040204020203" pitchFamily="34" charset="0"/>
                <a:cs typeface="Segoe UI" panose="020B0502040204020203" pitchFamily="34" charset="0"/>
              </a:rPr>
              <a:t>1</a:t>
            </a:r>
            <a:r>
              <a:rPr lang="ko-KR" altLang="en-US" sz="900">
                <a:solidFill>
                  <a:srgbClr val="FF0000"/>
                </a:solidFill>
                <a:latin typeface="Segoe UI" panose="020B0502040204020203" pitchFamily="34" charset="0"/>
                <a:cs typeface="Segoe UI" panose="020B0502040204020203" pitchFamily="34" charset="0"/>
              </a:rPr>
              <a:t>개 등록불가능</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4&quot; minHeight=&quot;10.4&quot; /&gt;&lt;/SmartSettings&gt;"/>
          <p:cNvGrpSpPr/>
          <p:nvPr>
            <p:custDataLst>
              <p:tags r:id="rId3"/>
            </p:custDataLst>
          </p:nvPr>
        </p:nvGrpSpPr>
        <p:grpSpPr>
          <a:xfrm>
            <a:off x="7495451" y="3178618"/>
            <a:ext cx="1234678" cy="212366"/>
            <a:chOff x="554563" y="2592239"/>
            <a:chExt cx="1234678" cy="212366"/>
          </a:xfrm>
        </p:grpSpPr>
        <p:sp>
          <p:nvSpPr>
            <p:cNvPr id="132"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3" name="Label"/>
            <p:cNvSpPr txBox="1"/>
            <p:nvPr/>
          </p:nvSpPr>
          <p:spPr>
            <a:xfrm>
              <a:off x="686119" y="2592239"/>
              <a:ext cx="1103122"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등록불가 모아보기</a:t>
              </a:r>
              <a:endParaRPr lang="en-US" sz="900">
                <a:solidFill>
                  <a:srgbClr val="5F5F5F"/>
                </a:solidFill>
                <a:latin typeface="Segoe UI" panose="020B0502040204020203" pitchFamily="34" charset="0"/>
                <a:cs typeface="Segoe UI" panose="020B0502040204020203" pitchFamily="34" charset="0"/>
              </a:endParaRPr>
            </a:p>
          </p:txBody>
        </p:sp>
        <p:sp>
          <p:nvSpPr>
            <p:cNvPr id="134"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37" name="직사각형 136"/>
          <p:cNvSpPr/>
          <p:nvPr/>
        </p:nvSpPr>
        <p:spPr>
          <a:xfrm>
            <a:off x="4099483" y="2595044"/>
            <a:ext cx="1584172" cy="339867"/>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sample</a:t>
            </a:r>
            <a:endParaRPr lang="ko-KR" altLang="en-US" sz="1200">
              <a:solidFill>
                <a:schemeClr val="bg1"/>
              </a:solidFill>
            </a:endParaRPr>
          </a:p>
        </p:txBody>
      </p:sp>
      <p:sp>
        <p:nvSpPr>
          <p:cNvPr id="155" name="직사각형 154"/>
          <p:cNvSpPr/>
          <p:nvPr/>
        </p:nvSpPr>
        <p:spPr>
          <a:xfrm>
            <a:off x="7223568" y="5283685"/>
            <a:ext cx="4095489" cy="2404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TASK </a:t>
            </a:r>
            <a:r>
              <a:rPr lang="ko-KR" altLang="en-US" sz="1200"/>
              <a:t>를 </a:t>
            </a:r>
            <a:r>
              <a:rPr lang="ko-KR" altLang="en-US" sz="1200" err="1"/>
              <a:t>일괄등록하려면</a:t>
            </a:r>
            <a:endParaRPr lang="en-US" altLang="ko-KR" sz="1200"/>
          </a:p>
          <a:p>
            <a:r>
              <a:rPr lang="ko-KR" altLang="en-US" sz="1200"/>
              <a:t>기존에 등록된 요구사항을 불러와서 양식을 </a:t>
            </a:r>
            <a:r>
              <a:rPr lang="ko-KR" altLang="en-US" sz="1200" err="1"/>
              <a:t>만들어줘야할듯</a:t>
            </a:r>
            <a:r>
              <a:rPr lang="en-US" altLang="ko-KR" sz="1200"/>
              <a:t>.</a:t>
            </a:r>
          </a:p>
          <a:p>
            <a:r>
              <a:rPr lang="en-US" altLang="ko-KR" sz="1200"/>
              <a:t>TASK </a:t>
            </a:r>
            <a:r>
              <a:rPr lang="ko-KR" altLang="en-US" sz="1200"/>
              <a:t>일괄등록은 비효율적</a:t>
            </a:r>
            <a:endParaRPr lang="en-US" altLang="ko-KR" sz="1200"/>
          </a:p>
        </p:txBody>
      </p:sp>
      <p:sp>
        <p:nvSpPr>
          <p:cNvPr id="40" name="직사각형 39"/>
          <p:cNvSpPr/>
          <p:nvPr/>
        </p:nvSpPr>
        <p:spPr>
          <a:xfrm>
            <a:off x="10952463" y="2498984"/>
            <a:ext cx="4087601" cy="28882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3600"/>
              <a:t>요구사항 </a:t>
            </a:r>
            <a:r>
              <a:rPr lang="en-US" altLang="ko-KR" sz="3600"/>
              <a:t>&amp;</a:t>
            </a:r>
            <a:br>
              <a:rPr lang="en-US" altLang="ko-KR" sz="3600"/>
            </a:br>
            <a:r>
              <a:rPr lang="en-US" altLang="ko-KR" sz="3600"/>
              <a:t> TASK </a:t>
            </a:r>
            <a:r>
              <a:rPr lang="ko-KR" altLang="en-US" sz="3600"/>
              <a:t>일괄등록</a:t>
            </a:r>
            <a:endParaRPr lang="en-US" altLang="ko-KR" sz="3600"/>
          </a:p>
          <a:p>
            <a:pPr algn="ctr"/>
            <a:r>
              <a:rPr lang="ko-KR" altLang="en-US" sz="3600"/>
              <a:t>대표님 작성</a:t>
            </a:r>
          </a:p>
        </p:txBody>
      </p:sp>
      <p:pic>
        <p:nvPicPr>
          <p:cNvPr id="41" name="그림 40"/>
          <p:cNvPicPr>
            <a:picLocks noChangeAspect="1"/>
          </p:cNvPicPr>
          <p:nvPr/>
        </p:nvPicPr>
        <p:blipFill rotWithShape="1">
          <a:blip r:embed="rId13"/>
          <a:srcRect b="9664"/>
          <a:stretch/>
        </p:blipFill>
        <p:spPr>
          <a:xfrm>
            <a:off x="370673" y="5110848"/>
            <a:ext cx="2916322" cy="3497488"/>
          </a:xfrm>
          <a:prstGeom prst="rect">
            <a:avLst/>
          </a:prstGeom>
        </p:spPr>
      </p:pic>
    </p:spTree>
    <p:extLst>
      <p:ext uri="{BB962C8B-B14F-4D97-AF65-F5344CB8AC3E}">
        <p14:creationId xmlns:p14="http://schemas.microsoft.com/office/powerpoint/2010/main" val="20343100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(WBS)</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en-US" altLang="ko-KR">
                <a:solidFill>
                  <a:srgbClr val="C00000"/>
                </a:solidFill>
                <a:latin typeface="나눔고딕" panose="020D0604000000000000" pitchFamily="50" charset="-127"/>
                <a:ea typeface="나눔고딕" panose="020D0604000000000000" pitchFamily="50" charset="-127"/>
              </a:rPr>
              <a:t>WBS</a:t>
            </a:r>
          </a:p>
          <a:p>
            <a:pPr>
              <a:lnSpc>
                <a:spcPts val="1551"/>
              </a:lnSpc>
              <a:spcBef>
                <a:spcPts val="0"/>
              </a:spcBef>
              <a:spcAft>
                <a:spcPts val="388"/>
              </a:spcAft>
            </a:pPr>
            <a:r>
              <a:rPr lang="en-US" altLang="ko-KR">
                <a:solidFill>
                  <a:srgbClr val="C00000"/>
                </a:solidFill>
                <a:latin typeface="나눔고딕" panose="020D0604000000000000" pitchFamily="50" charset="-127"/>
                <a:ea typeface="나눔고딕" panose="020D0604000000000000" pitchFamily="50" charset="-127"/>
              </a:rPr>
              <a:t>(</a:t>
            </a:r>
            <a:r>
              <a:rPr lang="ko-KR" altLang="en-US">
                <a:solidFill>
                  <a:srgbClr val="C00000"/>
                </a:solidFill>
                <a:latin typeface="나눔고딕" panose="020D0604000000000000" pitchFamily="50" charset="-127"/>
                <a:ea typeface="나눔고딕" panose="020D0604000000000000" pitchFamily="50" charset="-127"/>
              </a:rPr>
              <a:t>작업 분할 구조도</a:t>
            </a:r>
            <a:r>
              <a:rPr lang="en-US" altLang="ko-KR">
                <a:solidFill>
                  <a:srgbClr val="C00000"/>
                </a:solidFill>
                <a:latin typeface="나눔고딕" panose="020D0604000000000000" pitchFamily="50" charset="-127"/>
                <a:ea typeface="나눔고딕" panose="020D0604000000000000" pitchFamily="50" charset="-127"/>
              </a:rPr>
              <a:t>)</a:t>
            </a: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(WBS)</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69198"/>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67958"/>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1766"/>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44072"/>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44072"/>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85727"/>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34835"/>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2836"/>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pic>
        <p:nvPicPr>
          <p:cNvPr id="10" name="그림 9">
            <a:extLst>
              <a:ext uri="{FF2B5EF4-FFF2-40B4-BE49-F238E27FC236}">
                <a16:creationId xmlns="" xmlns:a16="http://schemas.microsoft.com/office/drawing/2014/main" id="{1A12DB18-3533-F12E-5889-C2A0929833B8}"/>
              </a:ext>
            </a:extLst>
          </p:cNvPr>
          <p:cNvPicPr>
            <a:picLocks noChangeAspect="1"/>
          </p:cNvPicPr>
          <p:nvPr/>
        </p:nvPicPr>
        <p:blipFill>
          <a:blip r:embed="rId21"/>
          <a:stretch>
            <a:fillRect/>
          </a:stretch>
        </p:blipFill>
        <p:spPr>
          <a:xfrm>
            <a:off x="2561264" y="1675202"/>
            <a:ext cx="7919769" cy="4030903"/>
          </a:xfrm>
          <a:prstGeom prst="rect">
            <a:avLst/>
          </a:prstGeom>
        </p:spPr>
      </p:pic>
      <p:pic>
        <p:nvPicPr>
          <p:cNvPr id="11" name="그림 10">
            <a:extLst>
              <a:ext uri="{FF2B5EF4-FFF2-40B4-BE49-F238E27FC236}">
                <a16:creationId xmlns="" xmlns:a16="http://schemas.microsoft.com/office/drawing/2014/main" id="{2A312509-FB31-66C3-20C1-D684E2DB303F}"/>
              </a:ext>
            </a:extLst>
          </p:cNvPr>
          <p:cNvPicPr>
            <a:picLocks noChangeAspect="1"/>
          </p:cNvPicPr>
          <p:nvPr/>
        </p:nvPicPr>
        <p:blipFill>
          <a:blip r:embed="rId22"/>
          <a:stretch>
            <a:fillRect/>
          </a:stretch>
        </p:blipFill>
        <p:spPr>
          <a:xfrm>
            <a:off x="12661777" y="7664425"/>
            <a:ext cx="2349701" cy="1847430"/>
          </a:xfrm>
          <a:prstGeom prst="rect">
            <a:avLst/>
          </a:prstGeom>
        </p:spPr>
      </p:pic>
      <p:sp>
        <p:nvSpPr>
          <p:cNvPr id="14" name="직사각형 13"/>
          <p:cNvSpPr/>
          <p:nvPr/>
        </p:nvSpPr>
        <p:spPr>
          <a:xfrm>
            <a:off x="2356456" y="6221086"/>
            <a:ext cx="6400800" cy="1721305"/>
          </a:xfrm>
          <a:prstGeom prst="rect">
            <a:avLst/>
          </a:prstGeom>
        </p:spPr>
        <p:txBody>
          <a:bodyPr>
            <a:spAutoFit/>
          </a:bodyPr>
          <a:lstStyle/>
          <a:p>
            <a:r>
              <a:rPr lang="ko-KR" altLang="en-US"/>
              <a:t>참고</a:t>
            </a:r>
            <a:r>
              <a:rPr lang="ko-KR" altLang="en-US">
                <a:hlinkClick r:id="rId23"/>
              </a:rPr>
              <a:t>https://smartstore.naver.com/yesform/products/7458244449</a:t>
            </a:r>
            <a:endParaRPr lang="en-US" altLang="ko-KR"/>
          </a:p>
          <a:p>
            <a:endParaRPr lang="en-US" altLang="ko-KR"/>
          </a:p>
          <a:p>
            <a:r>
              <a:rPr lang="ko-KR" altLang="en-US" err="1"/>
              <a:t>간트차트</a:t>
            </a:r>
            <a:r>
              <a:rPr lang="ko-KR" altLang="en-US"/>
              <a:t> 플러그인 </a:t>
            </a:r>
            <a:r>
              <a:rPr lang="ko-KR" altLang="en-US" err="1"/>
              <a:t>서칭</a:t>
            </a:r>
            <a:endParaRPr lang="ko-KR" altLang="en-US"/>
          </a:p>
        </p:txBody>
      </p:sp>
      <p:sp>
        <p:nvSpPr>
          <p:cNvPr id="57" name="Panel">
            <a:extLst>
              <a:ext uri="{FF2B5EF4-FFF2-40B4-BE49-F238E27FC236}">
                <a16:creationId xmlns="" xmlns:a16="http://schemas.microsoft.com/office/drawing/2014/main" id="{5E1D2A73-15C3-A69B-CD1A-452CA9FF4BDD}"/>
              </a:ext>
            </a:extLst>
          </p:cNvPr>
          <p:cNvSpPr/>
          <p:nvPr/>
        </p:nvSpPr>
        <p:spPr>
          <a:xfrm>
            <a:off x="224154" y="3256037"/>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58" name="직사각형 57">
            <a:extLst>
              <a:ext uri="{FF2B5EF4-FFF2-40B4-BE49-F238E27FC236}">
                <a16:creationId xmlns="" xmlns:a16="http://schemas.microsoft.com/office/drawing/2014/main" id="{908B09EF-BB67-24C8-D1A4-D9C3E15DA514}"/>
              </a:ext>
            </a:extLst>
          </p:cNvPr>
          <p:cNvSpPr/>
          <p:nvPr/>
        </p:nvSpPr>
        <p:spPr>
          <a:xfrm>
            <a:off x="236686" y="349127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59" name="직사각형 58">
            <a:extLst>
              <a:ext uri="{FF2B5EF4-FFF2-40B4-BE49-F238E27FC236}">
                <a16:creationId xmlns="" xmlns:a16="http://schemas.microsoft.com/office/drawing/2014/main" id="{429B74BD-9BE2-1D23-E8FF-4298EEE5D20F}"/>
              </a:ext>
            </a:extLst>
          </p:cNvPr>
          <p:cNvSpPr/>
          <p:nvPr/>
        </p:nvSpPr>
        <p:spPr>
          <a:xfrm>
            <a:off x="269377" y="3674567"/>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0" name="Panel">
            <a:extLst>
              <a:ext uri="{FF2B5EF4-FFF2-40B4-BE49-F238E27FC236}">
                <a16:creationId xmlns="" xmlns:a16="http://schemas.microsoft.com/office/drawing/2014/main" id="{47B4F9BD-D57E-0056-1771-93BE54C076E1}"/>
              </a:ext>
            </a:extLst>
          </p:cNvPr>
          <p:cNvSpPr/>
          <p:nvPr/>
        </p:nvSpPr>
        <p:spPr>
          <a:xfrm>
            <a:off x="224154" y="438989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1" name="직사각형 60">
            <a:extLst>
              <a:ext uri="{FF2B5EF4-FFF2-40B4-BE49-F238E27FC236}">
                <a16:creationId xmlns="" xmlns:a16="http://schemas.microsoft.com/office/drawing/2014/main" id="{AB025828-0271-38C7-B91B-B4A3F1F99F8C}"/>
              </a:ext>
            </a:extLst>
          </p:cNvPr>
          <p:cNvSpPr/>
          <p:nvPr/>
        </p:nvSpPr>
        <p:spPr>
          <a:xfrm>
            <a:off x="236686" y="4621032"/>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2" name="직사각형 61">
            <a:extLst>
              <a:ext uri="{FF2B5EF4-FFF2-40B4-BE49-F238E27FC236}">
                <a16:creationId xmlns="" xmlns:a16="http://schemas.microsoft.com/office/drawing/2014/main" id="{5C976899-E4FB-BDB8-5D12-F2C975B7717D}"/>
              </a:ext>
            </a:extLst>
          </p:cNvPr>
          <p:cNvSpPr/>
          <p:nvPr/>
        </p:nvSpPr>
        <p:spPr>
          <a:xfrm>
            <a:off x="269377" y="4910027"/>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3" name="Panel">
            <a:extLst>
              <a:ext uri="{FF2B5EF4-FFF2-40B4-BE49-F238E27FC236}">
                <a16:creationId xmlns="" xmlns:a16="http://schemas.microsoft.com/office/drawing/2014/main" id="{B3E3914A-7E0E-284E-8330-5F7568B99CCD}"/>
              </a:ext>
            </a:extLst>
          </p:cNvPr>
          <p:cNvSpPr/>
          <p:nvPr/>
        </p:nvSpPr>
        <p:spPr>
          <a:xfrm>
            <a:off x="224154" y="5523749"/>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 xmlns:a16="http://schemas.microsoft.com/office/drawing/2014/main" id="{2DAFA35C-C6DE-B801-D8C8-88034051B7E9}"/>
              </a:ext>
            </a:extLst>
          </p:cNvPr>
          <p:cNvSpPr/>
          <p:nvPr/>
        </p:nvSpPr>
        <p:spPr>
          <a:xfrm>
            <a:off x="236686" y="5808241"/>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 xmlns:a16="http://schemas.microsoft.com/office/drawing/2014/main" id="{AAFD62F0-CA19-DA0D-6E0C-4D4B38DB910D}"/>
              </a:ext>
            </a:extLst>
          </p:cNvPr>
          <p:cNvSpPr/>
          <p:nvPr/>
        </p:nvSpPr>
        <p:spPr>
          <a:xfrm>
            <a:off x="269377" y="6012287"/>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66" name="직선 연결선 65">
            <a:extLst>
              <a:ext uri="{FF2B5EF4-FFF2-40B4-BE49-F238E27FC236}">
                <a16:creationId xmlns="" xmlns:a16="http://schemas.microsoft.com/office/drawing/2014/main" id="{79EE7B31-984D-1D85-1D9E-8EBD90867C98}"/>
              </a:ext>
            </a:extLst>
          </p:cNvPr>
          <p:cNvCxnSpPr/>
          <p:nvPr/>
        </p:nvCxnSpPr>
        <p:spPr>
          <a:xfrm>
            <a:off x="224154" y="3248290"/>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37A51D49-44FB-0F0B-57C1-105F0E98D596}"/>
              </a:ext>
            </a:extLst>
          </p:cNvPr>
          <p:cNvCxnSpPr/>
          <p:nvPr/>
        </p:nvCxnSpPr>
        <p:spPr>
          <a:xfrm>
            <a:off x="224154" y="438759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 xmlns:a16="http://schemas.microsoft.com/office/drawing/2014/main" id="{C1DD15D7-EDC0-4121-F58B-115A36A17EBB}"/>
              </a:ext>
            </a:extLst>
          </p:cNvPr>
          <p:cNvCxnSpPr/>
          <p:nvPr/>
        </p:nvCxnSpPr>
        <p:spPr>
          <a:xfrm>
            <a:off x="224154" y="5521446"/>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69" name="Panel">
            <a:extLst>
              <a:ext uri="{FF2B5EF4-FFF2-40B4-BE49-F238E27FC236}">
                <a16:creationId xmlns="" xmlns:a16="http://schemas.microsoft.com/office/drawing/2014/main" id="{8B2E637C-7548-7C32-65AB-25AFB7C4FDC6}"/>
              </a:ext>
            </a:extLst>
          </p:cNvPr>
          <p:cNvSpPr/>
          <p:nvPr/>
        </p:nvSpPr>
        <p:spPr>
          <a:xfrm>
            <a:off x="224154" y="6694181"/>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 xmlns:a16="http://schemas.microsoft.com/office/drawing/2014/main" id="{B2C2F4A3-DA50-759E-9550-AB80823612C4}"/>
              </a:ext>
            </a:extLst>
          </p:cNvPr>
          <p:cNvSpPr/>
          <p:nvPr/>
        </p:nvSpPr>
        <p:spPr>
          <a:xfrm>
            <a:off x="236686" y="6855668"/>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 xmlns:a16="http://schemas.microsoft.com/office/drawing/2014/main" id="{989B4945-BC07-3DA1-D938-31F762C950CC}"/>
              </a:ext>
            </a:extLst>
          </p:cNvPr>
          <p:cNvSpPr/>
          <p:nvPr/>
        </p:nvSpPr>
        <p:spPr>
          <a:xfrm>
            <a:off x="269377" y="7182719"/>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 xmlns:a16="http://schemas.microsoft.com/office/drawing/2014/main" id="{1ECD9D24-229F-9915-9C63-64D5CDE3FB6A}"/>
              </a:ext>
            </a:extLst>
          </p:cNvPr>
          <p:cNvCxnSpPr/>
          <p:nvPr/>
        </p:nvCxnSpPr>
        <p:spPr>
          <a:xfrm>
            <a:off x="224154" y="6691878"/>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3" name="사각형: 둥근 모서리 204">
            <a:extLst>
              <a:ext uri="{FF2B5EF4-FFF2-40B4-BE49-F238E27FC236}">
                <a16:creationId xmlns="" xmlns:a16="http://schemas.microsoft.com/office/drawing/2014/main" id="{775A0D03-0A65-9103-BC86-EE74190BE350}"/>
              </a:ext>
            </a:extLst>
          </p:cNvPr>
          <p:cNvSpPr/>
          <p:nvPr/>
        </p:nvSpPr>
        <p:spPr>
          <a:xfrm>
            <a:off x="1387230" y="3311881"/>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74" name="사각형: 둥근 모서리 208">
            <a:extLst>
              <a:ext uri="{FF2B5EF4-FFF2-40B4-BE49-F238E27FC236}">
                <a16:creationId xmlns="" xmlns:a16="http://schemas.microsoft.com/office/drawing/2014/main" id="{EDA52BB0-CFBE-BBB9-00DD-2660A9EEC04E}"/>
              </a:ext>
            </a:extLst>
          </p:cNvPr>
          <p:cNvSpPr/>
          <p:nvPr/>
        </p:nvSpPr>
        <p:spPr>
          <a:xfrm>
            <a:off x="1375941" y="4457026"/>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75" name="사각형: 둥근 모서리 213">
            <a:extLst>
              <a:ext uri="{FF2B5EF4-FFF2-40B4-BE49-F238E27FC236}">
                <a16:creationId xmlns="" xmlns:a16="http://schemas.microsoft.com/office/drawing/2014/main" id="{32F33106-914D-AFA8-B3A5-0F0F1B5309A5}"/>
              </a:ext>
            </a:extLst>
          </p:cNvPr>
          <p:cNvSpPr/>
          <p:nvPr/>
        </p:nvSpPr>
        <p:spPr>
          <a:xfrm>
            <a:off x="1375941" y="5590882"/>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76" name="사각형: 둥근 모서리 217">
            <a:extLst>
              <a:ext uri="{FF2B5EF4-FFF2-40B4-BE49-F238E27FC236}">
                <a16:creationId xmlns="" xmlns:a16="http://schemas.microsoft.com/office/drawing/2014/main" id="{2857C4B8-FE68-E0B1-5158-658AE62C98BD}"/>
              </a:ext>
            </a:extLst>
          </p:cNvPr>
          <p:cNvSpPr/>
          <p:nvPr/>
        </p:nvSpPr>
        <p:spPr>
          <a:xfrm>
            <a:off x="1375941" y="6724738"/>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77" name="사각형: 둥근 모서리 204">
            <a:extLst>
              <a:ext uri="{FF2B5EF4-FFF2-40B4-BE49-F238E27FC236}">
                <a16:creationId xmlns="" xmlns:a16="http://schemas.microsoft.com/office/drawing/2014/main" id="{775A0D03-0A65-9103-BC86-EE74190BE350}"/>
              </a:ext>
            </a:extLst>
          </p:cNvPr>
          <p:cNvSpPr/>
          <p:nvPr/>
        </p:nvSpPr>
        <p:spPr>
          <a:xfrm>
            <a:off x="1734829" y="3306364"/>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78" name="사각형: 둥근 모서리 204">
            <a:extLst>
              <a:ext uri="{FF2B5EF4-FFF2-40B4-BE49-F238E27FC236}">
                <a16:creationId xmlns="" xmlns:a16="http://schemas.microsoft.com/office/drawing/2014/main" id="{775A0D03-0A65-9103-BC86-EE74190BE350}"/>
              </a:ext>
            </a:extLst>
          </p:cNvPr>
          <p:cNvSpPr/>
          <p:nvPr/>
        </p:nvSpPr>
        <p:spPr>
          <a:xfrm>
            <a:off x="1734829" y="445783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79" name="사각형: 둥근 모서리 204">
            <a:extLst>
              <a:ext uri="{FF2B5EF4-FFF2-40B4-BE49-F238E27FC236}">
                <a16:creationId xmlns="" xmlns:a16="http://schemas.microsoft.com/office/drawing/2014/main" id="{775A0D03-0A65-9103-BC86-EE74190BE350}"/>
              </a:ext>
            </a:extLst>
          </p:cNvPr>
          <p:cNvSpPr/>
          <p:nvPr/>
        </p:nvSpPr>
        <p:spPr>
          <a:xfrm>
            <a:off x="1734829" y="557543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0" name="사각형: 둥근 모서리 204">
            <a:extLst>
              <a:ext uri="{FF2B5EF4-FFF2-40B4-BE49-F238E27FC236}">
                <a16:creationId xmlns="" xmlns:a16="http://schemas.microsoft.com/office/drawing/2014/main" id="{775A0D03-0A65-9103-BC86-EE74190BE350}"/>
              </a:ext>
            </a:extLst>
          </p:cNvPr>
          <p:cNvSpPr/>
          <p:nvPr/>
        </p:nvSpPr>
        <p:spPr>
          <a:xfrm>
            <a:off x="1734829" y="6726897"/>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pic>
        <p:nvPicPr>
          <p:cNvPr id="15" name="그림 14"/>
          <p:cNvPicPr>
            <a:picLocks noChangeAspect="1"/>
          </p:cNvPicPr>
          <p:nvPr/>
        </p:nvPicPr>
        <p:blipFill>
          <a:blip r:embed="rId24"/>
          <a:stretch>
            <a:fillRect/>
          </a:stretch>
        </p:blipFill>
        <p:spPr>
          <a:xfrm>
            <a:off x="-1065991" y="0"/>
            <a:ext cx="18228149" cy="7350555"/>
          </a:xfrm>
          <a:prstGeom prst="rect">
            <a:avLst/>
          </a:prstGeom>
        </p:spPr>
      </p:pic>
      <p:sp>
        <p:nvSpPr>
          <p:cNvPr id="82" name="직사각형 81"/>
          <p:cNvSpPr/>
          <p:nvPr/>
        </p:nvSpPr>
        <p:spPr>
          <a:xfrm>
            <a:off x="10995737" y="1408305"/>
            <a:ext cx="4007446" cy="7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WBS</a:t>
            </a:r>
            <a:r>
              <a:rPr lang="ko-KR" altLang="en-US" sz="1400"/>
              <a:t> </a:t>
            </a:r>
            <a:r>
              <a:rPr lang="ko-KR" altLang="en-US" sz="1400" err="1"/>
              <a:t>표출시</a:t>
            </a:r>
            <a:r>
              <a:rPr lang="ko-KR" altLang="en-US" sz="1400"/>
              <a:t> </a:t>
            </a:r>
            <a:r>
              <a:rPr lang="en-US" altLang="ko-KR" sz="1400"/>
              <a:t>“</a:t>
            </a:r>
            <a:r>
              <a:rPr lang="ko-KR" altLang="en-US" sz="1400"/>
              <a:t>보기설정</a:t>
            </a:r>
            <a:r>
              <a:rPr lang="en-US" altLang="ko-KR" sz="1400"/>
              <a:t>＂</a:t>
            </a:r>
            <a:r>
              <a:rPr lang="ko-KR" altLang="en-US" sz="1400"/>
              <a:t>에서</a:t>
            </a:r>
            <a:endParaRPr lang="en-US" altLang="ko-KR" sz="1400"/>
          </a:p>
          <a:p>
            <a:r>
              <a:rPr lang="ko-KR" altLang="en-US" sz="1400"/>
              <a:t>요구사항 단위</a:t>
            </a:r>
            <a:r>
              <a:rPr lang="en-US" altLang="ko-KR" sz="1400"/>
              <a:t>, </a:t>
            </a:r>
            <a:r>
              <a:rPr lang="ko-KR" altLang="en-US" sz="1400"/>
              <a:t>업무 단위 선택할 수 있도록 추가</a:t>
            </a:r>
            <a:endParaRPr lang="en-US" altLang="ko-KR" sz="1400"/>
          </a:p>
          <a:p>
            <a:r>
              <a:rPr lang="ko-KR" altLang="en-US" sz="1400"/>
              <a:t>기본은 요구사항 단위</a:t>
            </a:r>
          </a:p>
        </p:txBody>
      </p:sp>
      <p:pic>
        <p:nvPicPr>
          <p:cNvPr id="81" name="그림 80"/>
          <p:cNvPicPr>
            <a:picLocks noChangeAspect="1"/>
          </p:cNvPicPr>
          <p:nvPr/>
        </p:nvPicPr>
        <p:blipFill rotWithShape="1">
          <a:blip r:embed="rId25"/>
          <a:srcRect l="27297" t="39048" b="7675"/>
          <a:stretch/>
        </p:blipFill>
        <p:spPr>
          <a:xfrm>
            <a:off x="5001007" y="7770238"/>
            <a:ext cx="6792538" cy="2626241"/>
          </a:xfrm>
          <a:prstGeom prst="rect">
            <a:avLst/>
          </a:prstGeom>
        </p:spPr>
      </p:pic>
      <p:grpSp>
        <p:nvGrpSpPr>
          <p:cNvPr id="83"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168889"/>
            <a:ext cx="8041401" cy="293915"/>
            <a:chOff x="595686" y="2423989"/>
            <a:chExt cx="3605821" cy="240310"/>
          </a:xfrm>
          <a:solidFill>
            <a:srgbClr val="FFFFFF"/>
          </a:solidFill>
        </p:grpSpPr>
        <p:cxnSp>
          <p:nvCxnSpPr>
            <p:cNvPr id="84"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5"/>
              </p:custDataLst>
            </p:nvPr>
          </p:nvCxnSpPr>
          <p:spPr>
            <a:xfrm flipH="1">
              <a:off x="595686" y="2664286"/>
              <a:ext cx="147411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5"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6"/>
              </p:custDataLst>
            </p:nvPr>
          </p:nvCxnSpPr>
          <p:spPr>
            <a:xfrm>
              <a:off x="2521795" y="2664286"/>
              <a:ext cx="167971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7"/>
              </p:custDataLst>
            </p:nvPr>
          </p:nvSpPr>
          <p:spPr bwMode="auto">
            <a:xfrm>
              <a:off x="2069801" y="2423991"/>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endParaRPr lang="en-US" sz="900">
                <a:solidFill>
                  <a:srgbClr val="5F5F5F"/>
                </a:solidFill>
                <a:latin typeface="Segoe UI" panose="020B0502040204020203" pitchFamily="34" charset="0"/>
                <a:cs typeface="Segoe UI" panose="020B0502040204020203" pitchFamily="34" charset="0"/>
              </a:endParaRPr>
            </a:p>
          </p:txBody>
        </p:sp>
        <p:sp>
          <p:nvSpPr>
            <p:cNvPr id="87"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a:t>
              </a:r>
              <a:endParaRPr lang="en-US" sz="900" dirty="0">
                <a:solidFill>
                  <a:srgbClr val="5F5F5F"/>
                </a:solidFill>
                <a:latin typeface="Segoe UI" panose="020B0502040204020203" pitchFamily="34" charset="0"/>
                <a:cs typeface="Segoe UI" panose="020B0502040204020203" pitchFamily="34" charset="0"/>
              </a:endParaRPr>
            </a:p>
          </p:txBody>
        </p:sp>
        <p:sp>
          <p:nvSpPr>
            <p:cNvPr id="88"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89"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1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9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1"/>
              </p:custDataLst>
            </p:nvPr>
          </p:nvSpPr>
          <p:spPr bwMode="auto">
            <a:xfrm>
              <a:off x="254646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9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2689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87682"/>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19"/>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86442"/>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15"/>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16"/>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17"/>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18"/>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70250"/>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62556"/>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62556"/>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304211"/>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4"/>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53319"/>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61320"/>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5" name="Button">
            <a:extLst>
              <a:ext uri="{FF2B5EF4-FFF2-40B4-BE49-F238E27FC236}">
                <a16:creationId xmlns="" xmlns:a16="http://schemas.microsoft.com/office/drawing/2014/main" id="{F1B50B00-EA60-DB30-7227-0F53AB49F0F7}"/>
              </a:ext>
            </a:extLst>
          </p:cNvPr>
          <p:cNvSpPr>
            <a:spLocks/>
          </p:cNvSpPr>
          <p:nvPr/>
        </p:nvSpPr>
        <p:spPr bwMode="auto">
          <a:xfrm>
            <a:off x="9308421" y="21820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 name="Button">
            <a:extLst>
              <a:ext uri="{FF2B5EF4-FFF2-40B4-BE49-F238E27FC236}">
                <a16:creationId xmlns="" xmlns:a16="http://schemas.microsoft.com/office/drawing/2014/main" id="{DFE8E7D1-E562-9312-5DD9-DD0196B1FBC2}"/>
              </a:ext>
            </a:extLst>
          </p:cNvPr>
          <p:cNvSpPr>
            <a:spLocks/>
          </p:cNvSpPr>
          <p:nvPr/>
        </p:nvSpPr>
        <p:spPr bwMode="auto">
          <a:xfrm>
            <a:off x="10092562" y="2182012"/>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 name="Button">
            <a:extLst>
              <a:ext uri="{FF2B5EF4-FFF2-40B4-BE49-F238E27FC236}">
                <a16:creationId xmlns="" xmlns:a16="http://schemas.microsoft.com/office/drawing/2014/main" id="{2AACE98A-1C45-A4FA-F820-F6B2CCA32C0B}"/>
              </a:ext>
            </a:extLst>
          </p:cNvPr>
          <p:cNvSpPr>
            <a:spLocks/>
          </p:cNvSpPr>
          <p:nvPr/>
        </p:nvSpPr>
        <p:spPr bwMode="auto">
          <a:xfrm>
            <a:off x="9700491" y="21820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 name="직사각형 21">
            <a:extLst>
              <a:ext uri="{FF2B5EF4-FFF2-40B4-BE49-F238E27FC236}">
                <a16:creationId xmlns="" xmlns:a16="http://schemas.microsoft.com/office/drawing/2014/main" id="{B0076A3A-86BF-4E3E-5E4D-60C34F310EEA}"/>
              </a:ext>
            </a:extLst>
          </p:cNvPr>
          <p:cNvSpPr/>
          <p:nvPr/>
        </p:nvSpPr>
        <p:spPr>
          <a:xfrm>
            <a:off x="6669286" y="1743889"/>
            <a:ext cx="708339" cy="1169551"/>
          </a:xfrm>
          <a:prstGeom prst="rect">
            <a:avLst/>
          </a:prstGeom>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인력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비용</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일정</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계약</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품질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3" name="직선 화살표 연결선 17">
            <a:extLst>
              <a:ext uri="{FF2B5EF4-FFF2-40B4-BE49-F238E27FC236}">
                <a16:creationId xmlns="" xmlns:a16="http://schemas.microsoft.com/office/drawing/2014/main" id="{CF11CF6B-ED5B-DAAD-F9B0-0A22ED0004B2}"/>
              </a:ext>
            </a:extLst>
          </p:cNvPr>
          <p:cNvCxnSpPr>
            <a:cxnSpLocks/>
            <a:stCxn id="35" idx="3"/>
            <a:endCxn id="22" idx="1"/>
          </p:cNvCxnSpPr>
          <p:nvPr/>
        </p:nvCxnSpPr>
        <p:spPr>
          <a:xfrm flipV="1">
            <a:off x="4696122" y="2328665"/>
            <a:ext cx="1973164" cy="43780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Button">
            <a:extLst>
              <a:ext uri="{FF2B5EF4-FFF2-40B4-BE49-F238E27FC236}">
                <a16:creationId xmlns="" xmlns:a16="http://schemas.microsoft.com/office/drawing/2014/main" id="{90AF8601-6890-442B-534A-603F650933FD}"/>
              </a:ext>
            </a:extLst>
          </p:cNvPr>
          <p:cNvSpPr>
            <a:spLocks/>
          </p:cNvSpPr>
          <p:nvPr/>
        </p:nvSpPr>
        <p:spPr bwMode="auto">
          <a:xfrm>
            <a:off x="2424934" y="2156493"/>
            <a:ext cx="615356"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chemeClr val="bg1"/>
                </a:solidFill>
                <a:latin typeface="Segoe UI" panose="020B0502040204020203" pitchFamily="34" charset="0"/>
                <a:cs typeface="Segoe UI" panose="020B0502040204020203" pitchFamily="34" charset="0"/>
              </a:rPr>
              <a:t>처리중</a:t>
            </a:r>
            <a:r>
              <a:rPr lang="en-US" altLang="ko-KR" sz="800">
                <a:solidFill>
                  <a:schemeClr val="bg1"/>
                </a:solidFill>
                <a:latin typeface="Segoe UI" panose="020B0502040204020203" pitchFamily="34" charset="0"/>
                <a:cs typeface="Segoe UI" panose="020B0502040204020203" pitchFamily="34" charset="0"/>
              </a:rPr>
              <a:t>(2)</a:t>
            </a:r>
            <a:endParaRPr lang="en-US" sz="800">
              <a:solidFill>
                <a:schemeClr val="bg1"/>
              </a:solidFill>
              <a:latin typeface="Segoe UI" panose="020B0502040204020203" pitchFamily="34" charset="0"/>
              <a:cs typeface="Segoe UI" panose="020B0502040204020203" pitchFamily="34" charset="0"/>
            </a:endParaRPr>
          </a:p>
        </p:txBody>
      </p:sp>
      <p:sp>
        <p:nvSpPr>
          <p:cNvPr id="25" name="Button">
            <a:extLst>
              <a:ext uri="{FF2B5EF4-FFF2-40B4-BE49-F238E27FC236}">
                <a16:creationId xmlns="" xmlns:a16="http://schemas.microsoft.com/office/drawing/2014/main" id="{A7BA89BB-9A0F-90FC-0157-F67D3FB67852}"/>
              </a:ext>
            </a:extLst>
          </p:cNvPr>
          <p:cNvSpPr>
            <a:spLocks/>
          </p:cNvSpPr>
          <p:nvPr/>
        </p:nvSpPr>
        <p:spPr bwMode="auto">
          <a:xfrm>
            <a:off x="3099287" y="2156493"/>
            <a:ext cx="603276"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완료 </a:t>
            </a:r>
            <a:r>
              <a:rPr lang="en-US" altLang="ko-KR" sz="800">
                <a:solidFill>
                  <a:srgbClr val="5F5F5F"/>
                </a:solidFill>
                <a:latin typeface="Segoe UI" panose="020B0502040204020203" pitchFamily="34" charset="0"/>
                <a:cs typeface="Segoe UI" panose="020B0502040204020203" pitchFamily="34" charset="0"/>
              </a:rPr>
              <a:t>(30)</a:t>
            </a:r>
            <a:endParaRPr lang="en-US" sz="800">
              <a:solidFill>
                <a:srgbClr val="5F5F5F"/>
              </a:solidFill>
              <a:latin typeface="Segoe UI" panose="020B0502040204020203" pitchFamily="34" charset="0"/>
              <a:cs typeface="Segoe UI" panose="020B0502040204020203" pitchFamily="34" charset="0"/>
            </a:endParaRPr>
          </a:p>
        </p:txBody>
      </p:sp>
      <p:grpSp>
        <p:nvGrpSpPr>
          <p:cNvPr id="26" name="Media Object">
            <a:extLst>
              <a:ext uri="{FF2B5EF4-FFF2-40B4-BE49-F238E27FC236}">
                <a16:creationId xmlns="" xmlns:a16="http://schemas.microsoft.com/office/drawing/2014/main" id="{27B1D037-6766-6939-A1F4-07D592C29D54}"/>
              </a:ext>
            </a:extLst>
          </p:cNvPr>
          <p:cNvGrpSpPr/>
          <p:nvPr/>
        </p:nvGrpSpPr>
        <p:grpSpPr>
          <a:xfrm>
            <a:off x="3055855" y="2675414"/>
            <a:ext cx="6940550" cy="696035"/>
            <a:chOff x="1350600" y="1594487"/>
            <a:chExt cx="6940550" cy="696035"/>
          </a:xfrm>
        </p:grpSpPr>
        <p:sp>
          <p:nvSpPr>
            <p:cNvPr id="28" name="Body Copy">
              <a:extLst>
                <a:ext uri="{FF2B5EF4-FFF2-40B4-BE49-F238E27FC236}">
                  <a16:creationId xmlns="" xmlns:a16="http://schemas.microsoft.com/office/drawing/2014/main" id="{A5C8972E-EA92-D27B-B955-13ED75C1235D}"/>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OOO</a:t>
              </a:r>
              <a:r>
                <a:rPr lang="ko-KR" altLang="en-US" sz="1050" noProof="1">
                  <a:solidFill>
                    <a:srgbClr val="5F5F5F"/>
                  </a:solidFill>
                  <a:latin typeface="Segoe UI" panose="020B0502040204020203" pitchFamily="34" charset="0"/>
                  <a:cs typeface="Segoe UI" panose="020B0502040204020203" pitchFamily="34" charset="0"/>
                </a:rPr>
                <a:t> 해외자료를 분석하는데 해당 언어가 유창한 인력이 필요 예상됨</a:t>
              </a:r>
              <a:endParaRPr lang="en-US" sz="1050" noProof="1">
                <a:solidFill>
                  <a:srgbClr val="5F5F5F"/>
                </a:solidFill>
                <a:latin typeface="Segoe UI" panose="020B0502040204020203" pitchFamily="34" charset="0"/>
                <a:cs typeface="Segoe UI" panose="020B0502040204020203" pitchFamily="34" charset="0"/>
              </a:endParaRPr>
            </a:p>
          </p:txBody>
        </p:sp>
        <p:sp>
          <p:nvSpPr>
            <p:cNvPr id="29" name="h4">
              <a:extLst>
                <a:ext uri="{FF2B5EF4-FFF2-40B4-BE49-F238E27FC236}">
                  <a16:creationId xmlns="" xmlns:a16="http://schemas.microsoft.com/office/drawing/2014/main" id="{D07577C3-CF91-F9A7-B2C8-4612CC85C550}"/>
                </a:ext>
              </a:extLst>
            </p:cNvPr>
            <p:cNvSpPr txBox="1"/>
            <p:nvPr/>
          </p:nvSpPr>
          <p:spPr>
            <a:xfrm>
              <a:off x="1350600" y="1594487"/>
              <a:ext cx="109324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rgbClr val="5F5F5F"/>
                  </a:solidFill>
                  <a:latin typeface="Segoe UI Semibold" panose="020B0702040204020203" pitchFamily="34" charset="0"/>
                  <a:cs typeface="Segoe UI Semibold" panose="020B0702040204020203" pitchFamily="34" charset="0"/>
                </a:rPr>
                <a:t>OOO </a:t>
              </a:r>
              <a:r>
                <a:rPr lang="ko-KR" altLang="en-US" sz="1300">
                  <a:solidFill>
                    <a:srgbClr val="5F5F5F"/>
                  </a:solidFill>
                  <a:latin typeface="Segoe UI Semibold" panose="020B0702040204020203" pitchFamily="34" charset="0"/>
                  <a:cs typeface="Segoe UI Semibold" panose="020B0702040204020203" pitchFamily="34" charset="0"/>
                </a:rPr>
                <a:t>자료분석</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36" name="Body Copy">
              <a:extLst>
                <a:ext uri="{FF2B5EF4-FFF2-40B4-BE49-F238E27FC236}">
                  <a16:creationId xmlns="" xmlns:a16="http://schemas.microsoft.com/office/drawing/2014/main" id="{EA1BD71F-F157-9C5E-0403-7949BCCE728C}"/>
                </a:ext>
              </a:extLst>
            </p:cNvPr>
            <p:cNvSpPr txBox="1"/>
            <p:nvPr/>
          </p:nvSpPr>
          <p:spPr>
            <a:xfrm>
              <a:off x="1361870" y="1877863"/>
              <a:ext cx="6929280" cy="1799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sz="1050" noProof="1">
                <a:solidFill>
                  <a:srgbClr val="5F5F5F"/>
                </a:solidFill>
                <a:latin typeface="Segoe UI" panose="020B0502040204020203" pitchFamily="34" charset="0"/>
                <a:cs typeface="Segoe UI" panose="020B0502040204020203" pitchFamily="34" charset="0"/>
              </a:endParaRPr>
            </a:p>
          </p:txBody>
        </p:sp>
      </p:grpSp>
      <p:pic>
        <p:nvPicPr>
          <p:cNvPr id="34" name="Placeholder User">
            <a:extLst>
              <a:ext uri="{FF2B5EF4-FFF2-40B4-BE49-F238E27FC236}">
                <a16:creationId xmlns="" xmlns:a16="http://schemas.microsoft.com/office/drawing/2014/main" id="{CEEEB62F-F8BE-3116-EC7F-786A05978B0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48537" y="2678621"/>
            <a:ext cx="283297" cy="283297"/>
          </a:xfrm>
          <a:prstGeom prst="ellipse">
            <a:avLst/>
          </a:prstGeom>
        </p:spPr>
      </p:pic>
      <p:sp>
        <p:nvSpPr>
          <p:cNvPr id="35" name="사각형: 둥근 모서리 34">
            <a:extLst>
              <a:ext uri="{FF2B5EF4-FFF2-40B4-BE49-F238E27FC236}">
                <a16:creationId xmlns="" xmlns:a16="http://schemas.microsoft.com/office/drawing/2014/main" id="{2E22190C-CFC4-51B7-49C5-2C3DC7ADA110}"/>
              </a:ext>
            </a:extLst>
          </p:cNvPr>
          <p:cNvSpPr/>
          <p:nvPr/>
        </p:nvSpPr>
        <p:spPr>
          <a:xfrm>
            <a:off x="4225540" y="2676379"/>
            <a:ext cx="470582" cy="1801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인력</a:t>
            </a:r>
          </a:p>
        </p:txBody>
      </p:sp>
      <p:cxnSp>
        <p:nvCxnSpPr>
          <p:cNvPr id="39" name="Line">
            <a:extLst>
              <a:ext uri="{FF2B5EF4-FFF2-40B4-BE49-F238E27FC236}">
                <a16:creationId xmlns="" xmlns:a16="http://schemas.microsoft.com/office/drawing/2014/main" id="{37A99268-07C5-EE4D-D929-D00AEE817E2C}"/>
              </a:ext>
            </a:extLst>
          </p:cNvPr>
          <p:cNvCxnSpPr>
            <a:cxnSpLocks/>
          </p:cNvCxnSpPr>
          <p:nvPr/>
        </p:nvCxnSpPr>
        <p:spPr bwMode="auto">
          <a:xfrm>
            <a:off x="2414404" y="2492883"/>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46" name="Line">
            <a:extLst>
              <a:ext uri="{FF2B5EF4-FFF2-40B4-BE49-F238E27FC236}">
                <a16:creationId xmlns="" xmlns:a16="http://schemas.microsoft.com/office/drawing/2014/main" id="{49CD6D0A-1784-40F3-BCC9-7A8F2117A19A}"/>
              </a:ext>
            </a:extLst>
          </p:cNvPr>
          <p:cNvCxnSpPr>
            <a:cxnSpLocks/>
          </p:cNvCxnSpPr>
          <p:nvPr/>
        </p:nvCxnSpPr>
        <p:spPr bwMode="auto">
          <a:xfrm>
            <a:off x="2414404" y="3516401"/>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0BC5A554-C286-DE3B-9CDC-8D3C5667E7D1}"/>
              </a:ext>
            </a:extLst>
          </p:cNvPr>
          <p:cNvSpPr txBox="1"/>
          <p:nvPr/>
        </p:nvSpPr>
        <p:spPr>
          <a:xfrm>
            <a:off x="2313136" y="2938521"/>
            <a:ext cx="771365" cy="430887"/>
          </a:xfrm>
          <a:prstGeom prst="rect">
            <a:avLst/>
          </a:prstGeom>
          <a:noFill/>
        </p:spPr>
        <p:txBody>
          <a:bodyPr wrap="non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49" name="Media Object">
            <a:extLst>
              <a:ext uri="{FF2B5EF4-FFF2-40B4-BE49-F238E27FC236}">
                <a16:creationId xmlns="" xmlns:a16="http://schemas.microsoft.com/office/drawing/2014/main" id="{5C90A11A-F87D-E154-77CB-93B0A8F02205}"/>
              </a:ext>
            </a:extLst>
          </p:cNvPr>
          <p:cNvGrpSpPr/>
          <p:nvPr/>
        </p:nvGrpSpPr>
        <p:grpSpPr>
          <a:xfrm>
            <a:off x="3055855" y="3650045"/>
            <a:ext cx="6940550" cy="696035"/>
            <a:chOff x="1350600" y="1594487"/>
            <a:chExt cx="6940550" cy="696035"/>
          </a:xfrm>
        </p:grpSpPr>
        <p:sp>
          <p:nvSpPr>
            <p:cNvPr id="50" name="Body Copy">
              <a:extLst>
                <a:ext uri="{FF2B5EF4-FFF2-40B4-BE49-F238E27FC236}">
                  <a16:creationId xmlns="" xmlns:a16="http://schemas.microsoft.com/office/drawing/2014/main" id="{7B45262F-D7D8-4F61-6DE3-084E193A06C3}"/>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OOO</a:t>
              </a:r>
              <a:r>
                <a:rPr lang="ko-KR" altLang="en-US" sz="1050" noProof="1">
                  <a:solidFill>
                    <a:srgbClr val="5F5F5F"/>
                  </a:solidFill>
                  <a:latin typeface="Segoe UI" panose="020B0502040204020203" pitchFamily="34" charset="0"/>
                  <a:cs typeface="Segoe UI" panose="020B0502040204020203" pitchFamily="34" charset="0"/>
                </a:rPr>
                <a:t> 해외자료를 분석하는데 해당 언어가 유창한 인력이 필요 예상됨</a:t>
              </a:r>
              <a:endParaRPr lang="en-US" sz="1050" noProof="1">
                <a:solidFill>
                  <a:srgbClr val="5F5F5F"/>
                </a:solidFill>
                <a:latin typeface="Segoe UI" panose="020B0502040204020203" pitchFamily="34" charset="0"/>
                <a:cs typeface="Segoe UI" panose="020B0502040204020203" pitchFamily="34" charset="0"/>
              </a:endParaRPr>
            </a:p>
          </p:txBody>
        </p:sp>
        <p:sp>
          <p:nvSpPr>
            <p:cNvPr id="51" name="h4">
              <a:extLst>
                <a:ext uri="{FF2B5EF4-FFF2-40B4-BE49-F238E27FC236}">
                  <a16:creationId xmlns="" xmlns:a16="http://schemas.microsoft.com/office/drawing/2014/main" id="{D0CD50D7-1D27-AB4A-23B6-730E5E61A14E}"/>
                </a:ext>
              </a:extLst>
            </p:cNvPr>
            <p:cNvSpPr txBox="1"/>
            <p:nvPr/>
          </p:nvSpPr>
          <p:spPr>
            <a:xfrm>
              <a:off x="1350600" y="1594487"/>
              <a:ext cx="109324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rgbClr val="5F5F5F"/>
                  </a:solidFill>
                  <a:latin typeface="Segoe UI Semibold" panose="020B0702040204020203" pitchFamily="34" charset="0"/>
                  <a:cs typeface="Segoe UI Semibold" panose="020B0702040204020203" pitchFamily="34" charset="0"/>
                </a:rPr>
                <a:t>OOO </a:t>
              </a:r>
              <a:r>
                <a:rPr lang="ko-KR" altLang="en-US" sz="1300">
                  <a:solidFill>
                    <a:srgbClr val="5F5F5F"/>
                  </a:solidFill>
                  <a:latin typeface="Segoe UI Semibold" panose="020B0702040204020203" pitchFamily="34" charset="0"/>
                  <a:cs typeface="Segoe UI Semibold" panose="020B0702040204020203" pitchFamily="34" charset="0"/>
                </a:rPr>
                <a:t>자료분석</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52" name="Body Copy">
              <a:extLst>
                <a:ext uri="{FF2B5EF4-FFF2-40B4-BE49-F238E27FC236}">
                  <a16:creationId xmlns="" xmlns:a16="http://schemas.microsoft.com/office/drawing/2014/main" id="{51475151-408A-A8DE-F910-DEA14FF1399E}"/>
                </a:ext>
              </a:extLst>
            </p:cNvPr>
            <p:cNvSpPr txBox="1"/>
            <p:nvPr/>
          </p:nvSpPr>
          <p:spPr>
            <a:xfrm>
              <a:off x="1361870" y="1877863"/>
              <a:ext cx="6929280" cy="1799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R202200001</a:t>
              </a:r>
              <a:r>
                <a:rPr lang="en-US" altLang="ko-KR" sz="105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54" name="사각형: 둥근 모서리 53">
            <a:extLst>
              <a:ext uri="{FF2B5EF4-FFF2-40B4-BE49-F238E27FC236}">
                <a16:creationId xmlns="" xmlns:a16="http://schemas.microsoft.com/office/drawing/2014/main" id="{929DF7DB-98C6-8E6F-B58D-990C5177A38F}"/>
              </a:ext>
            </a:extLst>
          </p:cNvPr>
          <p:cNvSpPr/>
          <p:nvPr/>
        </p:nvSpPr>
        <p:spPr>
          <a:xfrm>
            <a:off x="4225540" y="3651010"/>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비용</a:t>
            </a:r>
          </a:p>
        </p:txBody>
      </p:sp>
      <p:cxnSp>
        <p:nvCxnSpPr>
          <p:cNvPr id="56" name="Line">
            <a:extLst>
              <a:ext uri="{FF2B5EF4-FFF2-40B4-BE49-F238E27FC236}">
                <a16:creationId xmlns="" xmlns:a16="http://schemas.microsoft.com/office/drawing/2014/main" id="{7541CD15-5CFA-64FC-ACCF-407AEAE3DFB1}"/>
              </a:ext>
            </a:extLst>
          </p:cNvPr>
          <p:cNvCxnSpPr>
            <a:cxnSpLocks/>
          </p:cNvCxnSpPr>
          <p:nvPr/>
        </p:nvCxnSpPr>
        <p:spPr bwMode="auto">
          <a:xfrm>
            <a:off x="2414404" y="4418490"/>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57" name="Placeholder User">
            <a:extLst>
              <a:ext uri="{FF2B5EF4-FFF2-40B4-BE49-F238E27FC236}">
                <a16:creationId xmlns="" xmlns:a16="http://schemas.microsoft.com/office/drawing/2014/main" id="{8E2C875F-0815-BE46-F6EB-727BB71D7AE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9764" y="3670027"/>
            <a:ext cx="283297" cy="283297"/>
          </a:xfrm>
          <a:prstGeom prst="ellipse">
            <a:avLst/>
          </a:prstGeom>
        </p:spPr>
      </p:pic>
      <p:sp>
        <p:nvSpPr>
          <p:cNvPr id="58" name="TextBox 57">
            <a:extLst>
              <a:ext uri="{FF2B5EF4-FFF2-40B4-BE49-F238E27FC236}">
                <a16:creationId xmlns="" xmlns:a16="http://schemas.microsoft.com/office/drawing/2014/main" id="{6C1295F5-E3AD-2E8F-FD83-E24469DB378F}"/>
              </a:ext>
            </a:extLst>
          </p:cNvPr>
          <p:cNvSpPr txBox="1"/>
          <p:nvPr/>
        </p:nvSpPr>
        <p:spPr>
          <a:xfrm>
            <a:off x="2313136" y="3913881"/>
            <a:ext cx="771365"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59" name="Speech Bubble">
            <a:extLst>
              <a:ext uri="{FF2B5EF4-FFF2-40B4-BE49-F238E27FC236}">
                <a16:creationId xmlns="" xmlns:a16="http://schemas.microsoft.com/office/drawing/2014/main" id="{5076783F-2708-F8F6-BDD9-3E9F19250034}"/>
              </a:ext>
            </a:extLst>
          </p:cNvPr>
          <p:cNvSpPr>
            <a:spLocks noChangeAspect="1" noEditPoints="1"/>
          </p:cNvSpPr>
          <p:nvPr/>
        </p:nvSpPr>
        <p:spPr bwMode="auto">
          <a:xfrm>
            <a:off x="10092562" y="2652513"/>
            <a:ext cx="149225" cy="144463"/>
          </a:xfrm>
          <a:custGeom>
            <a:avLst/>
            <a:gdLst>
              <a:gd name="T0" fmla="*/ 305 w 611"/>
              <a:gd name="T1" fmla="*/ 0 h 587"/>
              <a:gd name="T2" fmla="*/ 0 w 611"/>
              <a:gd name="T3" fmla="*/ 265 h 587"/>
              <a:gd name="T4" fmla="*/ 119 w 611"/>
              <a:gd name="T5" fmla="*/ 475 h 587"/>
              <a:gd name="T6" fmla="*/ 68 w 611"/>
              <a:gd name="T7" fmla="*/ 584 h 587"/>
              <a:gd name="T8" fmla="*/ 229 w 611"/>
              <a:gd name="T9" fmla="*/ 522 h 587"/>
              <a:gd name="T10" fmla="*/ 305 w 611"/>
              <a:gd name="T11" fmla="*/ 531 h 587"/>
              <a:gd name="T12" fmla="*/ 611 w 611"/>
              <a:gd name="T13" fmla="*/ 265 h 587"/>
              <a:gd name="T14" fmla="*/ 305 w 611"/>
              <a:gd name="T15" fmla="*/ 0 h 587"/>
              <a:gd name="T16" fmla="*/ 305 w 611"/>
              <a:gd name="T17" fmla="*/ 24 h 587"/>
              <a:gd name="T18" fmla="*/ 586 w 611"/>
              <a:gd name="T19" fmla="*/ 265 h 587"/>
              <a:gd name="T20" fmla="*/ 305 w 611"/>
              <a:gd name="T21" fmla="*/ 506 h 587"/>
              <a:gd name="T22" fmla="*/ 221 w 611"/>
              <a:gd name="T23" fmla="*/ 495 h 587"/>
              <a:gd name="T24" fmla="*/ 116 w 611"/>
              <a:gd name="T25" fmla="*/ 555 h 587"/>
              <a:gd name="T26" fmla="*/ 139 w 611"/>
              <a:gd name="T27" fmla="*/ 503 h 587"/>
              <a:gd name="T28" fmla="*/ 144 w 611"/>
              <a:gd name="T29" fmla="*/ 463 h 587"/>
              <a:gd name="T30" fmla="*/ 24 w 611"/>
              <a:gd name="T31" fmla="*/ 265 h 587"/>
              <a:gd name="T32" fmla="*/ 305 w 611"/>
              <a:gd name="T33" fmla="*/ 2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1" h="587">
                <a:moveTo>
                  <a:pt x="305" y="0"/>
                </a:moveTo>
                <a:cubicBezTo>
                  <a:pt x="137" y="0"/>
                  <a:pt x="0" y="118"/>
                  <a:pt x="0" y="265"/>
                </a:cubicBezTo>
                <a:cubicBezTo>
                  <a:pt x="0" y="351"/>
                  <a:pt x="47" y="426"/>
                  <a:pt x="119" y="475"/>
                </a:cubicBezTo>
                <a:cubicBezTo>
                  <a:pt x="117" y="518"/>
                  <a:pt x="88" y="557"/>
                  <a:pt x="68" y="584"/>
                </a:cubicBezTo>
                <a:cubicBezTo>
                  <a:pt x="128" y="587"/>
                  <a:pt x="189" y="568"/>
                  <a:pt x="229" y="522"/>
                </a:cubicBezTo>
                <a:cubicBezTo>
                  <a:pt x="254" y="527"/>
                  <a:pt x="279" y="531"/>
                  <a:pt x="305" y="531"/>
                </a:cubicBezTo>
                <a:cubicBezTo>
                  <a:pt x="473" y="531"/>
                  <a:pt x="611" y="413"/>
                  <a:pt x="611" y="265"/>
                </a:cubicBezTo>
                <a:cubicBezTo>
                  <a:pt x="611" y="118"/>
                  <a:pt x="473" y="0"/>
                  <a:pt x="305" y="0"/>
                </a:cubicBezTo>
                <a:close/>
                <a:moveTo>
                  <a:pt x="305" y="24"/>
                </a:moveTo>
                <a:cubicBezTo>
                  <a:pt x="462" y="24"/>
                  <a:pt x="586" y="133"/>
                  <a:pt x="586" y="265"/>
                </a:cubicBezTo>
                <a:cubicBezTo>
                  <a:pt x="586" y="397"/>
                  <a:pt x="462" y="506"/>
                  <a:pt x="305" y="506"/>
                </a:cubicBezTo>
                <a:cubicBezTo>
                  <a:pt x="274" y="505"/>
                  <a:pt x="248" y="502"/>
                  <a:pt x="221" y="495"/>
                </a:cubicBezTo>
                <a:cubicBezTo>
                  <a:pt x="184" y="538"/>
                  <a:pt x="153" y="548"/>
                  <a:pt x="116" y="555"/>
                </a:cubicBezTo>
                <a:cubicBezTo>
                  <a:pt x="127" y="535"/>
                  <a:pt x="135" y="517"/>
                  <a:pt x="139" y="503"/>
                </a:cubicBezTo>
                <a:cubicBezTo>
                  <a:pt x="143" y="490"/>
                  <a:pt x="144" y="476"/>
                  <a:pt x="144" y="463"/>
                </a:cubicBezTo>
                <a:cubicBezTo>
                  <a:pt x="69" y="408"/>
                  <a:pt x="26" y="337"/>
                  <a:pt x="24" y="265"/>
                </a:cubicBezTo>
                <a:cubicBezTo>
                  <a:pt x="24" y="133"/>
                  <a:pt x="149" y="24"/>
                  <a:pt x="305" y="24"/>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60" name="Body Copy">
            <a:extLst>
              <a:ext uri="{FF2B5EF4-FFF2-40B4-BE49-F238E27FC236}">
                <a16:creationId xmlns="" xmlns:a16="http://schemas.microsoft.com/office/drawing/2014/main" id="{5A36AA88-7BBC-37CA-B554-55807438C097}"/>
              </a:ext>
            </a:extLst>
          </p:cNvPr>
          <p:cNvSpPr txBox="1"/>
          <p:nvPr/>
        </p:nvSpPr>
        <p:spPr>
          <a:xfrm>
            <a:off x="10291172" y="2624716"/>
            <a:ext cx="181937"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1050" noProof="1">
                <a:solidFill>
                  <a:srgbClr val="5F5F5F"/>
                </a:solidFill>
                <a:latin typeface="Segoe UI" panose="020B0502040204020203" pitchFamily="34" charset="0"/>
                <a:cs typeface="Segoe UI" panose="020B0502040204020203" pitchFamily="34" charset="0"/>
              </a:rPr>
              <a:t>2</a:t>
            </a:r>
          </a:p>
        </p:txBody>
      </p:sp>
      <p:grpSp>
        <p:nvGrpSpPr>
          <p:cNvPr id="62" name="Drop-Down Box" descr="&lt;SmartSettings&gt;&lt;SmartResize enabled=&quot;True&quot; minWidth=&quot;18&quot; minHeight=&quot;7&quot; /&gt;&lt;/SmartSettings&gt;">
            <a:extLst>
              <a:ext uri="{FF2B5EF4-FFF2-40B4-BE49-F238E27FC236}">
                <a16:creationId xmlns="" xmlns:a16="http://schemas.microsoft.com/office/drawing/2014/main" id="{ACB95563-DD7B-88F0-E514-14E58659F1B1}"/>
              </a:ext>
            </a:extLst>
          </p:cNvPr>
          <p:cNvGrpSpPr/>
          <p:nvPr>
            <p:custDataLst>
              <p:tags r:id="rId4"/>
            </p:custDataLst>
          </p:nvPr>
        </p:nvGrpSpPr>
        <p:grpSpPr>
          <a:xfrm>
            <a:off x="2414404" y="1714528"/>
            <a:ext cx="1368150" cy="241092"/>
            <a:chOff x="595686" y="1261242"/>
            <a:chExt cx="1368150" cy="241092"/>
          </a:xfrm>
          <a:solidFill>
            <a:srgbClr val="FFFFFF"/>
          </a:solidFill>
        </p:grpSpPr>
        <p:sp>
          <p:nvSpPr>
            <p:cNvPr id="63" name="Text Box">
              <a:extLst>
                <a:ext uri="{FF2B5EF4-FFF2-40B4-BE49-F238E27FC236}">
                  <a16:creationId xmlns="" xmlns:a16="http://schemas.microsoft.com/office/drawing/2014/main" id="{EBCEEF41-7633-790A-1402-CF568D88C3A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내가 쓴 글 보기</a:t>
              </a:r>
              <a:endParaRPr lang="en-US" sz="900">
                <a:solidFill>
                  <a:srgbClr val="5F5F5F"/>
                </a:solidFill>
                <a:latin typeface="Segoe UI" panose="020B0502040204020203" pitchFamily="34" charset="0"/>
                <a:cs typeface="Segoe UI" panose="020B0502040204020203" pitchFamily="34" charset="0"/>
              </a:endParaRPr>
            </a:p>
          </p:txBody>
        </p:sp>
        <p:sp>
          <p:nvSpPr>
            <p:cNvPr id="192" name="Arrow Down" descr="&lt;Tags&gt;&lt;SMARTRESIZEANCHORS&gt;None,None,None,Absolute&lt;/SMARTRESIZEANCHORS&gt;&lt;/Tags&gt;">
              <a:extLst>
                <a:ext uri="{FF2B5EF4-FFF2-40B4-BE49-F238E27FC236}">
                  <a16:creationId xmlns="" xmlns:a16="http://schemas.microsoft.com/office/drawing/2014/main" id="{D6A3B3B9-E235-12A2-A4C5-43A6D6C933DD}"/>
                </a:ext>
              </a:extLst>
            </p:cNvPr>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93" name="Selection Overlay">
            <a:extLst>
              <a:ext uri="{FF2B5EF4-FFF2-40B4-BE49-F238E27FC236}">
                <a16:creationId xmlns="" xmlns:a16="http://schemas.microsoft.com/office/drawing/2014/main" id="{8A1C75CE-A3F4-FEEB-1354-8EEDBC7623BD}"/>
              </a:ext>
            </a:extLst>
          </p:cNvPr>
          <p:cNvSpPr/>
          <p:nvPr/>
        </p:nvSpPr>
        <p:spPr>
          <a:xfrm>
            <a:off x="2410252" y="2494946"/>
            <a:ext cx="8056445" cy="101135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94" name="Media Object">
            <a:extLst>
              <a:ext uri="{FF2B5EF4-FFF2-40B4-BE49-F238E27FC236}">
                <a16:creationId xmlns="" xmlns:a16="http://schemas.microsoft.com/office/drawing/2014/main" id="{221B16D2-1456-D5F2-52A5-EA486C712AD9}"/>
              </a:ext>
            </a:extLst>
          </p:cNvPr>
          <p:cNvGrpSpPr/>
          <p:nvPr/>
        </p:nvGrpSpPr>
        <p:grpSpPr>
          <a:xfrm>
            <a:off x="3055855" y="4625405"/>
            <a:ext cx="6940550" cy="696035"/>
            <a:chOff x="1350600" y="1594487"/>
            <a:chExt cx="6940550" cy="696035"/>
          </a:xfrm>
        </p:grpSpPr>
        <p:sp>
          <p:nvSpPr>
            <p:cNvPr id="195" name="Body Copy">
              <a:extLst>
                <a:ext uri="{FF2B5EF4-FFF2-40B4-BE49-F238E27FC236}">
                  <a16:creationId xmlns="" xmlns:a16="http://schemas.microsoft.com/office/drawing/2014/main" id="{FA150040-2B2D-A754-5E66-486A855EEC29}"/>
                </a:ext>
              </a:extLst>
            </p:cNvPr>
            <p:cNvSpPr txBox="1"/>
            <p:nvPr/>
          </p:nvSpPr>
          <p:spPr>
            <a:xfrm>
              <a:off x="1361870" y="2108549"/>
              <a:ext cx="6929280" cy="18197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noProof="1">
                  <a:solidFill>
                    <a:srgbClr val="5F5F5F"/>
                  </a:solidFill>
                  <a:latin typeface="Segoe UI" panose="020B0502040204020203" pitchFamily="34" charset="0"/>
                  <a:cs typeface="Segoe UI" panose="020B0502040204020203" pitchFamily="34" charset="0"/>
                </a:rPr>
                <a:t>예상되는 리스크 내용</a:t>
              </a:r>
              <a:endParaRPr lang="en-US" sz="1050" noProof="1">
                <a:solidFill>
                  <a:srgbClr val="5F5F5F"/>
                </a:solidFill>
                <a:latin typeface="Segoe UI" panose="020B0502040204020203" pitchFamily="34" charset="0"/>
                <a:cs typeface="Segoe UI" panose="020B0502040204020203" pitchFamily="34" charset="0"/>
              </a:endParaRPr>
            </a:p>
          </p:txBody>
        </p:sp>
        <p:sp>
          <p:nvSpPr>
            <p:cNvPr id="196" name="h4">
              <a:extLst>
                <a:ext uri="{FF2B5EF4-FFF2-40B4-BE49-F238E27FC236}">
                  <a16:creationId xmlns="" xmlns:a16="http://schemas.microsoft.com/office/drawing/2014/main" id="{D8F7BB9B-5A56-F2DA-AA99-FC3BB67A2B5F}"/>
                </a:ext>
              </a:extLst>
            </p:cNvPr>
            <p:cNvSpPr txBox="1"/>
            <p:nvPr/>
          </p:nvSpPr>
          <p:spPr>
            <a:xfrm>
              <a:off x="1350600" y="1594487"/>
              <a:ext cx="333425"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5F5F5F"/>
                  </a:solidFill>
                  <a:latin typeface="Segoe UI Semibold" panose="020B0702040204020203" pitchFamily="34" charset="0"/>
                  <a:cs typeface="Segoe UI Semibold" panose="020B0702040204020203" pitchFamily="34" charset="0"/>
                </a:rPr>
                <a:t>제목</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197" name="Body Copy">
              <a:extLst>
                <a:ext uri="{FF2B5EF4-FFF2-40B4-BE49-F238E27FC236}">
                  <a16:creationId xmlns="" xmlns:a16="http://schemas.microsoft.com/office/drawing/2014/main" id="{B1AB3DD5-22D1-8165-36C1-5DA94F4B12C0}"/>
                </a:ext>
              </a:extLst>
            </p:cNvPr>
            <p:cNvSpPr txBox="1"/>
            <p:nvPr/>
          </p:nvSpPr>
          <p:spPr>
            <a:xfrm>
              <a:off x="1361870" y="1877863"/>
              <a:ext cx="6929280"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a:t>
              </a: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198" name="사각형: 둥근 모서리 197">
            <a:extLst>
              <a:ext uri="{FF2B5EF4-FFF2-40B4-BE49-F238E27FC236}">
                <a16:creationId xmlns="" xmlns:a16="http://schemas.microsoft.com/office/drawing/2014/main" id="{2C23EF87-D29F-4AED-1CEC-D265418B79AE}"/>
              </a:ext>
            </a:extLst>
          </p:cNvPr>
          <p:cNvSpPr/>
          <p:nvPr/>
        </p:nvSpPr>
        <p:spPr>
          <a:xfrm>
            <a:off x="3456366" y="4626370"/>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구분</a:t>
            </a:r>
          </a:p>
        </p:txBody>
      </p:sp>
      <p:cxnSp>
        <p:nvCxnSpPr>
          <p:cNvPr id="199" name="Line">
            <a:extLst>
              <a:ext uri="{FF2B5EF4-FFF2-40B4-BE49-F238E27FC236}">
                <a16:creationId xmlns="" xmlns:a16="http://schemas.microsoft.com/office/drawing/2014/main" id="{27E5311D-DBC1-89A9-6EF9-197A27807689}"/>
              </a:ext>
            </a:extLst>
          </p:cNvPr>
          <p:cNvCxnSpPr>
            <a:cxnSpLocks/>
          </p:cNvCxnSpPr>
          <p:nvPr/>
        </p:nvCxnSpPr>
        <p:spPr bwMode="auto">
          <a:xfrm>
            <a:off x="2414404" y="5393850"/>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200" name="Placeholder User">
            <a:extLst>
              <a:ext uri="{FF2B5EF4-FFF2-40B4-BE49-F238E27FC236}">
                <a16:creationId xmlns="" xmlns:a16="http://schemas.microsoft.com/office/drawing/2014/main" id="{CE12C2CC-0B06-27A2-4577-6BA30316856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29764" y="4645387"/>
            <a:ext cx="283297" cy="283297"/>
          </a:xfrm>
          <a:prstGeom prst="ellipse">
            <a:avLst/>
          </a:prstGeom>
        </p:spPr>
      </p:pic>
      <p:sp>
        <p:nvSpPr>
          <p:cNvPr id="202" name="TextBox 201">
            <a:extLst>
              <a:ext uri="{FF2B5EF4-FFF2-40B4-BE49-F238E27FC236}">
                <a16:creationId xmlns="" xmlns:a16="http://schemas.microsoft.com/office/drawing/2014/main" id="{9D4D6C77-B96D-8FDA-11E1-B958119455CD}"/>
              </a:ext>
            </a:extLst>
          </p:cNvPr>
          <p:cNvSpPr txBox="1"/>
          <p:nvPr/>
        </p:nvSpPr>
        <p:spPr>
          <a:xfrm>
            <a:off x="2289090" y="4908117"/>
            <a:ext cx="819456"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r>
            <a:b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b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42" name="Speech Bubble">
            <a:extLst>
              <a:ext uri="{FF2B5EF4-FFF2-40B4-BE49-F238E27FC236}">
                <a16:creationId xmlns="" xmlns:a16="http://schemas.microsoft.com/office/drawing/2014/main" id="{0CE20C61-9B5F-F969-0697-474DB54CF163}"/>
              </a:ext>
            </a:extLst>
          </p:cNvPr>
          <p:cNvSpPr>
            <a:spLocks noChangeAspect="1" noEditPoints="1"/>
          </p:cNvSpPr>
          <p:nvPr/>
        </p:nvSpPr>
        <p:spPr bwMode="auto">
          <a:xfrm>
            <a:off x="9970030" y="4542273"/>
            <a:ext cx="149225" cy="144463"/>
          </a:xfrm>
          <a:custGeom>
            <a:avLst/>
            <a:gdLst>
              <a:gd name="T0" fmla="*/ 305 w 611"/>
              <a:gd name="T1" fmla="*/ 0 h 587"/>
              <a:gd name="T2" fmla="*/ 0 w 611"/>
              <a:gd name="T3" fmla="*/ 265 h 587"/>
              <a:gd name="T4" fmla="*/ 119 w 611"/>
              <a:gd name="T5" fmla="*/ 475 h 587"/>
              <a:gd name="T6" fmla="*/ 68 w 611"/>
              <a:gd name="T7" fmla="*/ 584 h 587"/>
              <a:gd name="T8" fmla="*/ 229 w 611"/>
              <a:gd name="T9" fmla="*/ 522 h 587"/>
              <a:gd name="T10" fmla="*/ 305 w 611"/>
              <a:gd name="T11" fmla="*/ 531 h 587"/>
              <a:gd name="T12" fmla="*/ 611 w 611"/>
              <a:gd name="T13" fmla="*/ 265 h 587"/>
              <a:gd name="T14" fmla="*/ 305 w 611"/>
              <a:gd name="T15" fmla="*/ 0 h 587"/>
              <a:gd name="T16" fmla="*/ 305 w 611"/>
              <a:gd name="T17" fmla="*/ 24 h 587"/>
              <a:gd name="T18" fmla="*/ 586 w 611"/>
              <a:gd name="T19" fmla="*/ 265 h 587"/>
              <a:gd name="T20" fmla="*/ 305 w 611"/>
              <a:gd name="T21" fmla="*/ 506 h 587"/>
              <a:gd name="T22" fmla="*/ 221 w 611"/>
              <a:gd name="T23" fmla="*/ 495 h 587"/>
              <a:gd name="T24" fmla="*/ 116 w 611"/>
              <a:gd name="T25" fmla="*/ 555 h 587"/>
              <a:gd name="T26" fmla="*/ 139 w 611"/>
              <a:gd name="T27" fmla="*/ 503 h 587"/>
              <a:gd name="T28" fmla="*/ 144 w 611"/>
              <a:gd name="T29" fmla="*/ 463 h 587"/>
              <a:gd name="T30" fmla="*/ 24 w 611"/>
              <a:gd name="T31" fmla="*/ 265 h 587"/>
              <a:gd name="T32" fmla="*/ 305 w 611"/>
              <a:gd name="T33" fmla="*/ 2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1" h="587">
                <a:moveTo>
                  <a:pt x="305" y="0"/>
                </a:moveTo>
                <a:cubicBezTo>
                  <a:pt x="137" y="0"/>
                  <a:pt x="0" y="118"/>
                  <a:pt x="0" y="265"/>
                </a:cubicBezTo>
                <a:cubicBezTo>
                  <a:pt x="0" y="351"/>
                  <a:pt x="47" y="426"/>
                  <a:pt x="119" y="475"/>
                </a:cubicBezTo>
                <a:cubicBezTo>
                  <a:pt x="117" y="518"/>
                  <a:pt x="88" y="557"/>
                  <a:pt x="68" y="584"/>
                </a:cubicBezTo>
                <a:cubicBezTo>
                  <a:pt x="128" y="587"/>
                  <a:pt x="189" y="568"/>
                  <a:pt x="229" y="522"/>
                </a:cubicBezTo>
                <a:cubicBezTo>
                  <a:pt x="254" y="527"/>
                  <a:pt x="279" y="531"/>
                  <a:pt x="305" y="531"/>
                </a:cubicBezTo>
                <a:cubicBezTo>
                  <a:pt x="473" y="531"/>
                  <a:pt x="611" y="413"/>
                  <a:pt x="611" y="265"/>
                </a:cubicBezTo>
                <a:cubicBezTo>
                  <a:pt x="611" y="118"/>
                  <a:pt x="473" y="0"/>
                  <a:pt x="305" y="0"/>
                </a:cubicBezTo>
                <a:close/>
                <a:moveTo>
                  <a:pt x="305" y="24"/>
                </a:moveTo>
                <a:cubicBezTo>
                  <a:pt x="462" y="24"/>
                  <a:pt x="586" y="133"/>
                  <a:pt x="586" y="265"/>
                </a:cubicBezTo>
                <a:cubicBezTo>
                  <a:pt x="586" y="397"/>
                  <a:pt x="462" y="506"/>
                  <a:pt x="305" y="506"/>
                </a:cubicBezTo>
                <a:cubicBezTo>
                  <a:pt x="274" y="505"/>
                  <a:pt x="248" y="502"/>
                  <a:pt x="221" y="495"/>
                </a:cubicBezTo>
                <a:cubicBezTo>
                  <a:pt x="184" y="538"/>
                  <a:pt x="153" y="548"/>
                  <a:pt x="116" y="555"/>
                </a:cubicBezTo>
                <a:cubicBezTo>
                  <a:pt x="127" y="535"/>
                  <a:pt x="135" y="517"/>
                  <a:pt x="139" y="503"/>
                </a:cubicBezTo>
                <a:cubicBezTo>
                  <a:pt x="143" y="490"/>
                  <a:pt x="144" y="476"/>
                  <a:pt x="144" y="463"/>
                </a:cubicBezTo>
                <a:cubicBezTo>
                  <a:pt x="69" y="408"/>
                  <a:pt x="26" y="337"/>
                  <a:pt x="24" y="265"/>
                </a:cubicBezTo>
                <a:cubicBezTo>
                  <a:pt x="24" y="133"/>
                  <a:pt x="149" y="24"/>
                  <a:pt x="305" y="24"/>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3" name="Body Copy">
            <a:extLst>
              <a:ext uri="{FF2B5EF4-FFF2-40B4-BE49-F238E27FC236}">
                <a16:creationId xmlns="" xmlns:a16="http://schemas.microsoft.com/office/drawing/2014/main" id="{4A7BE060-C9E1-2034-D0FE-A35DAD31FF10}"/>
              </a:ext>
            </a:extLst>
          </p:cNvPr>
          <p:cNvSpPr txBox="1"/>
          <p:nvPr/>
        </p:nvSpPr>
        <p:spPr>
          <a:xfrm>
            <a:off x="10168640" y="4514476"/>
            <a:ext cx="440982"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noProof="1">
                <a:solidFill>
                  <a:srgbClr val="5F5F5F"/>
                </a:solidFill>
                <a:latin typeface="Segoe UI" panose="020B0502040204020203" pitchFamily="34" charset="0"/>
                <a:cs typeface="Segoe UI" panose="020B0502040204020203" pitchFamily="34" charset="0"/>
              </a:rPr>
              <a:t>댓글</a:t>
            </a:r>
            <a:endParaRPr lang="en-US" sz="1050" noProof="1">
              <a:solidFill>
                <a:srgbClr val="5F5F5F"/>
              </a:solidFill>
              <a:latin typeface="Segoe UI" panose="020B0502040204020203" pitchFamily="34" charset="0"/>
              <a:cs typeface="Segoe UI" panose="020B0502040204020203" pitchFamily="34" charset="0"/>
            </a:endParaRPr>
          </a:p>
        </p:txBody>
      </p:sp>
      <p:sp>
        <p:nvSpPr>
          <p:cNvPr id="96" name="Panel">
            <a:extLst>
              <a:ext uri="{FF2B5EF4-FFF2-40B4-BE49-F238E27FC236}">
                <a16:creationId xmlns="" xmlns:a16="http://schemas.microsoft.com/office/drawing/2014/main" id="{5E1D2A73-15C3-A69B-CD1A-452CA9FF4BDD}"/>
              </a:ext>
            </a:extLst>
          </p:cNvPr>
          <p:cNvSpPr/>
          <p:nvPr/>
        </p:nvSpPr>
        <p:spPr>
          <a:xfrm>
            <a:off x="224154" y="3274521"/>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97" name="직사각형 96">
            <a:extLst>
              <a:ext uri="{FF2B5EF4-FFF2-40B4-BE49-F238E27FC236}">
                <a16:creationId xmlns="" xmlns:a16="http://schemas.microsoft.com/office/drawing/2014/main"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98" name="직사각형 97">
            <a:extLst>
              <a:ext uri="{FF2B5EF4-FFF2-40B4-BE49-F238E27FC236}">
                <a16:creationId xmlns="" xmlns:a16="http://schemas.microsoft.com/office/drawing/2014/main" id="{429B74BD-9BE2-1D23-E8FF-4298EEE5D20F}"/>
              </a:ext>
            </a:extLst>
          </p:cNvPr>
          <p:cNvSpPr/>
          <p:nvPr/>
        </p:nvSpPr>
        <p:spPr>
          <a:xfrm>
            <a:off x="269377" y="3705184"/>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99" name="Panel">
            <a:extLst>
              <a:ext uri="{FF2B5EF4-FFF2-40B4-BE49-F238E27FC236}">
                <a16:creationId xmlns="" xmlns:a16="http://schemas.microsoft.com/office/drawing/2014/main" id="{47B4F9BD-D57E-0056-1771-93BE54C076E1}"/>
              </a:ext>
            </a:extLst>
          </p:cNvPr>
          <p:cNvSpPr/>
          <p:nvPr/>
        </p:nvSpPr>
        <p:spPr>
          <a:xfrm>
            <a:off x="224154" y="4408377"/>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0" name="직사각형 99">
            <a:extLst>
              <a:ext uri="{FF2B5EF4-FFF2-40B4-BE49-F238E27FC236}">
                <a16:creationId xmlns="" xmlns:a16="http://schemas.microsoft.com/office/drawing/2014/main" id="{AB025828-0271-38C7-B91B-B4A3F1F99F8C}"/>
              </a:ext>
            </a:extLst>
          </p:cNvPr>
          <p:cNvSpPr/>
          <p:nvPr/>
        </p:nvSpPr>
        <p:spPr>
          <a:xfrm>
            <a:off x="236686" y="4639516"/>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01" name="직사각형 100">
            <a:extLst>
              <a:ext uri="{FF2B5EF4-FFF2-40B4-BE49-F238E27FC236}">
                <a16:creationId xmlns="" xmlns:a16="http://schemas.microsoft.com/office/drawing/2014/main" id="{5C976899-E4FB-BDB8-5D12-F2C975B7717D}"/>
              </a:ext>
            </a:extLst>
          </p:cNvPr>
          <p:cNvSpPr/>
          <p:nvPr/>
        </p:nvSpPr>
        <p:spPr>
          <a:xfrm>
            <a:off x="269377" y="4928511"/>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102" name="Panel">
            <a:extLst>
              <a:ext uri="{FF2B5EF4-FFF2-40B4-BE49-F238E27FC236}">
                <a16:creationId xmlns="" xmlns:a16="http://schemas.microsoft.com/office/drawing/2014/main" id="{B3E3914A-7E0E-284E-8330-5F7568B99CCD}"/>
              </a:ext>
            </a:extLst>
          </p:cNvPr>
          <p:cNvSpPr/>
          <p:nvPr/>
        </p:nvSpPr>
        <p:spPr>
          <a:xfrm>
            <a:off x="224154" y="5542233"/>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3" name="직사각형 102">
            <a:extLst>
              <a:ext uri="{FF2B5EF4-FFF2-40B4-BE49-F238E27FC236}">
                <a16:creationId xmlns="" xmlns:a16="http://schemas.microsoft.com/office/drawing/2014/main" id="{2DAFA35C-C6DE-B801-D8C8-88034051B7E9}"/>
              </a:ext>
            </a:extLst>
          </p:cNvPr>
          <p:cNvSpPr/>
          <p:nvPr/>
        </p:nvSpPr>
        <p:spPr>
          <a:xfrm>
            <a:off x="236686" y="582672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104" name="직사각형 103">
            <a:extLst>
              <a:ext uri="{FF2B5EF4-FFF2-40B4-BE49-F238E27FC236}">
                <a16:creationId xmlns="" xmlns:a16="http://schemas.microsoft.com/office/drawing/2014/main" id="{AAFD62F0-CA19-DA0D-6E0C-4D4B38DB910D}"/>
              </a:ext>
            </a:extLst>
          </p:cNvPr>
          <p:cNvSpPr/>
          <p:nvPr/>
        </p:nvSpPr>
        <p:spPr>
          <a:xfrm>
            <a:off x="269377" y="6030771"/>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105" name="직선 연결선 104">
            <a:extLst>
              <a:ext uri="{FF2B5EF4-FFF2-40B4-BE49-F238E27FC236}">
                <a16:creationId xmlns="" xmlns:a16="http://schemas.microsoft.com/office/drawing/2014/main" id="{79EE7B31-984D-1D85-1D9E-8EBD90867C98}"/>
              </a:ext>
            </a:extLst>
          </p:cNvPr>
          <p:cNvCxnSpPr/>
          <p:nvPr/>
        </p:nvCxnSpPr>
        <p:spPr>
          <a:xfrm>
            <a:off x="224154" y="3266774"/>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 xmlns:a16="http://schemas.microsoft.com/office/drawing/2014/main" id="{37A51D49-44FB-0F0B-57C1-105F0E98D596}"/>
              </a:ext>
            </a:extLst>
          </p:cNvPr>
          <p:cNvCxnSpPr/>
          <p:nvPr/>
        </p:nvCxnSpPr>
        <p:spPr>
          <a:xfrm>
            <a:off x="224154" y="4406074"/>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 xmlns:a16="http://schemas.microsoft.com/office/drawing/2014/main" id="{C1DD15D7-EDC0-4121-F58B-115A36A17EBB}"/>
              </a:ext>
            </a:extLst>
          </p:cNvPr>
          <p:cNvCxnSpPr/>
          <p:nvPr/>
        </p:nvCxnSpPr>
        <p:spPr>
          <a:xfrm>
            <a:off x="224154" y="5539930"/>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108" name="Panel">
            <a:extLst>
              <a:ext uri="{FF2B5EF4-FFF2-40B4-BE49-F238E27FC236}">
                <a16:creationId xmlns="" xmlns:a16="http://schemas.microsoft.com/office/drawing/2014/main" id="{8B2E637C-7548-7C32-65AB-25AFB7C4FDC6}"/>
              </a:ext>
            </a:extLst>
          </p:cNvPr>
          <p:cNvSpPr/>
          <p:nvPr/>
        </p:nvSpPr>
        <p:spPr>
          <a:xfrm>
            <a:off x="224154" y="6712665"/>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109" name="직사각형 108">
            <a:extLst>
              <a:ext uri="{FF2B5EF4-FFF2-40B4-BE49-F238E27FC236}">
                <a16:creationId xmlns="" xmlns:a16="http://schemas.microsoft.com/office/drawing/2014/main" id="{B2C2F4A3-DA50-759E-9550-AB80823612C4}"/>
              </a:ext>
            </a:extLst>
          </p:cNvPr>
          <p:cNvSpPr/>
          <p:nvPr/>
        </p:nvSpPr>
        <p:spPr>
          <a:xfrm>
            <a:off x="236686" y="6874152"/>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110" name="직사각형 109">
            <a:extLst>
              <a:ext uri="{FF2B5EF4-FFF2-40B4-BE49-F238E27FC236}">
                <a16:creationId xmlns="" xmlns:a16="http://schemas.microsoft.com/office/drawing/2014/main" id="{989B4945-BC07-3DA1-D938-31F762C950CC}"/>
              </a:ext>
            </a:extLst>
          </p:cNvPr>
          <p:cNvSpPr/>
          <p:nvPr/>
        </p:nvSpPr>
        <p:spPr>
          <a:xfrm>
            <a:off x="269377" y="7201203"/>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111" name="직선 연결선 110">
            <a:extLst>
              <a:ext uri="{FF2B5EF4-FFF2-40B4-BE49-F238E27FC236}">
                <a16:creationId xmlns="" xmlns:a16="http://schemas.microsoft.com/office/drawing/2014/main" id="{1ECD9D24-229F-9915-9C63-64D5CDE3FB6A}"/>
              </a:ext>
            </a:extLst>
          </p:cNvPr>
          <p:cNvCxnSpPr/>
          <p:nvPr/>
        </p:nvCxnSpPr>
        <p:spPr>
          <a:xfrm>
            <a:off x="224154" y="6710362"/>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112" name="사각형: 둥근 모서리 204">
            <a:extLst>
              <a:ext uri="{FF2B5EF4-FFF2-40B4-BE49-F238E27FC236}">
                <a16:creationId xmlns="" xmlns:a16="http://schemas.microsoft.com/office/drawing/2014/main" id="{775A0D03-0A65-9103-BC86-EE74190BE350}"/>
              </a:ext>
            </a:extLst>
          </p:cNvPr>
          <p:cNvSpPr/>
          <p:nvPr/>
        </p:nvSpPr>
        <p:spPr>
          <a:xfrm>
            <a:off x="1387230" y="3330365"/>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113" name="사각형: 둥근 모서리 208">
            <a:extLst>
              <a:ext uri="{FF2B5EF4-FFF2-40B4-BE49-F238E27FC236}">
                <a16:creationId xmlns="" xmlns:a16="http://schemas.microsoft.com/office/drawing/2014/main" id="{EDA52BB0-CFBE-BBB9-00DD-2660A9EEC04E}"/>
              </a:ext>
            </a:extLst>
          </p:cNvPr>
          <p:cNvSpPr/>
          <p:nvPr/>
        </p:nvSpPr>
        <p:spPr>
          <a:xfrm>
            <a:off x="1375941" y="4475510"/>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114" name="사각형: 둥근 모서리 213">
            <a:extLst>
              <a:ext uri="{FF2B5EF4-FFF2-40B4-BE49-F238E27FC236}">
                <a16:creationId xmlns="" xmlns:a16="http://schemas.microsoft.com/office/drawing/2014/main" id="{32F33106-914D-AFA8-B3A5-0F0F1B5309A5}"/>
              </a:ext>
            </a:extLst>
          </p:cNvPr>
          <p:cNvSpPr/>
          <p:nvPr/>
        </p:nvSpPr>
        <p:spPr>
          <a:xfrm>
            <a:off x="1375941" y="5609366"/>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115" name="사각형: 둥근 모서리 217">
            <a:extLst>
              <a:ext uri="{FF2B5EF4-FFF2-40B4-BE49-F238E27FC236}">
                <a16:creationId xmlns="" xmlns:a16="http://schemas.microsoft.com/office/drawing/2014/main" id="{2857C4B8-FE68-E0B1-5158-658AE62C98BD}"/>
              </a:ext>
            </a:extLst>
          </p:cNvPr>
          <p:cNvSpPr/>
          <p:nvPr/>
        </p:nvSpPr>
        <p:spPr>
          <a:xfrm>
            <a:off x="1375941" y="6743222"/>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116" name="사각형: 둥근 모서리 204">
            <a:extLst>
              <a:ext uri="{FF2B5EF4-FFF2-40B4-BE49-F238E27FC236}">
                <a16:creationId xmlns="" xmlns:a16="http://schemas.microsoft.com/office/drawing/2014/main" id="{775A0D03-0A65-9103-BC86-EE74190BE350}"/>
              </a:ext>
            </a:extLst>
          </p:cNvPr>
          <p:cNvSpPr/>
          <p:nvPr/>
        </p:nvSpPr>
        <p:spPr>
          <a:xfrm>
            <a:off x="1734829" y="3324848"/>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117" name="사각형: 둥근 모서리 204">
            <a:extLst>
              <a:ext uri="{FF2B5EF4-FFF2-40B4-BE49-F238E27FC236}">
                <a16:creationId xmlns="" xmlns:a16="http://schemas.microsoft.com/office/drawing/2014/main" id="{775A0D03-0A65-9103-BC86-EE74190BE350}"/>
              </a:ext>
            </a:extLst>
          </p:cNvPr>
          <p:cNvSpPr/>
          <p:nvPr/>
        </p:nvSpPr>
        <p:spPr>
          <a:xfrm>
            <a:off x="1734829" y="4476315"/>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8" name="사각형: 둥근 모서리 204">
            <a:extLst>
              <a:ext uri="{FF2B5EF4-FFF2-40B4-BE49-F238E27FC236}">
                <a16:creationId xmlns="" xmlns:a16="http://schemas.microsoft.com/office/drawing/2014/main" id="{775A0D03-0A65-9103-BC86-EE74190BE350}"/>
              </a:ext>
            </a:extLst>
          </p:cNvPr>
          <p:cNvSpPr/>
          <p:nvPr/>
        </p:nvSpPr>
        <p:spPr>
          <a:xfrm>
            <a:off x="1734829" y="5593915"/>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9" name="사각형: 둥근 모서리 204">
            <a:extLst>
              <a:ext uri="{FF2B5EF4-FFF2-40B4-BE49-F238E27FC236}">
                <a16:creationId xmlns="" xmlns:a16="http://schemas.microsoft.com/office/drawing/2014/main" id="{775A0D03-0A65-9103-BC86-EE74190BE350}"/>
              </a:ext>
            </a:extLst>
          </p:cNvPr>
          <p:cNvSpPr/>
          <p:nvPr/>
        </p:nvSpPr>
        <p:spPr>
          <a:xfrm>
            <a:off x="1734829" y="6745381"/>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11" name="TextBox 10"/>
          <p:cNvSpPr txBox="1"/>
          <p:nvPr/>
        </p:nvSpPr>
        <p:spPr>
          <a:xfrm>
            <a:off x="8688660" y="2614417"/>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0" name="TextBox 119"/>
          <p:cNvSpPr txBox="1"/>
          <p:nvPr/>
        </p:nvSpPr>
        <p:spPr>
          <a:xfrm>
            <a:off x="8867270" y="3602431"/>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1" name="TextBox 120"/>
          <p:cNvSpPr txBox="1"/>
          <p:nvPr/>
        </p:nvSpPr>
        <p:spPr>
          <a:xfrm>
            <a:off x="8553141" y="4495164"/>
            <a:ext cx="1281683" cy="246221"/>
          </a:xfrm>
          <a:prstGeom prst="rect">
            <a:avLst/>
          </a:prstGeom>
          <a:noFill/>
        </p:spPr>
        <p:txBody>
          <a:bodyPr wrap="square" rtlCol="0">
            <a:spAutoFit/>
          </a:bodyPr>
          <a:lstStyle/>
          <a:p>
            <a:r>
              <a:rPr lang="ko-KR" altLang="en-US" sz="1000">
                <a:solidFill>
                  <a:schemeClr val="bg1">
                    <a:lumMod val="50000"/>
                  </a:schemeClr>
                </a:solidFill>
                <a:latin typeface="+mn-ea"/>
              </a:rPr>
              <a:t>첨부 </a:t>
            </a:r>
            <a:r>
              <a:rPr lang="en-US" altLang="ko-KR" sz="1000">
                <a:solidFill>
                  <a:schemeClr val="bg1">
                    <a:lumMod val="50000"/>
                  </a:schemeClr>
                </a:solidFill>
                <a:latin typeface="+mn-ea"/>
              </a:rPr>
              <a:t>: 000.hwp</a:t>
            </a:r>
            <a:endParaRPr lang="ko-KR" altLang="en-US" sz="1000">
              <a:solidFill>
                <a:schemeClr val="bg1">
                  <a:lumMod val="50000"/>
                </a:schemeClr>
              </a:solidFill>
              <a:latin typeface="+mn-ea"/>
            </a:endParaRPr>
          </a:p>
        </p:txBody>
      </p:sp>
      <p:sp>
        <p:nvSpPr>
          <p:cNvPr id="122" name="TextBox 121"/>
          <p:cNvSpPr txBox="1"/>
          <p:nvPr/>
        </p:nvSpPr>
        <p:spPr>
          <a:xfrm>
            <a:off x="9012261" y="3224014"/>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3" name="TextBox 122"/>
          <p:cNvSpPr txBox="1"/>
          <p:nvPr/>
        </p:nvSpPr>
        <p:spPr>
          <a:xfrm>
            <a:off x="8988816" y="4103240"/>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4" name="TextBox 123"/>
          <p:cNvSpPr txBox="1"/>
          <p:nvPr/>
        </p:nvSpPr>
        <p:spPr>
          <a:xfrm>
            <a:off x="8988817" y="5111419"/>
            <a:ext cx="1493029" cy="246221"/>
          </a:xfrm>
          <a:prstGeom prst="rect">
            <a:avLst/>
          </a:prstGeom>
          <a:noFill/>
        </p:spPr>
        <p:txBody>
          <a:bodyPr wrap="square" rtlCol="0">
            <a:spAutoFit/>
          </a:bodyPr>
          <a:lstStyle/>
          <a:p>
            <a:r>
              <a:rPr lang="ko-KR" altLang="en-US" sz="1000">
                <a:solidFill>
                  <a:schemeClr val="bg1">
                    <a:lumMod val="50000"/>
                  </a:schemeClr>
                </a:solidFill>
                <a:latin typeface="+mn-ea"/>
              </a:rPr>
              <a:t>작성일자 </a:t>
            </a:r>
            <a:r>
              <a:rPr lang="en-US" altLang="ko-KR" sz="1000">
                <a:solidFill>
                  <a:schemeClr val="bg1">
                    <a:lumMod val="50000"/>
                  </a:schemeClr>
                </a:solidFill>
                <a:latin typeface="+mn-ea"/>
              </a:rPr>
              <a:t>: 2023-03-01</a:t>
            </a:r>
            <a:endParaRPr lang="ko-KR" altLang="en-US" sz="1000">
              <a:solidFill>
                <a:schemeClr val="bg1">
                  <a:lumMod val="50000"/>
                </a:schemeClr>
              </a:solidFill>
              <a:latin typeface="+mn-ea"/>
            </a:endParaRPr>
          </a:p>
        </p:txBody>
      </p:sp>
      <p:sp>
        <p:nvSpPr>
          <p:cNvPr id="125" name="사각형 설명선 117">
            <a:extLst>
              <a:ext uri="{FF2B5EF4-FFF2-40B4-BE49-F238E27FC236}">
                <a16:creationId xmlns="" xmlns:a16="http://schemas.microsoft.com/office/drawing/2014/main" id="{D8ACC6F5-E6E5-46C4-F5D4-85EE1E35BC15}"/>
              </a:ext>
            </a:extLst>
          </p:cNvPr>
          <p:cNvSpPr/>
          <p:nvPr/>
        </p:nvSpPr>
        <p:spPr>
          <a:xfrm>
            <a:off x="7545489" y="1604593"/>
            <a:ext cx="1689072" cy="488477"/>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테그를</a:t>
            </a:r>
            <a:r>
              <a:rPr lang="ko-KR" altLang="en-US" sz="1000"/>
              <a:t> 복수로 선택 가능토록</a:t>
            </a:r>
            <a:endParaRPr lang="en-US" altLang="ko-KR" sz="1000"/>
          </a:p>
          <a:p>
            <a:pPr algn="ctr"/>
            <a:r>
              <a:rPr lang="ko-KR" altLang="en-US" sz="1000"/>
              <a:t>변경 필요</a:t>
            </a:r>
          </a:p>
        </p:txBody>
      </p:sp>
      <p:grpSp>
        <p:nvGrpSpPr>
          <p:cNvPr id="1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5"/>
            </p:custDataLst>
          </p:nvPr>
        </p:nvGrpSpPr>
        <p:grpSpPr>
          <a:xfrm>
            <a:off x="2381896" y="1168891"/>
            <a:ext cx="8041401" cy="293915"/>
            <a:chOff x="595686" y="2423989"/>
            <a:chExt cx="3605821" cy="240310"/>
          </a:xfrm>
          <a:solidFill>
            <a:srgbClr val="FFFFFF"/>
          </a:solidFill>
        </p:grpSpPr>
        <p:cxnSp>
          <p:nvCxnSpPr>
            <p:cNvPr id="1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6"/>
              </p:custDataLst>
            </p:nvPr>
          </p:nvCxnSpPr>
          <p:spPr>
            <a:xfrm flipH="1">
              <a:off x="595686" y="2664286"/>
              <a:ext cx="195077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7"/>
              </p:custDataLst>
            </p:nvPr>
          </p:nvCxnSpPr>
          <p:spPr>
            <a:xfrm>
              <a:off x="2998455" y="2664286"/>
              <a:ext cx="120305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8"/>
              </p:custDataLst>
            </p:nvPr>
          </p:nvSpPr>
          <p:spPr bwMode="auto">
            <a:xfrm>
              <a:off x="2546461" y="2423989"/>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9"/>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이슈채널</a:t>
              </a:r>
              <a:endParaRPr lang="en-US" sz="900" dirty="0">
                <a:solidFill>
                  <a:srgbClr val="5F5F5F"/>
                </a:solidFill>
                <a:latin typeface="Segoe UI" panose="020B0502040204020203" pitchFamily="34" charset="0"/>
                <a:cs typeface="Segoe UI" panose="020B0502040204020203" pitchFamily="34" charset="0"/>
              </a:endParaRPr>
            </a:p>
          </p:txBody>
        </p:sp>
        <p:sp>
          <p:nvSpPr>
            <p:cNvPr id="13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10"/>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32"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11"/>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3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2"/>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34"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3"/>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1988283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Window" descr="&lt;SmartSettings&gt;&lt;SmartResize enabled=&quot;True&quot; minWidth=&quot;60&quot; minHeight=&quot;30&quot; /&gt;&lt;/SmartSettings&gt;">
            <a:extLst>
              <a:ext uri="{FF2B5EF4-FFF2-40B4-BE49-F238E27FC236}">
                <a16:creationId xmlns="" xmlns:a16="http://schemas.microsoft.com/office/drawing/2014/main" id="{466E1448-1660-470A-2399-950180E6E67D}"/>
              </a:ext>
            </a:extLst>
          </p:cNvPr>
          <p:cNvGrpSpPr/>
          <p:nvPr>
            <p:custDataLst>
              <p:tags r:id="rId1"/>
            </p:custDataLst>
          </p:nvPr>
        </p:nvGrpSpPr>
        <p:grpSpPr>
          <a:xfrm>
            <a:off x="2356114" y="4202154"/>
            <a:ext cx="8067179" cy="4881206"/>
            <a:chOff x="595684" y="1261242"/>
            <a:chExt cx="8735608" cy="3420774"/>
          </a:xfrm>
        </p:grpSpPr>
        <p:sp>
          <p:nvSpPr>
            <p:cNvPr id="292" name="Window Body"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17A0CDB0-899B-D3F2-6E82-14561C978887}"/>
                </a:ext>
              </a:extLst>
            </p:cNvPr>
            <p:cNvSpPr/>
            <p:nvPr>
              <p:custDataLst>
                <p:tags r:id="rId82"/>
              </p:custDataLst>
            </p:nvPr>
          </p:nvSpPr>
          <p:spPr>
            <a:xfrm>
              <a:off x="595684" y="1427853"/>
              <a:ext cx="8735608" cy="325416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3" name="Title Bar" descr="&lt;SmartSettings&gt;&lt;SmartResize anchorLeft=&quot;Absolute&quot; anchorTop=&quot;Absolute&quot; anchorRight=&quot;Absolute&quot; anchorBottom=&quot;None&quot; /&gt;&lt;/SmartSettings&gt;">
              <a:extLst>
                <a:ext uri="{FF2B5EF4-FFF2-40B4-BE49-F238E27FC236}">
                  <a16:creationId xmlns="" xmlns:a16="http://schemas.microsoft.com/office/drawing/2014/main" id="{51C50EC6-10EA-BBA1-C476-D3F83E8A13F0}"/>
                </a:ext>
              </a:extLst>
            </p:cNvPr>
            <p:cNvSpPr/>
            <p:nvPr>
              <p:custDataLst>
                <p:tags r:id="rId83"/>
              </p:custDataLst>
            </p:nvPr>
          </p:nvSpPr>
          <p:spPr>
            <a:xfrm>
              <a:off x="595686" y="1261242"/>
              <a:ext cx="8735606" cy="19949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grpSp>
        <p:nvGrpSpPr>
          <p:cNvPr id="309" name="Popover" descr="&lt;SmartSettings&gt;&lt;SmartResize enabled=&quot;True&quot; minWidth=&quot;15&quot; minHeight=&quot;25&quot; /&gt;&lt;/SmartSettings&gt;">
            <a:extLst>
              <a:ext uri="{FF2B5EF4-FFF2-40B4-BE49-F238E27FC236}">
                <a16:creationId xmlns="" xmlns:a16="http://schemas.microsoft.com/office/drawing/2014/main" id="{A2EAD431-B34B-6D4B-5871-5752FAAFF1EA}"/>
              </a:ext>
            </a:extLst>
          </p:cNvPr>
          <p:cNvGrpSpPr/>
          <p:nvPr>
            <p:custDataLst>
              <p:tags r:id="rId2"/>
            </p:custDataLst>
          </p:nvPr>
        </p:nvGrpSpPr>
        <p:grpSpPr>
          <a:xfrm>
            <a:off x="3141243" y="4649376"/>
            <a:ext cx="7087427" cy="1989380"/>
            <a:chOff x="2375434" y="1801905"/>
            <a:chExt cx="1549598" cy="1002554"/>
          </a:xfrm>
          <a:solidFill>
            <a:srgbClr val="FFFFFF"/>
          </a:solidFill>
        </p:grpSpPr>
        <p:sp>
          <p:nvSpPr>
            <p:cNvPr id="310"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BC62D12F-B99E-5B9B-94C0-E154779A697C}"/>
                </a:ext>
              </a:extLst>
            </p:cNvPr>
            <p:cNvSpPr/>
            <p:nvPr>
              <p:custDataLst>
                <p:tags r:id="rId79"/>
              </p:custDataLst>
            </p:nvPr>
          </p:nvSpPr>
          <p:spPr>
            <a:xfrm>
              <a:off x="2400164" y="1801905"/>
              <a:ext cx="1524868" cy="1002554"/>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11" name="Arrow" descr="&lt;SmartSettings&gt;&lt;SmartResize anchorLeft=&quot;Absolute&quot; anchorTop=&quot;None&quot; anchorRight=&quot;None&quot; anchorBottom=&quot;None&quot; /&gt;&lt;/SmartSettings&gt;">
              <a:extLst>
                <a:ext uri="{FF2B5EF4-FFF2-40B4-BE49-F238E27FC236}">
                  <a16:creationId xmlns="" xmlns:a16="http://schemas.microsoft.com/office/drawing/2014/main" id="{B4C6ABBA-1F37-0EEC-5880-B4A4078909FE}"/>
                </a:ext>
              </a:extLst>
            </p:cNvPr>
            <p:cNvSpPr/>
            <p:nvPr>
              <p:custDataLst>
                <p:tags r:id="rId80"/>
              </p:custDataLst>
            </p:nvPr>
          </p:nvSpPr>
          <p:spPr>
            <a:xfrm rot="16200000">
              <a:off x="2337676" y="1912978"/>
              <a:ext cx="100245" cy="2473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12" name="Gap" descr="&lt;SmartSettings&gt;&lt;SmartResize anchorLeft=&quot;Absolute&quot; anchorTop=&quot;None&quot; anchorRight=&quot;None&quot; anchorBottom=&quot;None&quot; /&gt;&lt;/SmartSettings&gt;">
              <a:extLst>
                <a:ext uri="{FF2B5EF4-FFF2-40B4-BE49-F238E27FC236}">
                  <a16:creationId xmlns="" xmlns:a16="http://schemas.microsoft.com/office/drawing/2014/main" id="{82504EE8-1B2F-2A76-A8AB-DFC4BB8FB418}"/>
                </a:ext>
              </a:extLst>
            </p:cNvPr>
            <p:cNvCxnSpPr>
              <a:cxnSpLocks/>
            </p:cNvCxnSpPr>
            <p:nvPr>
              <p:custDataLst>
                <p:tags r:id="rId81"/>
              </p:custDataLst>
            </p:nvPr>
          </p:nvCxnSpPr>
          <p:spPr>
            <a:xfrm rot="5400000">
              <a:off x="2353764" y="1925343"/>
              <a:ext cx="92803"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251" name="Window" descr="&lt;SmartSettings&gt;&lt;SmartResize enabled=&quot;True&quot; minWidth=&quot;60&quot; minHeight=&quot;30&quot; /&gt;&lt;/SmartSettings&gt;">
            <a:extLst>
              <a:ext uri="{FF2B5EF4-FFF2-40B4-BE49-F238E27FC236}">
                <a16:creationId xmlns="" xmlns:a16="http://schemas.microsoft.com/office/drawing/2014/main" id="{A6CD2F8A-535E-B51D-C863-0D04FD134F04}"/>
              </a:ext>
            </a:extLst>
          </p:cNvPr>
          <p:cNvGrpSpPr/>
          <p:nvPr>
            <p:custDataLst>
              <p:tags r:id="rId3"/>
            </p:custDataLst>
          </p:nvPr>
        </p:nvGrpSpPr>
        <p:grpSpPr>
          <a:xfrm>
            <a:off x="2356114" y="1593066"/>
            <a:ext cx="8067179" cy="2419269"/>
            <a:chOff x="595684" y="1261242"/>
            <a:chExt cx="8735608" cy="1695436"/>
          </a:xfrm>
        </p:grpSpPr>
        <p:sp>
          <p:nvSpPr>
            <p:cNvPr id="252" name="Window Body"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30768FCA-E51B-FB7B-47D8-950A58558E24}"/>
                </a:ext>
              </a:extLst>
            </p:cNvPr>
            <p:cNvSpPr/>
            <p:nvPr>
              <p:custDataLst>
                <p:tags r:id="rId77"/>
              </p:custDataLst>
            </p:nvPr>
          </p:nvSpPr>
          <p:spPr>
            <a:xfrm>
              <a:off x="595684" y="1427853"/>
              <a:ext cx="8735608" cy="152882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53" name="Title Bar" descr="&lt;SmartSettings&gt;&lt;SmartResize anchorLeft=&quot;Absolute&quot; anchorTop=&quot;Absolute&quot; anchorRight=&quot;Absolute&quot; anchorBottom=&quot;None&quot; /&gt;&lt;/SmartSettings&gt;">
              <a:extLst>
                <a:ext uri="{FF2B5EF4-FFF2-40B4-BE49-F238E27FC236}">
                  <a16:creationId xmlns="" xmlns:a16="http://schemas.microsoft.com/office/drawing/2014/main" id="{34819DC8-9080-1B71-C196-3A88CB28512F}"/>
                </a:ext>
              </a:extLst>
            </p:cNvPr>
            <p:cNvSpPr/>
            <p:nvPr>
              <p:custDataLst>
                <p:tags r:id="rId78"/>
              </p:custDataLst>
            </p:nvPr>
          </p:nvSpPr>
          <p:spPr>
            <a:xfrm>
              <a:off x="595686" y="1261242"/>
              <a:ext cx="8735606" cy="19949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06" name="Panel">
            <a:extLst>
              <a:ext uri="{FF2B5EF4-FFF2-40B4-BE49-F238E27FC236}">
                <a16:creationId xmlns="" xmlns:a16="http://schemas.microsoft.com/office/drawing/2014/main" id="{5E1D2A73-15C3-A69B-CD1A-452CA9FF4BDD}"/>
              </a:ext>
            </a:extLst>
          </p:cNvPr>
          <p:cNvSpPr/>
          <p:nvPr/>
        </p:nvSpPr>
        <p:spPr>
          <a:xfrm>
            <a:off x="224154" y="3262948"/>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07" name="직사각형 206">
            <a:extLst>
              <a:ext uri="{FF2B5EF4-FFF2-40B4-BE49-F238E27FC236}">
                <a16:creationId xmlns="" xmlns:a16="http://schemas.microsoft.com/office/drawing/2014/main" id="{908B09EF-BB67-24C8-D1A4-D9C3E15DA514}"/>
              </a:ext>
            </a:extLst>
          </p:cNvPr>
          <p:cNvSpPr/>
          <p:nvPr/>
        </p:nvSpPr>
        <p:spPr>
          <a:xfrm>
            <a:off x="236686" y="3424435"/>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08" name="직사각형 207">
            <a:extLst>
              <a:ext uri="{FF2B5EF4-FFF2-40B4-BE49-F238E27FC236}">
                <a16:creationId xmlns="" xmlns:a16="http://schemas.microsoft.com/office/drawing/2014/main" id="{429B74BD-9BE2-1D23-E8FF-4298EEE5D20F}"/>
              </a:ext>
            </a:extLst>
          </p:cNvPr>
          <p:cNvSpPr/>
          <p:nvPr/>
        </p:nvSpPr>
        <p:spPr>
          <a:xfrm>
            <a:off x="269377" y="3670461"/>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209" name="사각형: 둥근 모서리 208">
            <a:extLst>
              <a:ext uri="{FF2B5EF4-FFF2-40B4-BE49-F238E27FC236}">
                <a16:creationId xmlns="" xmlns:a16="http://schemas.microsoft.com/office/drawing/2014/main" id="{EDA52BB0-CFBE-BBB9-00DD-2660A9EEC04E}"/>
              </a:ext>
            </a:extLst>
          </p:cNvPr>
          <p:cNvSpPr/>
          <p:nvPr/>
        </p:nvSpPr>
        <p:spPr>
          <a:xfrm>
            <a:off x="1678188" y="3338862"/>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sp>
        <p:nvSpPr>
          <p:cNvPr id="211" name="Panel">
            <a:extLst>
              <a:ext uri="{FF2B5EF4-FFF2-40B4-BE49-F238E27FC236}">
                <a16:creationId xmlns="" xmlns:a16="http://schemas.microsoft.com/office/drawing/2014/main" id="{47B4F9BD-D57E-0056-1771-93BE54C076E1}"/>
              </a:ext>
            </a:extLst>
          </p:cNvPr>
          <p:cNvSpPr/>
          <p:nvPr/>
        </p:nvSpPr>
        <p:spPr>
          <a:xfrm>
            <a:off x="224154" y="4396804"/>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2" name="직사각형 211">
            <a:extLst>
              <a:ext uri="{FF2B5EF4-FFF2-40B4-BE49-F238E27FC236}">
                <a16:creationId xmlns="" xmlns:a16="http://schemas.microsoft.com/office/drawing/2014/main" id="{AB025828-0271-38C7-B91B-B4A3F1F99F8C}"/>
              </a:ext>
            </a:extLst>
          </p:cNvPr>
          <p:cNvSpPr/>
          <p:nvPr/>
        </p:nvSpPr>
        <p:spPr>
          <a:xfrm>
            <a:off x="236686" y="455829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13" name="직사각형 212">
            <a:extLst>
              <a:ext uri="{FF2B5EF4-FFF2-40B4-BE49-F238E27FC236}">
                <a16:creationId xmlns="" xmlns:a16="http://schemas.microsoft.com/office/drawing/2014/main" id="{5C976899-E4FB-BDB8-5D12-F2C975B7717D}"/>
              </a:ext>
            </a:extLst>
          </p:cNvPr>
          <p:cNvSpPr/>
          <p:nvPr/>
        </p:nvSpPr>
        <p:spPr>
          <a:xfrm>
            <a:off x="269377" y="4885342"/>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14" name="사각형: 둥근 모서리 213">
            <a:extLst>
              <a:ext uri="{FF2B5EF4-FFF2-40B4-BE49-F238E27FC236}">
                <a16:creationId xmlns="" xmlns:a16="http://schemas.microsoft.com/office/drawing/2014/main" id="{32F33106-914D-AFA8-B3A5-0F0F1B5309A5}"/>
              </a:ext>
            </a:extLst>
          </p:cNvPr>
          <p:cNvSpPr/>
          <p:nvPr/>
        </p:nvSpPr>
        <p:spPr>
          <a:xfrm>
            <a:off x="1678188" y="4472718"/>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215" name="Panel">
            <a:extLst>
              <a:ext uri="{FF2B5EF4-FFF2-40B4-BE49-F238E27FC236}">
                <a16:creationId xmlns="" xmlns:a16="http://schemas.microsoft.com/office/drawing/2014/main" id="{B3E3914A-7E0E-284E-8330-5F7568B99CCD}"/>
              </a:ext>
            </a:extLst>
          </p:cNvPr>
          <p:cNvSpPr/>
          <p:nvPr/>
        </p:nvSpPr>
        <p:spPr>
          <a:xfrm>
            <a:off x="224154" y="5530660"/>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16" name="직사각형 215">
            <a:extLst>
              <a:ext uri="{FF2B5EF4-FFF2-40B4-BE49-F238E27FC236}">
                <a16:creationId xmlns="" xmlns:a16="http://schemas.microsoft.com/office/drawing/2014/main" id="{2DAFA35C-C6DE-B801-D8C8-88034051B7E9}"/>
              </a:ext>
            </a:extLst>
          </p:cNvPr>
          <p:cNvSpPr/>
          <p:nvPr/>
        </p:nvSpPr>
        <p:spPr>
          <a:xfrm>
            <a:off x="236686" y="5692147"/>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217" name="직사각형 216">
            <a:extLst>
              <a:ext uri="{FF2B5EF4-FFF2-40B4-BE49-F238E27FC236}">
                <a16:creationId xmlns="" xmlns:a16="http://schemas.microsoft.com/office/drawing/2014/main" id="{AAFD62F0-CA19-DA0D-6E0C-4D4B38DB910D}"/>
              </a:ext>
            </a:extLst>
          </p:cNvPr>
          <p:cNvSpPr/>
          <p:nvPr/>
        </p:nvSpPr>
        <p:spPr>
          <a:xfrm>
            <a:off x="269377" y="6019198"/>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sp>
        <p:nvSpPr>
          <p:cNvPr id="218" name="사각형: 둥근 모서리 217">
            <a:extLst>
              <a:ext uri="{FF2B5EF4-FFF2-40B4-BE49-F238E27FC236}">
                <a16:creationId xmlns="" xmlns:a16="http://schemas.microsoft.com/office/drawing/2014/main" id="{2857C4B8-FE68-E0B1-5158-658AE62C98BD}"/>
              </a:ext>
            </a:extLst>
          </p:cNvPr>
          <p:cNvSpPr/>
          <p:nvPr/>
        </p:nvSpPr>
        <p:spPr>
          <a:xfrm>
            <a:off x="1678188" y="5606574"/>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cxnSp>
        <p:nvCxnSpPr>
          <p:cNvPr id="220" name="직선 연결선 219">
            <a:extLst>
              <a:ext uri="{FF2B5EF4-FFF2-40B4-BE49-F238E27FC236}">
                <a16:creationId xmlns="" xmlns:a16="http://schemas.microsoft.com/office/drawing/2014/main" id="{79EE7B31-984D-1D85-1D9E-8EBD90867C98}"/>
              </a:ext>
            </a:extLst>
          </p:cNvPr>
          <p:cNvCxnSpPr/>
          <p:nvPr/>
        </p:nvCxnSpPr>
        <p:spPr>
          <a:xfrm>
            <a:off x="224154" y="3255201"/>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 xmlns:a16="http://schemas.microsoft.com/office/drawing/2014/main" id="{37A51D49-44FB-0F0B-57C1-105F0E98D596}"/>
              </a:ext>
            </a:extLst>
          </p:cNvPr>
          <p:cNvCxnSpPr/>
          <p:nvPr/>
        </p:nvCxnSpPr>
        <p:spPr>
          <a:xfrm>
            <a:off x="224154" y="4394501"/>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 xmlns:a16="http://schemas.microsoft.com/office/drawing/2014/main" id="{C1DD15D7-EDC0-4121-F58B-115A36A17EBB}"/>
              </a:ext>
            </a:extLst>
          </p:cNvPr>
          <p:cNvCxnSpPr/>
          <p:nvPr/>
        </p:nvCxnSpPr>
        <p:spPr>
          <a:xfrm>
            <a:off x="224154" y="5528357"/>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4"/>
            </p:custDataLst>
          </p:nvPr>
        </p:nvGrpSpPr>
        <p:grpSpPr>
          <a:xfrm>
            <a:off x="2104177" y="3276109"/>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76"/>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5"/>
            </p:custDataLst>
          </p:nvPr>
        </p:nvGrpSpPr>
        <p:grpSpPr>
          <a:xfrm>
            <a:off x="181976" y="1874869"/>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72"/>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73"/>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74"/>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75"/>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31" name="Panel">
            <a:extLst>
              <a:ext uri="{FF2B5EF4-FFF2-40B4-BE49-F238E27FC236}">
                <a16:creationId xmlns="" xmlns:a16="http://schemas.microsoft.com/office/drawing/2014/main" id="{8B2E637C-7548-7C32-65AB-25AFB7C4FDC6}"/>
              </a:ext>
            </a:extLst>
          </p:cNvPr>
          <p:cNvSpPr/>
          <p:nvPr/>
        </p:nvSpPr>
        <p:spPr>
          <a:xfrm>
            <a:off x="224154" y="6701092"/>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32" name="직사각형 231">
            <a:extLst>
              <a:ext uri="{FF2B5EF4-FFF2-40B4-BE49-F238E27FC236}">
                <a16:creationId xmlns="" xmlns:a16="http://schemas.microsoft.com/office/drawing/2014/main" id="{B2C2F4A3-DA50-759E-9550-AB80823612C4}"/>
              </a:ext>
            </a:extLst>
          </p:cNvPr>
          <p:cNvSpPr/>
          <p:nvPr/>
        </p:nvSpPr>
        <p:spPr>
          <a:xfrm>
            <a:off x="236686" y="6862579"/>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233" name="직사각형 232">
            <a:extLst>
              <a:ext uri="{FF2B5EF4-FFF2-40B4-BE49-F238E27FC236}">
                <a16:creationId xmlns="" xmlns:a16="http://schemas.microsoft.com/office/drawing/2014/main" id="{989B4945-BC07-3DA1-D938-31F762C950CC}"/>
              </a:ext>
            </a:extLst>
          </p:cNvPr>
          <p:cNvSpPr/>
          <p:nvPr/>
        </p:nvSpPr>
        <p:spPr>
          <a:xfrm>
            <a:off x="269377" y="7189630"/>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234" name="사각형: 둥근 모서리 233">
            <a:extLst>
              <a:ext uri="{FF2B5EF4-FFF2-40B4-BE49-F238E27FC236}">
                <a16:creationId xmlns="" xmlns:a16="http://schemas.microsoft.com/office/drawing/2014/main" id="{A76AFB99-B1E5-889C-81A8-2D87EE6BF05C}"/>
              </a:ext>
            </a:extLst>
          </p:cNvPr>
          <p:cNvSpPr/>
          <p:nvPr/>
        </p:nvSpPr>
        <p:spPr>
          <a:xfrm>
            <a:off x="1678188" y="6777006"/>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cxnSp>
        <p:nvCxnSpPr>
          <p:cNvPr id="235" name="직선 연결선 234">
            <a:extLst>
              <a:ext uri="{FF2B5EF4-FFF2-40B4-BE49-F238E27FC236}">
                <a16:creationId xmlns="" xmlns:a16="http://schemas.microsoft.com/office/drawing/2014/main" id="{1ECD9D24-229F-9915-9C63-64D5CDE3FB6A}"/>
              </a:ext>
            </a:extLst>
          </p:cNvPr>
          <p:cNvCxnSpPr/>
          <p:nvPr/>
        </p:nvCxnSpPr>
        <p:spPr>
          <a:xfrm>
            <a:off x="224154" y="6698789"/>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8677"/>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50983"/>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50983"/>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6"/>
            </p:custDataLst>
          </p:nvPr>
        </p:nvGrpSpPr>
        <p:grpSpPr>
          <a:xfrm>
            <a:off x="206061" y="2292638"/>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71"/>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41746"/>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9747"/>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5" name="Button">
            <a:extLst>
              <a:ext uri="{FF2B5EF4-FFF2-40B4-BE49-F238E27FC236}">
                <a16:creationId xmlns="" xmlns:a16="http://schemas.microsoft.com/office/drawing/2014/main" id="{F1B50B00-EA60-DB30-7227-0F53AB49F0F7}"/>
              </a:ext>
            </a:extLst>
          </p:cNvPr>
          <p:cNvSpPr>
            <a:spLocks/>
          </p:cNvSpPr>
          <p:nvPr/>
        </p:nvSpPr>
        <p:spPr bwMode="auto">
          <a:xfrm>
            <a:off x="2436403" y="1611100"/>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 name="Button">
            <a:extLst>
              <a:ext uri="{FF2B5EF4-FFF2-40B4-BE49-F238E27FC236}">
                <a16:creationId xmlns="" xmlns:a16="http://schemas.microsoft.com/office/drawing/2014/main" id="{2AACE98A-1C45-A4FA-F820-F6B2CCA32C0B}"/>
              </a:ext>
            </a:extLst>
          </p:cNvPr>
          <p:cNvSpPr>
            <a:spLocks/>
          </p:cNvSpPr>
          <p:nvPr/>
        </p:nvSpPr>
        <p:spPr bwMode="auto">
          <a:xfrm>
            <a:off x="2828473" y="1611100"/>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 name="직사각형 21">
            <a:extLst>
              <a:ext uri="{FF2B5EF4-FFF2-40B4-BE49-F238E27FC236}">
                <a16:creationId xmlns="" xmlns:a16="http://schemas.microsoft.com/office/drawing/2014/main" id="{B0076A3A-86BF-4E3E-5E4D-60C34F310EEA}"/>
              </a:ext>
            </a:extLst>
          </p:cNvPr>
          <p:cNvSpPr/>
          <p:nvPr/>
        </p:nvSpPr>
        <p:spPr>
          <a:xfrm>
            <a:off x="9147025" y="1635564"/>
            <a:ext cx="708339" cy="1169551"/>
          </a:xfrm>
          <a:prstGeom prst="rect">
            <a:avLst/>
          </a:prstGeom>
          <a:solidFill>
            <a:schemeClr val="bg1"/>
          </a:solidFill>
          <a:ln>
            <a:solidFill>
              <a:srgbClr val="FF0000"/>
            </a:solidFill>
          </a:ln>
        </p:spPr>
        <p:txBody>
          <a:bodyPr wrap="square">
            <a:spAutoFit/>
          </a:bodyPr>
          <a:lstStyle/>
          <a:p>
            <a:r>
              <a:rPr lang="ko-KR" altLang="en-US" sz="1000">
                <a:latin typeface="나눔고딕" panose="020D0604000000000000" pitchFamily="50" charset="-127"/>
                <a:ea typeface="나눔고딕" panose="020D0604000000000000" pitchFamily="50" charset="-127"/>
                <a:cs typeface="Segoe UI" panose="020B0502040204020203" pitchFamily="34" charset="0"/>
              </a:rPr>
              <a:t>인력</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비용</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일정</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계약</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품질</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1000">
                <a:latin typeface="나눔고딕" panose="020D0604000000000000" pitchFamily="50" charset="-127"/>
                <a:ea typeface="나눔고딕" panose="020D0604000000000000" pitchFamily="50" charset="-127"/>
                <a:cs typeface="Segoe UI" panose="020B0502040204020203" pitchFamily="34" charset="0"/>
              </a:rPr>
              <a:t>기타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3" name="직선 화살표 연결선 17">
            <a:extLst>
              <a:ext uri="{FF2B5EF4-FFF2-40B4-BE49-F238E27FC236}">
                <a16:creationId xmlns="" xmlns:a16="http://schemas.microsoft.com/office/drawing/2014/main" id="{CF11CF6B-ED5B-DAAD-F9B0-0A22ED0004B2}"/>
              </a:ext>
            </a:extLst>
          </p:cNvPr>
          <p:cNvCxnSpPr>
            <a:cxnSpLocks/>
            <a:stCxn id="19" idx="3"/>
            <a:endCxn id="22" idx="1"/>
          </p:cNvCxnSpPr>
          <p:nvPr/>
        </p:nvCxnSpPr>
        <p:spPr>
          <a:xfrm flipV="1">
            <a:off x="8529898" y="2220340"/>
            <a:ext cx="617127" cy="73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laceholder User">
            <a:extLst>
              <a:ext uri="{FF2B5EF4-FFF2-40B4-BE49-F238E27FC236}">
                <a16:creationId xmlns="" xmlns:a16="http://schemas.microsoft.com/office/drawing/2014/main" id="{CEEEB62F-F8BE-3116-EC7F-786A05978B0B}"/>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666140" y="2179279"/>
            <a:ext cx="283297" cy="283297"/>
          </a:xfrm>
          <a:prstGeom prst="ellipse">
            <a:avLst/>
          </a:prstGeom>
        </p:spPr>
      </p:pic>
      <p:sp>
        <p:nvSpPr>
          <p:cNvPr id="47" name="TextBox 46">
            <a:extLst>
              <a:ext uri="{FF2B5EF4-FFF2-40B4-BE49-F238E27FC236}">
                <a16:creationId xmlns="" xmlns:a16="http://schemas.microsoft.com/office/drawing/2014/main" id="{0BC5A554-C286-DE3B-9CDC-8D3C5667E7D1}"/>
              </a:ext>
            </a:extLst>
          </p:cNvPr>
          <p:cNvSpPr txBox="1"/>
          <p:nvPr/>
        </p:nvSpPr>
        <p:spPr>
          <a:xfrm>
            <a:off x="2407634" y="2514767"/>
            <a:ext cx="771365" cy="430887"/>
          </a:xfrm>
          <a:prstGeom prst="rect">
            <a:avLst/>
          </a:prstGeom>
          <a:noFill/>
        </p:spPr>
        <p:txBody>
          <a:bodyPr wrap="squar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 name="Text Box">
            <a:extLst>
              <a:ext uri="{FF2B5EF4-FFF2-40B4-BE49-F238E27FC236}">
                <a16:creationId xmlns="" xmlns:a16="http://schemas.microsoft.com/office/drawing/2014/main" id="{8CC39DD5-55E1-99F8-4540-614A2EE69A96}"/>
              </a:ext>
            </a:extLst>
          </p:cNvPr>
          <p:cNvSpPr/>
          <p:nvPr/>
        </p:nvSpPr>
        <p:spPr>
          <a:xfrm>
            <a:off x="3429174" y="2180345"/>
            <a:ext cx="367085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리스크제목</a:t>
            </a:r>
            <a:endParaRPr lang="en-US" sz="900">
              <a:solidFill>
                <a:srgbClr val="5F5F5F"/>
              </a:solidFill>
              <a:latin typeface="Segoe UI" panose="020B0502040204020203" pitchFamily="34" charset="0"/>
              <a:cs typeface="Segoe UI" panose="020B0502040204020203" pitchFamily="34" charset="0"/>
            </a:endParaRPr>
          </a:p>
        </p:txBody>
      </p:sp>
      <p:grpSp>
        <p:nvGrpSpPr>
          <p:cNvPr id="11" name="Drop-Down Box" descr="&lt;SmartSettings&gt;&lt;SmartResize enabled=&quot;True&quot; minWidth=&quot;18&quot; minHeight=&quot;7&quot; /&gt;&lt;/SmartSettings&gt;">
            <a:extLst>
              <a:ext uri="{FF2B5EF4-FFF2-40B4-BE49-F238E27FC236}">
                <a16:creationId xmlns="" xmlns:a16="http://schemas.microsoft.com/office/drawing/2014/main" id="{72455E91-5DFA-401B-9F4A-FE1C8C7ABA1F}"/>
              </a:ext>
            </a:extLst>
          </p:cNvPr>
          <p:cNvGrpSpPr/>
          <p:nvPr>
            <p:custDataLst>
              <p:tags r:id="rId7"/>
            </p:custDataLst>
          </p:nvPr>
        </p:nvGrpSpPr>
        <p:grpSpPr>
          <a:xfrm>
            <a:off x="7161748" y="2173503"/>
            <a:ext cx="1368150" cy="241092"/>
            <a:chOff x="595686" y="1261242"/>
            <a:chExt cx="1368150" cy="241092"/>
          </a:xfrm>
          <a:solidFill>
            <a:srgbClr val="FFFFFF"/>
          </a:solidFill>
        </p:grpSpPr>
        <p:sp>
          <p:nvSpPr>
            <p:cNvPr id="19" name="Text Box">
              <a:extLst>
                <a:ext uri="{FF2B5EF4-FFF2-40B4-BE49-F238E27FC236}">
                  <a16:creationId xmlns="" xmlns:a16="http://schemas.microsoft.com/office/drawing/2014/main" id="{78C40D08-9396-AA24-05ED-6B5372935CC4}"/>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리스크</a:t>
              </a:r>
              <a:r>
                <a:rPr lang="ko-KR" altLang="en-US" sz="900">
                  <a:solidFill>
                    <a:srgbClr val="5F5F5F"/>
                  </a:solidFill>
                  <a:latin typeface="Segoe UI" panose="020B0502040204020203" pitchFamily="34" charset="0"/>
                  <a:cs typeface="Segoe UI" panose="020B0502040204020203" pitchFamily="34" charset="0"/>
                </a:rPr>
                <a:t> 유형</a:t>
              </a:r>
              <a:endParaRPr lang="en-US" sz="900">
                <a:solidFill>
                  <a:srgbClr val="5F5F5F"/>
                </a:solidFill>
                <a:latin typeface="Segoe UI" panose="020B0502040204020203" pitchFamily="34" charset="0"/>
                <a:cs typeface="Segoe UI" panose="020B0502040204020203" pitchFamily="34" charset="0"/>
              </a:endParaRPr>
            </a:p>
          </p:txBody>
        </p:sp>
        <p:sp>
          <p:nvSpPr>
            <p:cNvPr id="20" name="Arrow Down" descr="&lt;Tags&gt;&lt;SMARTRESIZEANCHORS&gt;None,None,None,Absolute&lt;/SMARTRESIZEANCHORS&gt;&lt;/Tags&gt;">
              <a:extLst>
                <a:ext uri="{FF2B5EF4-FFF2-40B4-BE49-F238E27FC236}">
                  <a16:creationId xmlns="" xmlns:a16="http://schemas.microsoft.com/office/drawing/2014/main" id="{0201A78D-5C33-3D2E-2EF6-02F576EAB494}"/>
                </a:ext>
              </a:extLst>
            </p:cNvPr>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2" name="Labeled Field">
            <a:extLst>
              <a:ext uri="{FF2B5EF4-FFF2-40B4-BE49-F238E27FC236}">
                <a16:creationId xmlns="" xmlns:a16="http://schemas.microsoft.com/office/drawing/2014/main" id="{BB99B511-2E86-C570-C66F-597F932BD8BE}"/>
              </a:ext>
            </a:extLst>
          </p:cNvPr>
          <p:cNvGrpSpPr/>
          <p:nvPr/>
        </p:nvGrpSpPr>
        <p:grpSpPr>
          <a:xfrm>
            <a:off x="3419891" y="2564628"/>
            <a:ext cx="3504344" cy="241092"/>
            <a:chOff x="1517650" y="2026961"/>
            <a:chExt cx="3504344" cy="241092"/>
          </a:xfrm>
        </p:grpSpPr>
        <p:sp>
          <p:nvSpPr>
            <p:cNvPr id="37" name="Text Box">
              <a:extLst>
                <a:ext uri="{FF2B5EF4-FFF2-40B4-BE49-F238E27FC236}">
                  <a16:creationId xmlns="" xmlns:a16="http://schemas.microsoft.com/office/drawing/2014/main" id="{F91A7FFD-3778-07D2-369F-178FA726653A}"/>
                </a:ext>
              </a:extLst>
            </p:cNvPr>
            <p:cNvSpPr/>
            <p:nvPr/>
          </p:nvSpPr>
          <p:spPr>
            <a:xfrm>
              <a:off x="1517650" y="2026961"/>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 </a:t>
              </a:r>
              <a:r>
                <a:rPr lang="en-US" altLang="ko-KR" sz="900">
                  <a:solidFill>
                    <a:srgbClr val="5F5F5F"/>
                  </a:solidFill>
                  <a:latin typeface="Segoe UI" panose="020B0502040204020203" pitchFamily="34" charset="0"/>
                  <a:cs typeface="Segoe UI" panose="020B0502040204020203" pitchFamily="34" charset="0"/>
                </a:rPr>
                <a:t>ID</a:t>
              </a:r>
              <a:endParaRPr lang="en-US" sz="900">
                <a:solidFill>
                  <a:srgbClr val="5F5F5F"/>
                </a:solidFill>
                <a:latin typeface="Segoe UI" panose="020B0502040204020203" pitchFamily="34" charset="0"/>
                <a:cs typeface="Segoe UI" panose="020B0502040204020203" pitchFamily="34" charset="0"/>
              </a:endParaRPr>
            </a:p>
          </p:txBody>
        </p:sp>
        <p:sp>
          <p:nvSpPr>
            <p:cNvPr id="249" name="Text Box">
              <a:extLst>
                <a:ext uri="{FF2B5EF4-FFF2-40B4-BE49-F238E27FC236}">
                  <a16:creationId xmlns="" xmlns:a16="http://schemas.microsoft.com/office/drawing/2014/main" id="{8932AEB8-54F5-721B-475F-ED887EA5ED75}"/>
                </a:ext>
              </a:extLst>
            </p:cNvPr>
            <p:cNvSpPr/>
            <p:nvPr/>
          </p:nvSpPr>
          <p:spPr>
            <a:xfrm>
              <a:off x="3334258" y="2026961"/>
              <a:ext cx="168773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요구사항명</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90" name="그룹 289">
            <a:extLst>
              <a:ext uri="{FF2B5EF4-FFF2-40B4-BE49-F238E27FC236}">
                <a16:creationId xmlns="" xmlns:a16="http://schemas.microsoft.com/office/drawing/2014/main" id="{1B362500-884F-407C-E0CD-FAD7F6A687B6}"/>
              </a:ext>
            </a:extLst>
          </p:cNvPr>
          <p:cNvGrpSpPr/>
          <p:nvPr/>
        </p:nvGrpSpPr>
        <p:grpSpPr>
          <a:xfrm>
            <a:off x="3419891" y="2890007"/>
            <a:ext cx="6349695" cy="402434"/>
            <a:chOff x="3419891" y="3870097"/>
            <a:chExt cx="6349695" cy="402434"/>
          </a:xfrm>
        </p:grpSpPr>
        <p:sp>
          <p:nvSpPr>
            <p:cNvPr id="288" name="직사각형 287">
              <a:extLst>
                <a:ext uri="{FF2B5EF4-FFF2-40B4-BE49-F238E27FC236}">
                  <a16:creationId xmlns="" xmlns:a16="http://schemas.microsoft.com/office/drawing/2014/main" id="{F82180C4-9F61-3AEC-036A-F2315A8957B2}"/>
                </a:ext>
              </a:extLst>
            </p:cNvPr>
            <p:cNvSpPr/>
            <p:nvPr/>
          </p:nvSpPr>
          <p:spPr>
            <a:xfrm>
              <a:off x="3419891" y="3870097"/>
              <a:ext cx="6349695" cy="4024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파일 드래그 </a:t>
              </a:r>
              <a:r>
                <a:rPr lang="en-US" altLang="ko-KR" sz="1200">
                  <a:solidFill>
                    <a:schemeClr val="bg2">
                      <a:lumMod val="50000"/>
                    </a:schemeClr>
                  </a:solidFill>
                </a:rPr>
                <a:t>&amp; </a:t>
              </a:r>
              <a:r>
                <a:rPr lang="ko-KR" altLang="en-US" sz="1200">
                  <a:solidFill>
                    <a:schemeClr val="bg2">
                      <a:lumMod val="50000"/>
                    </a:schemeClr>
                  </a:solidFill>
                </a:rPr>
                <a:t>드랍</a:t>
              </a:r>
              <a:endParaRPr lang="ko-KR" altLang="en-US">
                <a:solidFill>
                  <a:schemeClr val="bg2">
                    <a:lumMod val="50000"/>
                  </a:schemeClr>
                </a:solidFill>
              </a:endParaRPr>
            </a:p>
          </p:txBody>
        </p:sp>
        <p:sp>
          <p:nvSpPr>
            <p:cNvPr id="289" name="Button">
              <a:extLst>
                <a:ext uri="{FF2B5EF4-FFF2-40B4-BE49-F238E27FC236}">
                  <a16:creationId xmlns="" xmlns:a16="http://schemas.microsoft.com/office/drawing/2014/main" id="{DDBFC2B1-75AD-F8B0-0290-C8FC61440E12}"/>
                </a:ext>
              </a:extLst>
            </p:cNvPr>
            <p:cNvSpPr>
              <a:spLocks/>
            </p:cNvSpPr>
            <p:nvPr/>
          </p:nvSpPr>
          <p:spPr bwMode="auto">
            <a:xfrm>
              <a:off x="9343003" y="3918173"/>
              <a:ext cx="372843" cy="18298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294" name="Button">
            <a:extLst>
              <a:ext uri="{FF2B5EF4-FFF2-40B4-BE49-F238E27FC236}">
                <a16:creationId xmlns="" xmlns:a16="http://schemas.microsoft.com/office/drawing/2014/main" id="{CFACC501-254B-0E34-D30C-3A74B1BFBBBE}"/>
              </a:ext>
            </a:extLst>
          </p:cNvPr>
          <p:cNvSpPr>
            <a:spLocks/>
          </p:cNvSpPr>
          <p:nvPr/>
        </p:nvSpPr>
        <p:spPr bwMode="auto">
          <a:xfrm>
            <a:off x="2436403" y="422018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5" name="Button">
            <a:extLst>
              <a:ext uri="{FF2B5EF4-FFF2-40B4-BE49-F238E27FC236}">
                <a16:creationId xmlns="" xmlns:a16="http://schemas.microsoft.com/office/drawing/2014/main" id="{51EB4EF9-DA68-FC20-BAB1-9F7328B18958}"/>
              </a:ext>
            </a:extLst>
          </p:cNvPr>
          <p:cNvSpPr>
            <a:spLocks/>
          </p:cNvSpPr>
          <p:nvPr/>
        </p:nvSpPr>
        <p:spPr bwMode="auto">
          <a:xfrm>
            <a:off x="2828473" y="4220188"/>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97" name="Placeholder User">
            <a:extLst>
              <a:ext uri="{FF2B5EF4-FFF2-40B4-BE49-F238E27FC236}">
                <a16:creationId xmlns="" xmlns:a16="http://schemas.microsoft.com/office/drawing/2014/main" id="{A91187A5-E9C6-9F72-45C7-BA4D8FF48EF5}"/>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666140" y="4715215"/>
            <a:ext cx="283297" cy="283297"/>
          </a:xfrm>
          <a:prstGeom prst="ellipse">
            <a:avLst/>
          </a:prstGeom>
        </p:spPr>
      </p:pic>
      <p:sp>
        <p:nvSpPr>
          <p:cNvPr id="298" name="TextBox 297">
            <a:extLst>
              <a:ext uri="{FF2B5EF4-FFF2-40B4-BE49-F238E27FC236}">
                <a16:creationId xmlns="" xmlns:a16="http://schemas.microsoft.com/office/drawing/2014/main" id="{59AB0829-95FE-5727-5EF8-874370BBF2C9}"/>
              </a:ext>
            </a:extLst>
          </p:cNvPr>
          <p:cNvSpPr txBox="1"/>
          <p:nvPr/>
        </p:nvSpPr>
        <p:spPr>
          <a:xfrm>
            <a:off x="2407634" y="5050703"/>
            <a:ext cx="771365" cy="430887"/>
          </a:xfrm>
          <a:prstGeom prst="rect">
            <a:avLst/>
          </a:prstGeom>
          <a:noFill/>
        </p:spPr>
        <p:txBody>
          <a:bodyPr wrap="square" rtlCol="0">
            <a:spAutoFit/>
          </a:bodyPr>
          <a:lstStyle/>
          <a:p>
            <a:pPr algn="ct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99" name="Button">
            <a:extLst>
              <a:ext uri="{FF2B5EF4-FFF2-40B4-BE49-F238E27FC236}">
                <a16:creationId xmlns="" xmlns:a16="http://schemas.microsoft.com/office/drawing/2014/main" id="{8CF07A37-197B-48CD-35D0-861E35D7E2E0}"/>
              </a:ext>
            </a:extLst>
          </p:cNvPr>
          <p:cNvSpPr>
            <a:spLocks/>
          </p:cNvSpPr>
          <p:nvPr/>
        </p:nvSpPr>
        <p:spPr bwMode="auto">
          <a:xfrm>
            <a:off x="10016756" y="4230986"/>
            <a:ext cx="359647" cy="21595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01" name="h4">
            <a:extLst>
              <a:ext uri="{FF2B5EF4-FFF2-40B4-BE49-F238E27FC236}">
                <a16:creationId xmlns="" xmlns:a16="http://schemas.microsoft.com/office/drawing/2014/main" id="{DB427FCD-0E46-F51A-796A-DDCBF8318AF1}"/>
              </a:ext>
            </a:extLst>
          </p:cNvPr>
          <p:cNvSpPr txBox="1"/>
          <p:nvPr/>
        </p:nvSpPr>
        <p:spPr>
          <a:xfrm>
            <a:off x="3383710" y="4766661"/>
            <a:ext cx="880049"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300">
                <a:solidFill>
                  <a:srgbClr val="5F5F5F"/>
                </a:solidFill>
                <a:latin typeface="Segoe UI Semibold" panose="020B0702040204020203" pitchFamily="34" charset="0"/>
                <a:cs typeface="Segoe UI Semibold" panose="020B0702040204020203" pitchFamily="34" charset="0"/>
              </a:rPr>
              <a:t>리스크 제목</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302" name="Body Copy">
            <a:extLst>
              <a:ext uri="{FF2B5EF4-FFF2-40B4-BE49-F238E27FC236}">
                <a16:creationId xmlns="" xmlns:a16="http://schemas.microsoft.com/office/drawing/2014/main" id="{63A0DAEA-EFE1-CA07-25DB-F6713741B455}"/>
              </a:ext>
            </a:extLst>
          </p:cNvPr>
          <p:cNvSpPr txBox="1"/>
          <p:nvPr/>
        </p:nvSpPr>
        <p:spPr>
          <a:xfrm>
            <a:off x="3369816" y="5170957"/>
            <a:ext cx="6798425" cy="18178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a:t>
            </a:r>
            <a:r>
              <a:rPr lang="en-US" altLang="ko-KR"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 </a:t>
            </a:r>
            <a:r>
              <a:rPr lang="ko-KR" altLang="en-US" sz="1050" b="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요구사항명</a:t>
            </a:r>
            <a:endParaRPr lang="en-US" sz="1050" noProof="1">
              <a:solidFill>
                <a:srgbClr val="5F5F5F"/>
              </a:solidFill>
              <a:latin typeface="Segoe UI" panose="020B0502040204020203" pitchFamily="34" charset="0"/>
              <a:cs typeface="Segoe UI" panose="020B0502040204020203" pitchFamily="34" charset="0"/>
            </a:endParaRPr>
          </a:p>
        </p:txBody>
      </p:sp>
      <p:sp>
        <p:nvSpPr>
          <p:cNvPr id="303" name="Text">
            <a:extLst>
              <a:ext uri="{FF2B5EF4-FFF2-40B4-BE49-F238E27FC236}">
                <a16:creationId xmlns="" xmlns:a16="http://schemas.microsoft.com/office/drawing/2014/main" id="{964735D9-5751-78C6-5CE6-272B87D6DFAC}"/>
              </a:ext>
            </a:extLst>
          </p:cNvPr>
          <p:cNvSpPr txBox="1"/>
          <p:nvPr/>
        </p:nvSpPr>
        <p:spPr>
          <a:xfrm>
            <a:off x="3362479" y="6187749"/>
            <a:ext cx="6739746" cy="4437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400"/>
              </a:spcAft>
            </a:pPr>
            <a:r>
              <a:rPr lang="en-US" sz="850" noProof="1">
                <a:solidFill>
                  <a:srgbClr val="000000"/>
                </a:solidFill>
                <a:latin typeface="Segoe UI" panose="020B0502040204020203" pitchFamily="34" charset="0"/>
                <a:cs typeface="Segoe UI" panose="020B0502040204020203" pitchFamily="34" charset="0"/>
              </a:rPr>
              <a:t>Lorem ipsum dolor sit amet, consetetur sadipscing elitr,  sed diam nonumy eirmod tempor invidunt ut labore et dolore magna aliquyam erat, sed diam voluptua.</a:t>
            </a:r>
          </a:p>
          <a:p>
            <a:pPr algn="just">
              <a:spcAft>
                <a:spcPts val="400"/>
              </a:spcAft>
            </a:pPr>
            <a:r>
              <a:rPr lang="en-US" sz="850" noProof="1">
                <a:solidFill>
                  <a:srgbClr val="000000"/>
                </a:solidFill>
                <a:latin typeface="Segoe UI" panose="020B0502040204020203" pitchFamily="34" charset="0"/>
                <a:cs typeface="Segoe UI" panose="020B0502040204020203" pitchFamily="34" charset="0"/>
              </a:rPr>
              <a:t>.</a:t>
            </a:r>
          </a:p>
        </p:txBody>
      </p:sp>
      <p:cxnSp>
        <p:nvCxnSpPr>
          <p:cNvPr id="314" name="Line">
            <a:extLst>
              <a:ext uri="{FF2B5EF4-FFF2-40B4-BE49-F238E27FC236}">
                <a16:creationId xmlns="" xmlns:a16="http://schemas.microsoft.com/office/drawing/2014/main" id="{B006D19D-73DD-1A63-5A9C-A40790ED3147}"/>
              </a:ext>
            </a:extLst>
          </p:cNvPr>
          <p:cNvCxnSpPr>
            <a:cxnSpLocks/>
          </p:cNvCxnSpPr>
          <p:nvPr/>
        </p:nvCxnSpPr>
        <p:spPr bwMode="auto">
          <a:xfrm>
            <a:off x="3267844" y="5047998"/>
            <a:ext cx="696082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316" name="그룹 315">
            <a:extLst>
              <a:ext uri="{FF2B5EF4-FFF2-40B4-BE49-F238E27FC236}">
                <a16:creationId xmlns="" xmlns:a16="http://schemas.microsoft.com/office/drawing/2014/main" id="{19D84859-C03F-1448-41DC-0ABAF6512BB1}"/>
              </a:ext>
            </a:extLst>
          </p:cNvPr>
          <p:cNvGrpSpPr/>
          <p:nvPr/>
        </p:nvGrpSpPr>
        <p:grpSpPr>
          <a:xfrm>
            <a:off x="3493731" y="5581377"/>
            <a:ext cx="3310915" cy="442660"/>
            <a:chOff x="449819" y="4491142"/>
            <a:chExt cx="3271689" cy="486926"/>
          </a:xfrm>
        </p:grpSpPr>
        <p:grpSp>
          <p:nvGrpSpPr>
            <p:cNvPr id="317" name="그룹 316">
              <a:extLst>
                <a:ext uri="{FF2B5EF4-FFF2-40B4-BE49-F238E27FC236}">
                  <a16:creationId xmlns="" xmlns:a16="http://schemas.microsoft.com/office/drawing/2014/main" id="{C48EE708-7B6A-E293-EB38-551371C27769}"/>
                </a:ext>
              </a:extLst>
            </p:cNvPr>
            <p:cNvGrpSpPr/>
            <p:nvPr/>
          </p:nvGrpSpPr>
          <p:grpSpPr>
            <a:xfrm>
              <a:off x="455904" y="4491142"/>
              <a:ext cx="3265604" cy="486926"/>
              <a:chOff x="455904" y="4491142"/>
              <a:chExt cx="3265604" cy="486926"/>
            </a:xfrm>
          </p:grpSpPr>
          <p:grpSp>
            <p:nvGrpSpPr>
              <p:cNvPr id="319" name="그룹 318">
                <a:extLst>
                  <a:ext uri="{FF2B5EF4-FFF2-40B4-BE49-F238E27FC236}">
                    <a16:creationId xmlns="" xmlns:a16="http://schemas.microsoft.com/office/drawing/2014/main" id="{F9130ED9-F3E7-0F13-94C1-1631C99AA31A}"/>
                  </a:ext>
                </a:extLst>
              </p:cNvPr>
              <p:cNvGrpSpPr/>
              <p:nvPr/>
            </p:nvGrpSpPr>
            <p:grpSpPr>
              <a:xfrm>
                <a:off x="455904" y="4491142"/>
                <a:ext cx="3265604" cy="234002"/>
                <a:chOff x="455904" y="4491142"/>
                <a:chExt cx="3265604" cy="234002"/>
              </a:xfrm>
            </p:grpSpPr>
            <p:grpSp>
              <p:nvGrpSpPr>
                <p:cNvPr id="321" name="그룹 320">
                  <a:extLst>
                    <a:ext uri="{FF2B5EF4-FFF2-40B4-BE49-F238E27FC236}">
                      <a16:creationId xmlns="" xmlns:a16="http://schemas.microsoft.com/office/drawing/2014/main" id="{9BCB42FA-8610-BDB8-CA8E-B8815225A5A8}"/>
                    </a:ext>
                  </a:extLst>
                </p:cNvPr>
                <p:cNvGrpSpPr/>
                <p:nvPr/>
              </p:nvGrpSpPr>
              <p:grpSpPr>
                <a:xfrm>
                  <a:off x="455904" y="4491142"/>
                  <a:ext cx="3265604" cy="234002"/>
                  <a:chOff x="391252" y="4486416"/>
                  <a:chExt cx="3419582" cy="241092"/>
                </a:xfrm>
              </p:grpSpPr>
              <p:sp>
                <p:nvSpPr>
                  <p:cNvPr id="323" name="Label">
                    <a:extLst>
                      <a:ext uri="{FF2B5EF4-FFF2-40B4-BE49-F238E27FC236}">
                        <a16:creationId xmlns="" xmlns:a16="http://schemas.microsoft.com/office/drawing/2014/main" id="{6C224B8D-C1B4-A80A-9F34-9EC847E5E525}"/>
                      </a:ext>
                    </a:extLst>
                  </p:cNvPr>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324" name="PDF File">
                    <a:extLst>
                      <a:ext uri="{FF2B5EF4-FFF2-40B4-BE49-F238E27FC236}">
                        <a16:creationId xmlns="" xmlns:a16="http://schemas.microsoft.com/office/drawing/2014/main" id="{0BD3CDAE-F2A9-6D0E-61C9-FBF1804AC310}"/>
                      </a:ext>
                    </a:extLst>
                  </p:cNvPr>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2" name="Download">
                  <a:extLst>
                    <a:ext uri="{FF2B5EF4-FFF2-40B4-BE49-F238E27FC236}">
                      <a16:creationId xmlns="" xmlns:a16="http://schemas.microsoft.com/office/drawing/2014/main" id="{4C3EFD22-4C66-C274-1E92-BDC593D1716F}"/>
                    </a:ext>
                  </a:extLst>
                </p:cNvPr>
                <p:cNvSpPr>
                  <a:spLocks noChangeAspect="1" noEditPoints="1"/>
                </p:cNvSpPr>
                <p:nvPr/>
              </p:nvSpPr>
              <p:spPr bwMode="auto">
                <a:xfrm>
                  <a:off x="1732255" y="4516457"/>
                  <a:ext cx="117475" cy="160337"/>
                </a:xfrm>
                <a:custGeom>
                  <a:avLst/>
                  <a:gdLst>
                    <a:gd name="T0" fmla="*/ 239 w 480"/>
                    <a:gd name="T1" fmla="*/ 1 h 655"/>
                    <a:gd name="T2" fmla="*/ 227 w 480"/>
                    <a:gd name="T3" fmla="*/ 15 h 655"/>
                    <a:gd name="T4" fmla="*/ 227 w 480"/>
                    <a:gd name="T5" fmla="*/ 422 h 655"/>
                    <a:gd name="T6" fmla="*/ 143 w 480"/>
                    <a:gd name="T7" fmla="*/ 339 h 655"/>
                    <a:gd name="T8" fmla="*/ 131 w 480"/>
                    <a:gd name="T9" fmla="*/ 335 h 655"/>
                    <a:gd name="T10" fmla="*/ 124 w 480"/>
                    <a:gd name="T11" fmla="*/ 358 h 655"/>
                    <a:gd name="T12" fmla="*/ 240 w 480"/>
                    <a:gd name="T13" fmla="*/ 474 h 655"/>
                    <a:gd name="T14" fmla="*/ 356 w 480"/>
                    <a:gd name="T15" fmla="*/ 358 h 655"/>
                    <a:gd name="T16" fmla="*/ 356 w 480"/>
                    <a:gd name="T17" fmla="*/ 339 h 655"/>
                    <a:gd name="T18" fmla="*/ 337 w 480"/>
                    <a:gd name="T19" fmla="*/ 339 h 655"/>
                    <a:gd name="T20" fmla="*/ 254 w 480"/>
                    <a:gd name="T21" fmla="*/ 422 h 655"/>
                    <a:gd name="T22" fmla="*/ 254 w 480"/>
                    <a:gd name="T23" fmla="*/ 15 h 655"/>
                    <a:gd name="T24" fmla="*/ 239 w 480"/>
                    <a:gd name="T25" fmla="*/ 1 h 655"/>
                    <a:gd name="T26" fmla="*/ 0 w 480"/>
                    <a:gd name="T27" fmla="*/ 201 h 655"/>
                    <a:gd name="T28" fmla="*/ 0 w 480"/>
                    <a:gd name="T29" fmla="*/ 655 h 655"/>
                    <a:gd name="T30" fmla="*/ 480 w 480"/>
                    <a:gd name="T31" fmla="*/ 655 h 655"/>
                    <a:gd name="T32" fmla="*/ 480 w 480"/>
                    <a:gd name="T33" fmla="*/ 201 h 655"/>
                    <a:gd name="T34" fmla="*/ 347 w 480"/>
                    <a:gd name="T35" fmla="*/ 201 h 655"/>
                    <a:gd name="T36" fmla="*/ 333 w 480"/>
                    <a:gd name="T37" fmla="*/ 215 h 655"/>
                    <a:gd name="T38" fmla="*/ 347 w 480"/>
                    <a:gd name="T39" fmla="*/ 228 h 655"/>
                    <a:gd name="T40" fmla="*/ 454 w 480"/>
                    <a:gd name="T41" fmla="*/ 228 h 655"/>
                    <a:gd name="T42" fmla="*/ 454 w 480"/>
                    <a:gd name="T43" fmla="*/ 628 h 655"/>
                    <a:gd name="T44" fmla="*/ 27 w 480"/>
                    <a:gd name="T45" fmla="*/ 628 h 655"/>
                    <a:gd name="T46" fmla="*/ 27 w 480"/>
                    <a:gd name="T47" fmla="*/ 228 h 655"/>
                    <a:gd name="T48" fmla="*/ 134 w 480"/>
                    <a:gd name="T49" fmla="*/ 228 h 655"/>
                    <a:gd name="T50" fmla="*/ 147 w 480"/>
                    <a:gd name="T51" fmla="*/ 215 h 655"/>
                    <a:gd name="T52" fmla="*/ 134 w 480"/>
                    <a:gd name="T53" fmla="*/ 201 h 655"/>
                    <a:gd name="T54" fmla="*/ 0 w 480"/>
                    <a:gd name="T55" fmla="*/ 20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0" h="655">
                      <a:moveTo>
                        <a:pt x="239" y="1"/>
                      </a:moveTo>
                      <a:cubicBezTo>
                        <a:pt x="231" y="2"/>
                        <a:pt x="227" y="5"/>
                        <a:pt x="227" y="15"/>
                      </a:cubicBezTo>
                      <a:lnTo>
                        <a:pt x="227" y="422"/>
                      </a:lnTo>
                      <a:lnTo>
                        <a:pt x="143" y="339"/>
                      </a:lnTo>
                      <a:cubicBezTo>
                        <a:pt x="140" y="335"/>
                        <a:pt x="135" y="334"/>
                        <a:pt x="131" y="335"/>
                      </a:cubicBezTo>
                      <a:cubicBezTo>
                        <a:pt x="121" y="337"/>
                        <a:pt x="117" y="351"/>
                        <a:pt x="124" y="358"/>
                      </a:cubicBezTo>
                      <a:cubicBezTo>
                        <a:pt x="163" y="396"/>
                        <a:pt x="201" y="436"/>
                        <a:pt x="240" y="474"/>
                      </a:cubicBezTo>
                      <a:cubicBezTo>
                        <a:pt x="279" y="435"/>
                        <a:pt x="318" y="396"/>
                        <a:pt x="356" y="358"/>
                      </a:cubicBezTo>
                      <a:cubicBezTo>
                        <a:pt x="361" y="353"/>
                        <a:pt x="361" y="344"/>
                        <a:pt x="356" y="339"/>
                      </a:cubicBezTo>
                      <a:cubicBezTo>
                        <a:pt x="351" y="334"/>
                        <a:pt x="342" y="334"/>
                        <a:pt x="337" y="339"/>
                      </a:cubicBezTo>
                      <a:lnTo>
                        <a:pt x="254" y="422"/>
                      </a:lnTo>
                      <a:lnTo>
                        <a:pt x="254" y="15"/>
                      </a:lnTo>
                      <a:cubicBezTo>
                        <a:pt x="254" y="7"/>
                        <a:pt x="246" y="0"/>
                        <a:pt x="239" y="1"/>
                      </a:cubicBezTo>
                      <a:close/>
                      <a:moveTo>
                        <a:pt x="0" y="201"/>
                      </a:moveTo>
                      <a:lnTo>
                        <a:pt x="0" y="655"/>
                      </a:lnTo>
                      <a:lnTo>
                        <a:pt x="480" y="655"/>
                      </a:lnTo>
                      <a:lnTo>
                        <a:pt x="480" y="201"/>
                      </a:lnTo>
                      <a:lnTo>
                        <a:pt x="347" y="201"/>
                      </a:lnTo>
                      <a:cubicBezTo>
                        <a:pt x="340" y="201"/>
                        <a:pt x="333" y="208"/>
                        <a:pt x="333" y="215"/>
                      </a:cubicBezTo>
                      <a:cubicBezTo>
                        <a:pt x="333" y="222"/>
                        <a:pt x="340" y="228"/>
                        <a:pt x="347" y="228"/>
                      </a:cubicBezTo>
                      <a:lnTo>
                        <a:pt x="454" y="228"/>
                      </a:lnTo>
                      <a:lnTo>
                        <a:pt x="454" y="628"/>
                      </a:lnTo>
                      <a:lnTo>
                        <a:pt x="27" y="628"/>
                      </a:lnTo>
                      <a:lnTo>
                        <a:pt x="27" y="228"/>
                      </a:lnTo>
                      <a:lnTo>
                        <a:pt x="134" y="228"/>
                      </a:lnTo>
                      <a:cubicBezTo>
                        <a:pt x="141" y="228"/>
                        <a:pt x="147" y="222"/>
                        <a:pt x="147" y="215"/>
                      </a:cubicBezTo>
                      <a:cubicBezTo>
                        <a:pt x="147" y="208"/>
                        <a:pt x="141" y="201"/>
                        <a:pt x="134" y="201"/>
                      </a:cubicBezTo>
                      <a:lnTo>
                        <a:pt x="0" y="201"/>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0" name="Label">
                <a:extLst>
                  <a:ext uri="{FF2B5EF4-FFF2-40B4-BE49-F238E27FC236}">
                    <a16:creationId xmlns="" xmlns:a16="http://schemas.microsoft.com/office/drawing/2014/main" id="{DBDFBEF3-C7FB-4B72-2BAB-5C15FED34F7E}"/>
                  </a:ext>
                </a:extLst>
              </p:cNvPr>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318" name="File">
              <a:extLst>
                <a:ext uri="{FF2B5EF4-FFF2-40B4-BE49-F238E27FC236}">
                  <a16:creationId xmlns="" xmlns:a16="http://schemas.microsoft.com/office/drawing/2014/main" id="{A1F7DF74-21E3-257B-DD5B-44370291F483}"/>
                </a:ext>
              </a:extLst>
            </p:cNvPr>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25" name="Rectangle">
            <a:extLst>
              <a:ext uri="{FF2B5EF4-FFF2-40B4-BE49-F238E27FC236}">
                <a16:creationId xmlns="" xmlns:a16="http://schemas.microsoft.com/office/drawing/2014/main" id="{C076BFC9-5BDC-278F-E6D0-CEFD40DF4184}"/>
              </a:ext>
            </a:extLst>
          </p:cNvPr>
          <p:cNvSpPr/>
          <p:nvPr/>
        </p:nvSpPr>
        <p:spPr>
          <a:xfrm>
            <a:off x="3369816" y="5465459"/>
            <a:ext cx="6798425" cy="62822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26" name="Scrollbar">
            <a:extLst>
              <a:ext uri="{FF2B5EF4-FFF2-40B4-BE49-F238E27FC236}">
                <a16:creationId xmlns="" xmlns:a16="http://schemas.microsoft.com/office/drawing/2014/main" id="{D8B802ED-1964-190C-BC98-3FEBCCE30450}"/>
              </a:ext>
            </a:extLst>
          </p:cNvPr>
          <p:cNvGrpSpPr/>
          <p:nvPr/>
        </p:nvGrpSpPr>
        <p:grpSpPr>
          <a:xfrm>
            <a:off x="10024224" y="5472856"/>
            <a:ext cx="144017" cy="620827"/>
            <a:chOff x="5066770" y="1652490"/>
            <a:chExt cx="144017" cy="2304357"/>
          </a:xfrm>
        </p:grpSpPr>
        <p:sp>
          <p:nvSpPr>
            <p:cNvPr id="327" name="Track" descr="&lt;SmartSettings&gt;&lt;SmartResize anchorLeft=&quot;None&quot; anchorTop=&quot;Absolute&quot; anchorRight=&quot;Absolute&quot; anchorBottom=&quot;Absolute&quot; /&gt;&lt;/SmartSettings&gt;">
              <a:extLst>
                <a:ext uri="{FF2B5EF4-FFF2-40B4-BE49-F238E27FC236}">
                  <a16:creationId xmlns="" xmlns:a16="http://schemas.microsoft.com/office/drawing/2014/main" id="{0EEEAA9D-2748-E004-F4AA-D6355B6D394D}"/>
                </a:ext>
              </a:extLst>
            </p:cNvPr>
            <p:cNvSpPr/>
            <p:nvPr>
              <p:custDataLst>
                <p:tags r:id="rId67"/>
              </p:custDataLst>
            </p:nvPr>
          </p:nvSpPr>
          <p:spPr>
            <a:xfrm rot="5400000">
              <a:off x="3986600" y="2732660"/>
              <a:ext cx="2304357"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8" name="Scroll Thumb" descr="&lt;SmartSettings&gt;&lt;SmartResize anchorLeft=&quot;None&quot; anchorTop=&quot;Absolute&quot; anchorRight=&quot;Absolute&quot; anchorBottom=&quot;Absolute&quot; /&gt;&lt;/SmartSettings&gt;">
              <a:extLst>
                <a:ext uri="{FF2B5EF4-FFF2-40B4-BE49-F238E27FC236}">
                  <a16:creationId xmlns="" xmlns:a16="http://schemas.microsoft.com/office/drawing/2014/main" id="{0610BFFE-4459-53B0-A280-76DE173AE746}"/>
                </a:ext>
              </a:extLst>
            </p:cNvPr>
            <p:cNvSpPr/>
            <p:nvPr>
              <p:custDataLst>
                <p:tags r:id="rId68"/>
              </p:custDataLst>
            </p:nvPr>
          </p:nvSpPr>
          <p:spPr>
            <a:xfrm rot="5400000">
              <a:off x="4784610" y="2704884"/>
              <a:ext cx="708203" cy="82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9" name="Chevron" descr="&lt;SmartSettings&gt;&lt;SmartResize anchorLeft=&quot;None&quot; anchorTop=&quot;Absolute&quot; anchorRight=&quot;Absolute&quot; anchorBottom=&quot;None&quot; /&gt;&lt;/SmartSettings&gt;">
              <a:extLst>
                <a:ext uri="{FF2B5EF4-FFF2-40B4-BE49-F238E27FC236}">
                  <a16:creationId xmlns="" xmlns:a16="http://schemas.microsoft.com/office/drawing/2014/main" id="{2FA26F5B-994F-41E3-3B53-61864EEA807B}"/>
                </a:ext>
              </a:extLst>
            </p:cNvPr>
            <p:cNvSpPr>
              <a:spLocks noChangeAspect="1"/>
            </p:cNvSpPr>
            <p:nvPr>
              <p:custDataLst>
                <p:tags r:id="rId69"/>
              </p:custDataLst>
            </p:nvPr>
          </p:nvSpPr>
          <p:spPr bwMode="auto">
            <a:xfrm rot="10800000" flipH="1">
              <a:off x="5106776" y="1921286"/>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30" name="Chevron" descr="&lt;SmartSettings&gt;&lt;SmartResize anchorLeft=&quot;None&quot; anchorTop=&quot;None&quot; anchorRight=&quot;Absolute&quot; anchorBottom=&quot;Absolute&quot; /&gt;&lt;/SmartSettings&gt;">
              <a:extLst>
                <a:ext uri="{FF2B5EF4-FFF2-40B4-BE49-F238E27FC236}">
                  <a16:creationId xmlns="" xmlns:a16="http://schemas.microsoft.com/office/drawing/2014/main" id="{918968F5-C23A-FF5D-E19B-FF48B2DCE50F}"/>
                </a:ext>
              </a:extLst>
            </p:cNvPr>
            <p:cNvSpPr>
              <a:spLocks noChangeAspect="1"/>
            </p:cNvSpPr>
            <p:nvPr>
              <p:custDataLst>
                <p:tags r:id="rId70"/>
              </p:custDataLst>
            </p:nvPr>
          </p:nvSpPr>
          <p:spPr bwMode="auto">
            <a:xfrm flipH="1">
              <a:off x="5106776" y="3538354"/>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96" name="직사각형 295">
            <a:extLst>
              <a:ext uri="{FF2B5EF4-FFF2-40B4-BE49-F238E27FC236}">
                <a16:creationId xmlns="" xmlns:a16="http://schemas.microsoft.com/office/drawing/2014/main" id="{E5C7CA2C-7CF3-3FC4-A73A-AC0089211B36}"/>
              </a:ext>
            </a:extLst>
          </p:cNvPr>
          <p:cNvSpPr/>
          <p:nvPr/>
        </p:nvSpPr>
        <p:spPr>
          <a:xfrm>
            <a:off x="10005350" y="6393379"/>
            <a:ext cx="1358097" cy="43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리스크 상세</a:t>
            </a:r>
          </a:p>
        </p:txBody>
      </p:sp>
      <p:pic>
        <p:nvPicPr>
          <p:cNvPr id="331" name="그림 330">
            <a:extLst>
              <a:ext uri="{FF2B5EF4-FFF2-40B4-BE49-F238E27FC236}">
                <a16:creationId xmlns="" xmlns:a16="http://schemas.microsoft.com/office/drawing/2014/main" id="{C6B5DE89-79B7-3D73-A555-80848F760626}"/>
              </a:ext>
            </a:extLst>
          </p:cNvPr>
          <p:cNvPicPr>
            <a:picLocks noChangeAspect="1"/>
          </p:cNvPicPr>
          <p:nvPr/>
        </p:nvPicPr>
        <p:blipFill>
          <a:blip r:embed="rId87">
            <a:clrChange>
              <a:clrFrom>
                <a:srgbClr val="FFFFFF"/>
              </a:clrFrom>
              <a:clrTo>
                <a:srgbClr val="FFFFFF">
                  <a:alpha val="0"/>
                </a:srgbClr>
              </a:clrTo>
            </a:clrChange>
          </a:blip>
          <a:stretch>
            <a:fillRect/>
          </a:stretch>
        </p:blipFill>
        <p:spPr>
          <a:xfrm>
            <a:off x="9956145" y="4739019"/>
            <a:ext cx="142895" cy="209579"/>
          </a:xfrm>
          <a:prstGeom prst="rect">
            <a:avLst/>
          </a:prstGeom>
        </p:spPr>
      </p:pic>
      <p:grpSp>
        <p:nvGrpSpPr>
          <p:cNvPr id="333" name="Popover" descr="&lt;SmartSettings&gt;&lt;SmartResize enabled=&quot;True&quot; minWidth=&quot;25&quot; minHeight=&quot;15&quot; /&gt;&lt;/SmartSettings&gt;">
            <a:extLst>
              <a:ext uri="{FF2B5EF4-FFF2-40B4-BE49-F238E27FC236}">
                <a16:creationId xmlns="" xmlns:a16="http://schemas.microsoft.com/office/drawing/2014/main" id="{48D7F9DE-1927-8FB3-3A47-0C5D8DDE109D}"/>
              </a:ext>
            </a:extLst>
          </p:cNvPr>
          <p:cNvGrpSpPr/>
          <p:nvPr>
            <p:custDataLst>
              <p:tags r:id="rId8"/>
            </p:custDataLst>
          </p:nvPr>
        </p:nvGrpSpPr>
        <p:grpSpPr>
          <a:xfrm>
            <a:off x="9514118" y="4943632"/>
            <a:ext cx="880544" cy="482495"/>
            <a:chOff x="6487731" y="1688792"/>
            <a:chExt cx="600077" cy="482495"/>
          </a:xfrm>
          <a:solidFill>
            <a:srgbClr val="FFFFFF"/>
          </a:solidFill>
        </p:grpSpPr>
        <p:sp>
          <p:nvSpPr>
            <p:cNvPr id="335"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DE76130C-E269-0796-6D41-EFBB8B1126D2}"/>
                </a:ext>
              </a:extLst>
            </p:cNvPr>
            <p:cNvSpPr/>
            <p:nvPr>
              <p:custDataLst>
                <p:tags r:id="rId64"/>
              </p:custDataLst>
            </p:nvPr>
          </p:nvSpPr>
          <p:spPr>
            <a:xfrm>
              <a:off x="6487731" y="1786837"/>
              <a:ext cx="600077" cy="38445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댓글</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처리완료</a:t>
              </a:r>
              <a:endParaRPr lang="en-US" sz="900" noProof="1">
                <a:solidFill>
                  <a:srgbClr val="5F5F5F"/>
                </a:solidFill>
                <a:latin typeface="Segoe UI" panose="020B0502040204020203" pitchFamily="34" charset="0"/>
                <a:cs typeface="Segoe UI" panose="020B0502040204020203" pitchFamily="34" charset="0"/>
              </a:endParaRPr>
            </a:p>
          </p:txBody>
        </p:sp>
        <p:sp>
          <p:nvSpPr>
            <p:cNvPr id="336" name="Arrow" descr="&lt;SmartSettings&gt;&lt;SmartResize anchorLeft=&quot;None&quot; anchorTop=&quot;Absolute&quot; anchorRight=&quot;None&quot; anchorBottom=&quot;None&quot; /&gt;&lt;/SmartSettings&gt;">
              <a:extLst>
                <a:ext uri="{FF2B5EF4-FFF2-40B4-BE49-F238E27FC236}">
                  <a16:creationId xmlns="" xmlns:a16="http://schemas.microsoft.com/office/drawing/2014/main" id="{C001D06D-966C-F03F-6375-F2668A867676}"/>
                </a:ext>
              </a:extLst>
            </p:cNvPr>
            <p:cNvSpPr/>
            <p:nvPr>
              <p:custDataLst>
                <p:tags r:id="rId65"/>
              </p:custDataLst>
            </p:nvPr>
          </p:nvSpPr>
          <p:spPr>
            <a:xfrm>
              <a:off x="6757000" y="1688792"/>
              <a:ext cx="135557"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37" name="Gap" descr="&lt;SmartSettings&gt;&lt;SmartResize anchorLeft=&quot;None&quot; anchorTop=&quot;Absolute&quot; anchorRight=&quot;None&quot; anchorBottom=&quot;None&quot; /&gt;&lt;/SmartSettings&gt;">
              <a:extLst>
                <a:ext uri="{FF2B5EF4-FFF2-40B4-BE49-F238E27FC236}">
                  <a16:creationId xmlns="" xmlns:a16="http://schemas.microsoft.com/office/drawing/2014/main" id="{A3E169D2-31A9-B534-56E6-DE567BAD68BA}"/>
                </a:ext>
              </a:extLst>
            </p:cNvPr>
            <p:cNvCxnSpPr/>
            <p:nvPr>
              <p:custDataLst>
                <p:tags r:id="rId66"/>
              </p:custDataLst>
            </p:nvPr>
          </p:nvCxnSpPr>
          <p:spPr>
            <a:xfrm rot="10800000">
              <a:off x="6762031" y="1801904"/>
              <a:ext cx="125495"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38" name="직사각형 337">
            <a:extLst>
              <a:ext uri="{FF2B5EF4-FFF2-40B4-BE49-F238E27FC236}">
                <a16:creationId xmlns="" xmlns:a16="http://schemas.microsoft.com/office/drawing/2014/main" id="{220C0203-27F2-C750-343E-6E7B67FC2079}"/>
              </a:ext>
            </a:extLst>
          </p:cNvPr>
          <p:cNvSpPr/>
          <p:nvPr/>
        </p:nvSpPr>
        <p:spPr>
          <a:xfrm>
            <a:off x="10198434" y="5096845"/>
            <a:ext cx="616482" cy="198331"/>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클릭</a:t>
            </a:r>
            <a:endParaRPr lang="ko-KR" altLang="en-US" sz="1200">
              <a:solidFill>
                <a:schemeClr val="bg1"/>
              </a:solidFill>
            </a:endParaRPr>
          </a:p>
        </p:txBody>
      </p:sp>
      <p:pic>
        <p:nvPicPr>
          <p:cNvPr id="339" name="Placeholder User">
            <a:extLst>
              <a:ext uri="{FF2B5EF4-FFF2-40B4-BE49-F238E27FC236}">
                <a16:creationId xmlns="" xmlns:a16="http://schemas.microsoft.com/office/drawing/2014/main" id="{A66264F7-A518-1240-F750-1D31B6D9D4B9}"/>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588163" y="6869876"/>
            <a:ext cx="283297" cy="283297"/>
          </a:xfrm>
          <a:prstGeom prst="ellipse">
            <a:avLst/>
          </a:prstGeom>
        </p:spPr>
      </p:pic>
      <p:sp>
        <p:nvSpPr>
          <p:cNvPr id="340" name="TextBox 339">
            <a:extLst>
              <a:ext uri="{FF2B5EF4-FFF2-40B4-BE49-F238E27FC236}">
                <a16:creationId xmlns="" xmlns:a16="http://schemas.microsoft.com/office/drawing/2014/main" id="{3F6EC484-CE55-2922-8F52-0E9B63C6C263}"/>
              </a:ext>
            </a:extLst>
          </p:cNvPr>
          <p:cNvSpPr txBox="1"/>
          <p:nvPr/>
        </p:nvSpPr>
        <p:spPr>
          <a:xfrm>
            <a:off x="2371535" y="7113730"/>
            <a:ext cx="771365" cy="430887"/>
          </a:xfrm>
          <a:prstGeom prst="rect">
            <a:avLst/>
          </a:prstGeom>
          <a:noFill/>
        </p:spPr>
        <p:txBody>
          <a:bodyPr wrap="none" rtlCol="0">
            <a:spAutoFit/>
          </a:bodyPr>
          <a:lstStyle/>
          <a:p>
            <a:pPr algn="ct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11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341" name="Popover" descr="&lt;SmartSettings&gt;&lt;SmartResize enabled=&quot;True&quot; minWidth=&quot;15&quot; minHeight=&quot;25&quot; /&gt;&lt;/SmartSettings&gt;">
            <a:extLst>
              <a:ext uri="{FF2B5EF4-FFF2-40B4-BE49-F238E27FC236}">
                <a16:creationId xmlns="" xmlns:a16="http://schemas.microsoft.com/office/drawing/2014/main" id="{4BD187FE-9470-FD86-EE79-4D49109315EC}"/>
              </a:ext>
            </a:extLst>
          </p:cNvPr>
          <p:cNvGrpSpPr/>
          <p:nvPr>
            <p:custDataLst>
              <p:tags r:id="rId9"/>
            </p:custDataLst>
          </p:nvPr>
        </p:nvGrpSpPr>
        <p:grpSpPr>
          <a:xfrm>
            <a:off x="3141243" y="6815204"/>
            <a:ext cx="7087427" cy="1137707"/>
            <a:chOff x="2375434" y="1801905"/>
            <a:chExt cx="1549598" cy="854872"/>
          </a:xfrm>
          <a:solidFill>
            <a:srgbClr val="FFFFFF"/>
          </a:solidFill>
        </p:grpSpPr>
        <p:sp>
          <p:nvSpPr>
            <p:cNvPr id="342"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8CC9A828-19F5-40F6-BD93-192DDC5B6F1B}"/>
                </a:ext>
              </a:extLst>
            </p:cNvPr>
            <p:cNvSpPr/>
            <p:nvPr>
              <p:custDataLst>
                <p:tags r:id="rId61"/>
              </p:custDataLst>
            </p:nvPr>
          </p:nvSpPr>
          <p:spPr>
            <a:xfrm>
              <a:off x="2400164" y="1801905"/>
              <a:ext cx="1524868" cy="854872"/>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43" name="Arrow" descr="&lt;SmartSettings&gt;&lt;SmartResize anchorLeft=&quot;Absolute&quot; anchorTop=&quot;None&quot; anchorRight=&quot;None&quot; anchorBottom=&quot;None&quot; /&gt;&lt;/SmartSettings&gt;">
              <a:extLst>
                <a:ext uri="{FF2B5EF4-FFF2-40B4-BE49-F238E27FC236}">
                  <a16:creationId xmlns="" xmlns:a16="http://schemas.microsoft.com/office/drawing/2014/main" id="{B18632C5-EA31-2B1F-FDE5-FC50E2900ECB}"/>
                </a:ext>
              </a:extLst>
            </p:cNvPr>
            <p:cNvSpPr/>
            <p:nvPr>
              <p:custDataLst>
                <p:tags r:id="rId62"/>
              </p:custDataLst>
            </p:nvPr>
          </p:nvSpPr>
          <p:spPr>
            <a:xfrm rot="16200000">
              <a:off x="2337676" y="1912978"/>
              <a:ext cx="100245" cy="2473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44" name="Gap" descr="&lt;SmartSettings&gt;&lt;SmartResize anchorLeft=&quot;Absolute&quot; anchorTop=&quot;None&quot; anchorRight=&quot;None&quot; anchorBottom=&quot;None&quot; /&gt;&lt;/SmartSettings&gt;">
              <a:extLst>
                <a:ext uri="{FF2B5EF4-FFF2-40B4-BE49-F238E27FC236}">
                  <a16:creationId xmlns="" xmlns:a16="http://schemas.microsoft.com/office/drawing/2014/main" id="{E00A8ABA-8E38-0549-FC46-D7B82C76DFB4}"/>
                </a:ext>
              </a:extLst>
            </p:cNvPr>
            <p:cNvCxnSpPr>
              <a:cxnSpLocks/>
            </p:cNvCxnSpPr>
            <p:nvPr>
              <p:custDataLst>
                <p:tags r:id="rId63"/>
              </p:custDataLst>
            </p:nvPr>
          </p:nvCxnSpPr>
          <p:spPr>
            <a:xfrm rot="5400000">
              <a:off x="2353764" y="1925343"/>
              <a:ext cx="92803"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45" name="h4">
            <a:extLst>
              <a:ext uri="{FF2B5EF4-FFF2-40B4-BE49-F238E27FC236}">
                <a16:creationId xmlns="" xmlns:a16="http://schemas.microsoft.com/office/drawing/2014/main" id="{ED629736-1961-8B26-9977-2C3A0239CA02}"/>
              </a:ext>
            </a:extLst>
          </p:cNvPr>
          <p:cNvSpPr txBox="1"/>
          <p:nvPr/>
        </p:nvSpPr>
        <p:spPr>
          <a:xfrm>
            <a:off x="4905284" y="4789744"/>
            <a:ext cx="67005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5F5F5F"/>
                </a:solidFill>
                <a:latin typeface="Segoe UI Semibold" panose="020B0702040204020203" pitchFamily="34" charset="0"/>
                <a:cs typeface="Segoe UI Semibold" panose="020B0702040204020203" pitchFamily="34" charset="0"/>
              </a:rPr>
              <a:t>2022-04-05</a:t>
            </a:r>
          </a:p>
        </p:txBody>
      </p:sp>
      <p:sp>
        <p:nvSpPr>
          <p:cNvPr id="346" name="h4">
            <a:extLst>
              <a:ext uri="{FF2B5EF4-FFF2-40B4-BE49-F238E27FC236}">
                <a16:creationId xmlns="" xmlns:a16="http://schemas.microsoft.com/office/drawing/2014/main" id="{4F7F38E4-74DE-B55F-580F-34D9535C9715}"/>
              </a:ext>
            </a:extLst>
          </p:cNvPr>
          <p:cNvSpPr txBox="1"/>
          <p:nvPr/>
        </p:nvSpPr>
        <p:spPr>
          <a:xfrm>
            <a:off x="3366983" y="6898886"/>
            <a:ext cx="670055"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5F5F5F"/>
                </a:solidFill>
                <a:latin typeface="Segoe UI Semibold" panose="020B0702040204020203" pitchFamily="34" charset="0"/>
                <a:cs typeface="Segoe UI Semibold" panose="020B0702040204020203" pitchFamily="34" charset="0"/>
              </a:rPr>
              <a:t>2022-04-05</a:t>
            </a:r>
          </a:p>
        </p:txBody>
      </p:sp>
      <p:pic>
        <p:nvPicPr>
          <p:cNvPr id="347" name="그림 346">
            <a:extLst>
              <a:ext uri="{FF2B5EF4-FFF2-40B4-BE49-F238E27FC236}">
                <a16:creationId xmlns="" xmlns:a16="http://schemas.microsoft.com/office/drawing/2014/main" id="{BE787F2C-2CE7-7057-DC21-9EEC707F703A}"/>
              </a:ext>
            </a:extLst>
          </p:cNvPr>
          <p:cNvPicPr>
            <a:picLocks noChangeAspect="1"/>
          </p:cNvPicPr>
          <p:nvPr/>
        </p:nvPicPr>
        <p:blipFill>
          <a:blip r:embed="rId87">
            <a:clrChange>
              <a:clrFrom>
                <a:srgbClr val="FFFFFF"/>
              </a:clrFrom>
              <a:clrTo>
                <a:srgbClr val="FFFFFF">
                  <a:alpha val="0"/>
                </a:srgbClr>
              </a:clrTo>
            </a:clrChange>
          </a:blip>
          <a:stretch>
            <a:fillRect/>
          </a:stretch>
        </p:blipFill>
        <p:spPr>
          <a:xfrm>
            <a:off x="9956145" y="6873667"/>
            <a:ext cx="142895" cy="209579"/>
          </a:xfrm>
          <a:prstGeom prst="rect">
            <a:avLst/>
          </a:prstGeom>
        </p:spPr>
      </p:pic>
      <p:cxnSp>
        <p:nvCxnSpPr>
          <p:cNvPr id="352" name="Line">
            <a:extLst>
              <a:ext uri="{FF2B5EF4-FFF2-40B4-BE49-F238E27FC236}">
                <a16:creationId xmlns="" xmlns:a16="http://schemas.microsoft.com/office/drawing/2014/main" id="{AB81D837-DC66-80B5-3FC2-798B1787219B}"/>
              </a:ext>
            </a:extLst>
          </p:cNvPr>
          <p:cNvCxnSpPr>
            <a:cxnSpLocks/>
          </p:cNvCxnSpPr>
          <p:nvPr/>
        </p:nvCxnSpPr>
        <p:spPr bwMode="auto">
          <a:xfrm>
            <a:off x="3267844" y="7097302"/>
            <a:ext cx="696082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348" name="Popover" descr="&lt;SmartSettings&gt;&lt;SmartResize enabled=&quot;True&quot; minWidth=&quot;25&quot; minHeight=&quot;15&quot; /&gt;&lt;/SmartSettings&gt;">
            <a:extLst>
              <a:ext uri="{FF2B5EF4-FFF2-40B4-BE49-F238E27FC236}">
                <a16:creationId xmlns="" xmlns:a16="http://schemas.microsoft.com/office/drawing/2014/main" id="{D501417B-B45A-B946-3384-82955A717FCE}"/>
              </a:ext>
            </a:extLst>
          </p:cNvPr>
          <p:cNvGrpSpPr/>
          <p:nvPr>
            <p:custDataLst>
              <p:tags r:id="rId10"/>
            </p:custDataLst>
          </p:nvPr>
        </p:nvGrpSpPr>
        <p:grpSpPr>
          <a:xfrm>
            <a:off x="9625569" y="7030377"/>
            <a:ext cx="634867" cy="711400"/>
            <a:chOff x="6452946" y="1688792"/>
            <a:chExt cx="634867" cy="711400"/>
          </a:xfrm>
          <a:solidFill>
            <a:srgbClr val="FFFFFF"/>
          </a:solidFill>
        </p:grpSpPr>
        <p:sp>
          <p:nvSpPr>
            <p:cNvPr id="350" name="Arrow" descr="&lt;Tags&gt;&lt;SMARTRESIZEANCHORS&gt;Absolute,None,None,None&lt;/SMARTRESIZEANCHORS&gt;&lt;/Tags&gt;">
              <a:extLst>
                <a:ext uri="{FF2B5EF4-FFF2-40B4-BE49-F238E27FC236}">
                  <a16:creationId xmlns="" xmlns:a16="http://schemas.microsoft.com/office/drawing/2014/main" id="{F6B21ECE-5714-651F-BA9F-CFF0FC45D42B}"/>
                </a:ext>
              </a:extLst>
            </p:cNvPr>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51" name="Gap" descr="&lt;Tags&gt;&lt;SMARTRESIZEANCHORS&gt;Absolute,None,None,None&lt;/SMARTRESIZEANCHORS&gt;&lt;/Tags&gt;">
              <a:extLst>
                <a:ext uri="{FF2B5EF4-FFF2-40B4-BE49-F238E27FC236}">
                  <a16:creationId xmlns="" xmlns:a16="http://schemas.microsoft.com/office/drawing/2014/main" id="{FBA964A5-D23D-65C0-98B2-0FD06310302D}"/>
                </a:ext>
              </a:extLst>
            </p:cNvPr>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349"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C64B20D5-344D-B1EA-A644-3C606AB8E1B0}"/>
                </a:ext>
              </a:extLst>
            </p:cNvPr>
            <p:cNvSpPr/>
            <p:nvPr>
              <p:custDataLst>
                <p:tags r:id="rId60"/>
              </p:custDataLst>
            </p:nvPr>
          </p:nvSpPr>
          <p:spPr>
            <a:xfrm>
              <a:off x="6452946" y="1801905"/>
              <a:ext cx="634867" cy="59828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댓글</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수정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삭제</a:t>
              </a:r>
              <a:endParaRPr lang="en-US" sz="900" noProof="1">
                <a:solidFill>
                  <a:srgbClr val="5F5F5F"/>
                </a:solidFill>
                <a:latin typeface="Segoe UI" panose="020B0502040204020203" pitchFamily="34" charset="0"/>
                <a:cs typeface="Segoe UI" panose="020B0502040204020203" pitchFamily="34" charset="0"/>
              </a:endParaRPr>
            </a:p>
          </p:txBody>
        </p:sp>
      </p:grpSp>
      <p:sp>
        <p:nvSpPr>
          <p:cNvPr id="355" name="Text">
            <a:extLst>
              <a:ext uri="{FF2B5EF4-FFF2-40B4-BE49-F238E27FC236}">
                <a16:creationId xmlns="" xmlns:a16="http://schemas.microsoft.com/office/drawing/2014/main" id="{5AA64045-649F-97FF-8E31-DB28ED180E5C}"/>
              </a:ext>
            </a:extLst>
          </p:cNvPr>
          <p:cNvSpPr txBox="1"/>
          <p:nvPr/>
        </p:nvSpPr>
        <p:spPr>
          <a:xfrm>
            <a:off x="3362479" y="7187493"/>
            <a:ext cx="6151639" cy="57451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400"/>
              </a:spcAft>
            </a:pPr>
            <a:r>
              <a:rPr lang="en-US" altLang="ko-KR" sz="850" noProof="1">
                <a:solidFill>
                  <a:srgbClr val="000000"/>
                </a:solidFill>
                <a:latin typeface="Segoe UI" panose="020B0502040204020203" pitchFamily="34" charset="0"/>
                <a:cs typeface="Segoe UI" panose="020B0502040204020203" pitchFamily="34" charset="0"/>
              </a:rPr>
              <a:t>At vero eos et accusam et justo duo dolores et ea rebum. Stet clita kasd gubergren, no sea takimata sanctus est Lorem ipsum dolor sit amet.</a:t>
            </a:r>
          </a:p>
          <a:p>
            <a:pPr algn="just">
              <a:spcAft>
                <a:spcPts val="400"/>
              </a:spcAft>
            </a:pPr>
            <a:r>
              <a:rPr lang="en-US" altLang="ko-KR" sz="850" noProof="1">
                <a:solidFill>
                  <a:srgbClr val="000000"/>
                </a:solidFill>
                <a:latin typeface="Segoe UI" panose="020B0502040204020203" pitchFamily="34" charset="0"/>
                <a:cs typeface="Segoe UI" panose="020B0502040204020203" pitchFamily="34" charset="0"/>
              </a:rPr>
              <a:t>Lorem ipsum dolor sit amet, consetetur sadipscing elitr,  sed diam nonumy eirmod tempor invidunt ut labore et dolore magna aliquyam erat, sed diam voluptua. At vero eos et accusam et justo duo dolores et ea rebum</a:t>
            </a:r>
            <a:r>
              <a:rPr lang="en-US" sz="850" noProof="1">
                <a:solidFill>
                  <a:srgbClr val="000000"/>
                </a:solidFill>
                <a:latin typeface="Segoe UI" panose="020B0502040204020203" pitchFamily="34" charset="0"/>
                <a:cs typeface="Segoe UI" panose="020B0502040204020203" pitchFamily="34" charset="0"/>
              </a:rPr>
              <a:t>.</a:t>
            </a:r>
          </a:p>
        </p:txBody>
      </p:sp>
      <p:sp>
        <p:nvSpPr>
          <p:cNvPr id="356" name="사각형: 둥근 모서리 355">
            <a:extLst>
              <a:ext uri="{FF2B5EF4-FFF2-40B4-BE49-F238E27FC236}">
                <a16:creationId xmlns="" xmlns:a16="http://schemas.microsoft.com/office/drawing/2014/main" id="{AB2D13B6-26EC-C29B-1B4F-CC72C07F912B}"/>
              </a:ext>
            </a:extLst>
          </p:cNvPr>
          <p:cNvSpPr/>
          <p:nvPr/>
        </p:nvSpPr>
        <p:spPr>
          <a:xfrm>
            <a:off x="4312698" y="4770121"/>
            <a:ext cx="470582" cy="1801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비용</a:t>
            </a:r>
          </a:p>
        </p:txBody>
      </p:sp>
      <p:pic>
        <p:nvPicPr>
          <p:cNvPr id="360" name="Placeholder User">
            <a:extLst>
              <a:ext uri="{FF2B5EF4-FFF2-40B4-BE49-F238E27FC236}">
                <a16:creationId xmlns="" xmlns:a16="http://schemas.microsoft.com/office/drawing/2014/main" id="{590F8D73-2FC1-A2D1-DDDF-987788E744D9}"/>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3205022" y="8172619"/>
            <a:ext cx="283297" cy="283297"/>
          </a:xfrm>
          <a:prstGeom prst="ellipse">
            <a:avLst/>
          </a:prstGeom>
        </p:spPr>
      </p:pic>
      <p:grpSp>
        <p:nvGrpSpPr>
          <p:cNvPr id="361" name="Popover" descr="&lt;SmartSettings&gt;&lt;SmartResize enabled=&quot;True&quot; minWidth=&quot;15&quot; minHeight=&quot;25&quot; /&gt;&lt;/SmartSettings&gt;">
            <a:extLst>
              <a:ext uri="{FF2B5EF4-FFF2-40B4-BE49-F238E27FC236}">
                <a16:creationId xmlns="" xmlns:a16="http://schemas.microsoft.com/office/drawing/2014/main" id="{E1C22675-E4C2-663C-E1FD-AFDB0264EE4F}"/>
              </a:ext>
            </a:extLst>
          </p:cNvPr>
          <p:cNvGrpSpPr/>
          <p:nvPr>
            <p:custDataLst>
              <p:tags r:id="rId11"/>
            </p:custDataLst>
          </p:nvPr>
        </p:nvGrpSpPr>
        <p:grpSpPr>
          <a:xfrm>
            <a:off x="3555768" y="8086427"/>
            <a:ext cx="6704668" cy="996932"/>
            <a:chOff x="2375433" y="1801906"/>
            <a:chExt cx="1549599" cy="962500"/>
          </a:xfrm>
          <a:solidFill>
            <a:srgbClr val="FFFFFF"/>
          </a:solidFill>
        </p:grpSpPr>
        <p:sp>
          <p:nvSpPr>
            <p:cNvPr id="362" name="Box"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4B72AF7C-18A2-7707-D688-C81FEDB89A9C}"/>
                </a:ext>
              </a:extLst>
            </p:cNvPr>
            <p:cNvSpPr/>
            <p:nvPr>
              <p:custDataLst>
                <p:tags r:id="rId57"/>
              </p:custDataLst>
            </p:nvPr>
          </p:nvSpPr>
          <p:spPr>
            <a:xfrm>
              <a:off x="2401576" y="1801906"/>
              <a:ext cx="1523456" cy="962500"/>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endParaRPr lang="en-US" sz="900" noProof="1">
                <a:solidFill>
                  <a:srgbClr val="5F5F5F"/>
                </a:solidFill>
                <a:latin typeface="Segoe UI" panose="020B0502040204020203" pitchFamily="34" charset="0"/>
                <a:cs typeface="Segoe UI" panose="020B0502040204020203" pitchFamily="34" charset="0"/>
              </a:endParaRPr>
            </a:p>
          </p:txBody>
        </p:sp>
        <p:sp>
          <p:nvSpPr>
            <p:cNvPr id="363" name="Arrow" descr="&lt;SmartSettings&gt;&lt;SmartResize anchorLeft=&quot;Absolute&quot; anchorTop=&quot;None&quot; anchorRight=&quot;None&quot; anchorBottom=&quot;None&quot; /&gt;&lt;/SmartSettings&gt;">
              <a:extLst>
                <a:ext uri="{FF2B5EF4-FFF2-40B4-BE49-F238E27FC236}">
                  <a16:creationId xmlns="" xmlns:a16="http://schemas.microsoft.com/office/drawing/2014/main" id="{51031B2B-4547-3A2E-83C6-421EF54EC1E1}"/>
                </a:ext>
              </a:extLst>
            </p:cNvPr>
            <p:cNvSpPr/>
            <p:nvPr>
              <p:custDataLst>
                <p:tags r:id="rId58"/>
              </p:custDataLst>
            </p:nvPr>
          </p:nvSpPr>
          <p:spPr>
            <a:xfrm rot="16200000">
              <a:off x="2324102" y="1912272"/>
              <a:ext cx="128804" cy="2614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64" name="Gap" descr="&lt;SmartSettings&gt;&lt;SmartResize anchorLeft=&quot;Absolute&quot; anchorTop=&quot;None&quot; anchorRight=&quot;None&quot; anchorBottom=&quot;None&quot; /&gt;&lt;/SmartSettings&gt;">
              <a:extLst>
                <a:ext uri="{FF2B5EF4-FFF2-40B4-BE49-F238E27FC236}">
                  <a16:creationId xmlns="" xmlns:a16="http://schemas.microsoft.com/office/drawing/2014/main" id="{06C8A3FB-6E22-1EE7-803C-3A9AB10B92AB}"/>
                </a:ext>
              </a:extLst>
            </p:cNvPr>
            <p:cNvCxnSpPr>
              <a:cxnSpLocks/>
            </p:cNvCxnSpPr>
            <p:nvPr>
              <p:custDataLst>
                <p:tags r:id="rId59"/>
              </p:custDataLst>
            </p:nvPr>
          </p:nvCxnSpPr>
          <p:spPr>
            <a:xfrm rot="5400000">
              <a:off x="2341956" y="1925343"/>
              <a:ext cx="11924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365" name="Rich Text Editor" descr="&lt;SmartSettings&gt;&lt;SmartResize enabled=&quot;True&quot; minWidth=&quot;248&quot; minHeight=&quot;44&quot; /&gt;&lt;/SmartSettings&gt;">
            <a:extLst>
              <a:ext uri="{FF2B5EF4-FFF2-40B4-BE49-F238E27FC236}">
                <a16:creationId xmlns="" xmlns:a16="http://schemas.microsoft.com/office/drawing/2014/main" id="{3AFFE7AD-B749-CC29-DFF5-10AD85ABFED6}"/>
              </a:ext>
            </a:extLst>
          </p:cNvPr>
          <p:cNvGrpSpPr/>
          <p:nvPr>
            <p:custDataLst>
              <p:tags r:id="rId12"/>
            </p:custDataLst>
          </p:nvPr>
        </p:nvGrpSpPr>
        <p:grpSpPr>
          <a:xfrm>
            <a:off x="3417405" y="3343622"/>
            <a:ext cx="6349700" cy="558802"/>
            <a:chOff x="1011164" y="3043241"/>
            <a:chExt cx="3921277" cy="1643068"/>
          </a:xfrm>
        </p:grpSpPr>
        <p:sp>
          <p:nvSpPr>
            <p:cNvPr id="366" name="Text Editor"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3579AA2D-C7C1-3059-E38D-BA0F2C0169C6}"/>
                </a:ext>
              </a:extLst>
            </p:cNvPr>
            <p:cNvSpPr/>
            <p:nvPr>
              <p:custDataLst>
                <p:tags r:id="rId40"/>
              </p:custDataLst>
            </p:nvPr>
          </p:nvSpPr>
          <p:spPr>
            <a:xfrm>
              <a:off x="1011166" y="3866057"/>
              <a:ext cx="3921269" cy="82025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a:solidFill>
                    <a:srgbClr val="5F5F5F"/>
                  </a:solidFill>
                  <a:latin typeface="Segoe UI" panose="020B0502040204020203" pitchFamily="34" charset="0"/>
                  <a:cs typeface="Segoe UI" panose="020B0502040204020203" pitchFamily="34" charset="0"/>
                </a:rPr>
                <a:t>예상 내용</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367" name="Formatting Toolbar">
              <a:extLst>
                <a:ext uri="{FF2B5EF4-FFF2-40B4-BE49-F238E27FC236}">
                  <a16:creationId xmlns="" xmlns:a16="http://schemas.microsoft.com/office/drawing/2014/main" id="{A6E8214E-68B7-7286-3EF9-3430E667784A}"/>
                </a:ext>
              </a:extLst>
            </p:cNvPr>
            <p:cNvGrpSpPr/>
            <p:nvPr/>
          </p:nvGrpSpPr>
          <p:grpSpPr>
            <a:xfrm>
              <a:off x="1011164" y="3043241"/>
              <a:ext cx="3921272" cy="822822"/>
              <a:chOff x="1011164" y="3043241"/>
              <a:chExt cx="3921272" cy="822822"/>
            </a:xfrm>
          </p:grpSpPr>
          <p:sp>
            <p:nvSpPr>
              <p:cNvPr id="372" name="Box" descr="&lt;SmartSettings&gt;&lt;SmartResize anchorLeft=&quot;Absolute&quot; anchorTop=&quot;Absolute&quot; anchorRight=&quot;Absolute&quot; anchorBottom=&quot;None&quot; /&gt;&lt;/SmartSettings&gt;">
                <a:extLst>
                  <a:ext uri="{FF2B5EF4-FFF2-40B4-BE49-F238E27FC236}">
                    <a16:creationId xmlns="" xmlns:a16="http://schemas.microsoft.com/office/drawing/2014/main" id="{20000605-16D6-524E-51C1-CAB9794A44CE}"/>
                  </a:ext>
                </a:extLst>
              </p:cNvPr>
              <p:cNvSpPr/>
              <p:nvPr>
                <p:custDataLst>
                  <p:tags r:id="rId44"/>
                </p:custDataLst>
              </p:nvPr>
            </p:nvSpPr>
            <p:spPr>
              <a:xfrm>
                <a:off x="1011164" y="3043241"/>
                <a:ext cx="3921272" cy="8228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73" name="Font Drop-Down Box">
                <a:extLst>
                  <a:ext uri="{FF2B5EF4-FFF2-40B4-BE49-F238E27FC236}">
                    <a16:creationId xmlns="" xmlns:a16="http://schemas.microsoft.com/office/drawing/2014/main" id="{07F39A65-53D5-25CE-C1FA-BFF4505BF9E5}"/>
                  </a:ext>
                </a:extLst>
              </p:cNvPr>
              <p:cNvGrpSpPr/>
              <p:nvPr/>
            </p:nvGrpSpPr>
            <p:grpSpPr>
              <a:xfrm>
                <a:off x="1061813" y="3196736"/>
                <a:ext cx="617586" cy="515834"/>
                <a:chOff x="1061813" y="3207273"/>
                <a:chExt cx="617586" cy="515834"/>
              </a:xfrm>
            </p:grpSpPr>
            <p:sp>
              <p:nvSpPr>
                <p:cNvPr id="384" name="Text Box"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F51CDEE2-9FAC-328A-4247-D1DE9DFE43BA}"/>
                    </a:ext>
                  </a:extLst>
                </p:cNvPr>
                <p:cNvSpPr/>
                <p:nvPr>
                  <p:custDataLst>
                    <p:tags r:id="rId55"/>
                  </p:custDataLst>
                </p:nvPr>
              </p:nvSpPr>
              <p:spPr>
                <a:xfrm>
                  <a:off x="1061813" y="3207273"/>
                  <a:ext cx="617586" cy="515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385" name="Arrow Down"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9DBC4A66-C312-E21E-C43C-8F137B027B0B}"/>
                    </a:ext>
                  </a:extLst>
                </p:cNvPr>
                <p:cNvSpPr>
                  <a:spLocks noChangeAspect="1"/>
                </p:cNvSpPr>
                <p:nvPr>
                  <p:custDataLst>
                    <p:tags r:id="rId56"/>
                  </p:custDataLst>
                </p:nvPr>
              </p:nvSpPr>
              <p:spPr bwMode="auto">
                <a:xfrm flipH="1">
                  <a:off x="1593673" y="3412004"/>
                  <a:ext cx="39529" cy="10637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74" name="Justify"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558FF910-CE2C-74F7-C81A-781C3E7131DE}"/>
                  </a:ext>
                </a:extLst>
              </p:cNvPr>
              <p:cNvSpPr>
                <a:spLocks noChangeAspect="1" noEditPoints="1"/>
              </p:cNvSpPr>
              <p:nvPr>
                <p:custDataLst>
                  <p:tags r:id="rId45"/>
                </p:custDataLst>
              </p:nvPr>
            </p:nvSpPr>
            <p:spPr bwMode="auto">
              <a:xfrm>
                <a:off x="2863033" y="3312282"/>
                <a:ext cx="68625" cy="284737"/>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5" name="Align Right"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9B82EB71-7672-3F92-47B6-0C5417AFC485}"/>
                  </a:ext>
                </a:extLst>
              </p:cNvPr>
              <p:cNvSpPr>
                <a:spLocks noChangeAspect="1" noEditPoints="1"/>
              </p:cNvSpPr>
              <p:nvPr>
                <p:custDataLst>
                  <p:tags r:id="rId46"/>
                </p:custDataLst>
              </p:nvPr>
            </p:nvSpPr>
            <p:spPr bwMode="auto">
              <a:xfrm>
                <a:off x="2729769" y="3295946"/>
                <a:ext cx="69607"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6" name="Align Center"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359561C7-B038-CCB4-72EA-51764BD8DFF5}"/>
                  </a:ext>
                </a:extLst>
              </p:cNvPr>
              <p:cNvSpPr>
                <a:spLocks noChangeAspect="1" noEditPoints="1"/>
              </p:cNvSpPr>
              <p:nvPr>
                <p:custDataLst>
                  <p:tags r:id="rId47"/>
                </p:custDataLst>
              </p:nvPr>
            </p:nvSpPr>
            <p:spPr bwMode="auto">
              <a:xfrm>
                <a:off x="2597487" y="3291279"/>
                <a:ext cx="68625" cy="32674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7" name="Align Left"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75C78C49-B437-C8D7-ED0F-B7BFD798A1D3}"/>
                  </a:ext>
                </a:extLst>
              </p:cNvPr>
              <p:cNvSpPr>
                <a:spLocks noChangeAspect="1" noEditPoints="1"/>
              </p:cNvSpPr>
              <p:nvPr>
                <p:custDataLst>
                  <p:tags r:id="rId48"/>
                </p:custDataLst>
              </p:nvPr>
            </p:nvSpPr>
            <p:spPr bwMode="auto">
              <a:xfrm>
                <a:off x="2465201" y="3295946"/>
                <a:ext cx="68625"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78" name="Separator 1"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83B0CDCD-D5EA-909E-F24F-D2D3E60EF97F}"/>
                  </a:ext>
                </a:extLst>
              </p:cNvPr>
              <p:cNvCxnSpPr>
                <a:cxnSpLocks/>
              </p:cNvCxnSpPr>
              <p:nvPr>
                <p:custDataLst>
                  <p:tags r:id="rId49"/>
                </p:custDataLst>
              </p:nvPr>
            </p:nvCxnSpPr>
            <p:spPr bwMode="auto">
              <a:xfrm>
                <a:off x="2401540"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379" name="Strike-Through"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2498CF9C-A797-5362-1AEE-2D57AB463973}"/>
                  </a:ext>
                </a:extLst>
              </p:cNvPr>
              <p:cNvSpPr>
                <a:spLocks noChangeAspect="1" noEditPoints="1"/>
              </p:cNvSpPr>
              <p:nvPr>
                <p:custDataLst>
                  <p:tags r:id="rId50"/>
                </p:custDataLst>
              </p:nvPr>
            </p:nvSpPr>
            <p:spPr bwMode="auto">
              <a:xfrm>
                <a:off x="2249648" y="3258603"/>
                <a:ext cx="88233" cy="392094"/>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0" name="Underline"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E80B6D5F-15AE-DCDF-FD17-D8137425EBBF}"/>
                  </a:ext>
                </a:extLst>
              </p:cNvPr>
              <p:cNvSpPr>
                <a:spLocks noChangeAspect="1" noEditPoints="1"/>
              </p:cNvSpPr>
              <p:nvPr>
                <p:custDataLst>
                  <p:tags r:id="rId51"/>
                </p:custDataLst>
              </p:nvPr>
            </p:nvSpPr>
            <p:spPr bwMode="auto">
              <a:xfrm>
                <a:off x="2112462" y="3258603"/>
                <a:ext cx="73527" cy="392094"/>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1" name="Italic"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8ED037D1-0A58-BFA8-3E94-29377BA7A8A5}"/>
                  </a:ext>
                </a:extLst>
              </p:cNvPr>
              <p:cNvSpPr>
                <a:spLocks noChangeAspect="1" noEditPoints="1"/>
              </p:cNvSpPr>
              <p:nvPr>
                <p:custDataLst>
                  <p:tags r:id="rId52"/>
                </p:custDataLst>
              </p:nvPr>
            </p:nvSpPr>
            <p:spPr bwMode="auto">
              <a:xfrm>
                <a:off x="1964492" y="3258603"/>
                <a:ext cx="84311" cy="392094"/>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2" name="Bold"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91B837A5-33A8-A4EA-3483-7B8A173C2C6A}"/>
                  </a:ext>
                </a:extLst>
              </p:cNvPr>
              <p:cNvSpPr>
                <a:spLocks noChangeAspect="1" noEditPoints="1"/>
              </p:cNvSpPr>
              <p:nvPr>
                <p:custDataLst>
                  <p:tags r:id="rId53"/>
                </p:custDataLst>
              </p:nvPr>
            </p:nvSpPr>
            <p:spPr bwMode="auto">
              <a:xfrm>
                <a:off x="1806718" y="3258603"/>
                <a:ext cx="94116" cy="392094"/>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83" name="Separator 1"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13210676-AE7B-ED84-6F1A-A5BAA6E667A9}"/>
                  </a:ext>
                </a:extLst>
              </p:cNvPr>
              <p:cNvCxnSpPr>
                <a:cxnSpLocks/>
              </p:cNvCxnSpPr>
              <p:nvPr>
                <p:custDataLst>
                  <p:tags r:id="rId54"/>
                </p:custDataLst>
              </p:nvPr>
            </p:nvCxnSpPr>
            <p:spPr bwMode="auto">
              <a:xfrm>
                <a:off x="1743058"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68" name="Scrollbar">
              <a:extLst>
                <a:ext uri="{FF2B5EF4-FFF2-40B4-BE49-F238E27FC236}">
                  <a16:creationId xmlns="" xmlns:a16="http://schemas.microsoft.com/office/drawing/2014/main" id="{86C59270-0185-5333-F8CD-40C2C9A8BC59}"/>
                </a:ext>
              </a:extLst>
            </p:cNvPr>
            <p:cNvGrpSpPr/>
            <p:nvPr/>
          </p:nvGrpSpPr>
          <p:grpSpPr>
            <a:xfrm>
              <a:off x="4843501" y="3866075"/>
              <a:ext cx="88940" cy="820234"/>
              <a:chOff x="5121839" y="2570341"/>
              <a:chExt cx="88940" cy="1386501"/>
            </a:xfrm>
          </p:grpSpPr>
          <p:sp>
            <p:nvSpPr>
              <p:cNvPr id="369" name="Track" descr="&lt;SmartSettings&gt;&lt;SmartResize anchorLeft=&quot;None&quot; anchorTop=&quot;Absolute&quot; anchorRight=&quot;Absolute&quot; anchorBottom=&quot;Absolute&quot; /&gt;&lt;/SmartSettings&gt;">
                <a:extLst>
                  <a:ext uri="{FF2B5EF4-FFF2-40B4-BE49-F238E27FC236}">
                    <a16:creationId xmlns="" xmlns:a16="http://schemas.microsoft.com/office/drawing/2014/main" id="{D3D6DFFA-91CD-543D-1E81-5C653E6FA5AF}"/>
                  </a:ext>
                </a:extLst>
              </p:cNvPr>
              <p:cNvSpPr/>
              <p:nvPr>
                <p:custDataLst>
                  <p:tags r:id="rId41"/>
                </p:custDataLst>
              </p:nvPr>
            </p:nvSpPr>
            <p:spPr>
              <a:xfrm rot="5400000">
                <a:off x="4473058" y="3219122"/>
                <a:ext cx="1386501" cy="8894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0" name="Chevron" descr="&lt;SmartSettings&gt;&lt;SmartResize anchorLeft=&quot;None&quot; anchorTop=&quot;Absolute&quot; anchorRight=&quot;Absolute&quot; anchorBottom=&quot;None&quot; /&gt;&lt;/SmartSettings&gt;">
                <a:extLst>
                  <a:ext uri="{FF2B5EF4-FFF2-40B4-BE49-F238E27FC236}">
                    <a16:creationId xmlns="" xmlns:a16="http://schemas.microsoft.com/office/drawing/2014/main" id="{68E2A016-CE58-2108-9087-7195FAC6E7B4}"/>
                  </a:ext>
                </a:extLst>
              </p:cNvPr>
              <p:cNvSpPr>
                <a:spLocks noChangeAspect="1"/>
              </p:cNvSpPr>
              <p:nvPr>
                <p:custDataLst>
                  <p:tags r:id="rId42"/>
                </p:custDataLst>
              </p:nvPr>
            </p:nvSpPr>
            <p:spPr bwMode="auto">
              <a:xfrm rot="10800000" flipH="1">
                <a:off x="5146545" y="2864834"/>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71" name="Chevron" descr="&lt;SmartSettings&gt;&lt;SmartResize anchorLeft=&quot;None&quot; anchorTop=&quot;None&quot; anchorRight=&quot;Absolute&quot; anchorBottom=&quot;Absolute&quot; /&gt;&lt;/SmartSettings&gt;">
                <a:extLst>
                  <a:ext uri="{FF2B5EF4-FFF2-40B4-BE49-F238E27FC236}">
                    <a16:creationId xmlns="" xmlns:a16="http://schemas.microsoft.com/office/drawing/2014/main" id="{71179A83-EF27-A229-BC3B-AE9352C0D69B}"/>
                  </a:ext>
                </a:extLst>
              </p:cNvPr>
              <p:cNvSpPr>
                <a:spLocks noChangeAspect="1"/>
              </p:cNvSpPr>
              <p:nvPr>
                <p:custDataLst>
                  <p:tags r:id="rId43"/>
                </p:custDataLst>
              </p:nvPr>
            </p:nvSpPr>
            <p:spPr bwMode="auto">
              <a:xfrm flipH="1">
                <a:off x="5146545" y="3498295"/>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42" name="Rich Text Editor" descr="&lt;SmartSettings&gt;&lt;SmartResize enabled=&quot;True&quot; minWidth=&quot;248&quot; minHeight=&quot;44&quot; /&gt;&lt;/SmartSettings&gt;">
            <a:extLst>
              <a:ext uri="{FF2B5EF4-FFF2-40B4-BE49-F238E27FC236}">
                <a16:creationId xmlns="" xmlns:a16="http://schemas.microsoft.com/office/drawing/2014/main" id="{9180DD03-B759-C0C4-0533-9A63400769B2}"/>
              </a:ext>
            </a:extLst>
          </p:cNvPr>
          <p:cNvGrpSpPr/>
          <p:nvPr>
            <p:custDataLst>
              <p:tags r:id="rId13"/>
            </p:custDataLst>
          </p:nvPr>
        </p:nvGrpSpPr>
        <p:grpSpPr>
          <a:xfrm>
            <a:off x="3765486" y="8168084"/>
            <a:ext cx="6349700" cy="558802"/>
            <a:chOff x="1011164" y="3043241"/>
            <a:chExt cx="3921277" cy="1643068"/>
          </a:xfrm>
        </p:grpSpPr>
        <p:sp>
          <p:nvSpPr>
            <p:cNvPr id="43" name="Text Editor" descr="&lt;SmartSettings&gt;&lt;SmartResize anchorLeft=&quot;Absolute&quot; anchorTop=&quot;Absolute&quot; anchorRight=&quot;Absolute&quot; anchorBottom=&quot;Absolute&quot; /&gt;&lt;/SmartSettings&gt;">
              <a:extLst>
                <a:ext uri="{FF2B5EF4-FFF2-40B4-BE49-F238E27FC236}">
                  <a16:creationId xmlns="" xmlns:a16="http://schemas.microsoft.com/office/drawing/2014/main" id="{60C186B6-86C9-3EEB-F190-908F2C89DBBB}"/>
                </a:ext>
              </a:extLst>
            </p:cNvPr>
            <p:cNvSpPr/>
            <p:nvPr>
              <p:custDataLst>
                <p:tags r:id="rId23"/>
              </p:custDataLst>
            </p:nvPr>
          </p:nvSpPr>
          <p:spPr>
            <a:xfrm>
              <a:off x="1011166" y="3866057"/>
              <a:ext cx="3921269" cy="82025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ko-KR" altLang="en-US" sz="900" noProof="1">
                  <a:solidFill>
                    <a:srgbClr val="5F5F5F"/>
                  </a:solidFill>
                  <a:latin typeface="Segoe UI" panose="020B0502040204020203" pitchFamily="34" charset="0"/>
                  <a:cs typeface="Segoe UI" panose="020B0502040204020203" pitchFamily="34" charset="0"/>
                </a:rPr>
                <a:t>댓글작성</a:t>
              </a:r>
              <a:endParaRPr lang="en-US" sz="900" noProof="1">
                <a:solidFill>
                  <a:srgbClr val="5F5F5F"/>
                </a:solidFill>
                <a:latin typeface="Segoe UI" panose="020B0502040204020203" pitchFamily="34" charset="0"/>
                <a:cs typeface="Segoe UI" panose="020B0502040204020203" pitchFamily="34" charset="0"/>
              </a:endParaRPr>
            </a:p>
          </p:txBody>
        </p:sp>
        <p:grpSp>
          <p:nvGrpSpPr>
            <p:cNvPr id="44" name="Formatting Toolbar">
              <a:extLst>
                <a:ext uri="{FF2B5EF4-FFF2-40B4-BE49-F238E27FC236}">
                  <a16:creationId xmlns="" xmlns:a16="http://schemas.microsoft.com/office/drawing/2014/main" id="{CAB54956-934D-C268-CEE7-A1075B764B2E}"/>
                </a:ext>
              </a:extLst>
            </p:cNvPr>
            <p:cNvGrpSpPr/>
            <p:nvPr/>
          </p:nvGrpSpPr>
          <p:grpSpPr>
            <a:xfrm>
              <a:off x="1011164" y="3043241"/>
              <a:ext cx="3921272" cy="822822"/>
              <a:chOff x="1011164" y="3043241"/>
              <a:chExt cx="3921272" cy="822822"/>
            </a:xfrm>
          </p:grpSpPr>
          <p:sp>
            <p:nvSpPr>
              <p:cNvPr id="61" name="Box" descr="&lt;SmartSettings&gt;&lt;SmartResize anchorLeft=&quot;Absolute&quot; anchorTop=&quot;Absolute&quot; anchorRight=&quot;Absolute&quot; anchorBottom=&quot;None&quot; /&gt;&lt;/SmartSettings&gt;">
                <a:extLst>
                  <a:ext uri="{FF2B5EF4-FFF2-40B4-BE49-F238E27FC236}">
                    <a16:creationId xmlns="" xmlns:a16="http://schemas.microsoft.com/office/drawing/2014/main" id="{9DCDA3BB-01F1-63BC-F66D-6F8B09DC2831}"/>
                  </a:ext>
                </a:extLst>
              </p:cNvPr>
              <p:cNvSpPr/>
              <p:nvPr>
                <p:custDataLst>
                  <p:tags r:id="rId27"/>
                </p:custDataLst>
              </p:nvPr>
            </p:nvSpPr>
            <p:spPr>
              <a:xfrm>
                <a:off x="1011164" y="3043241"/>
                <a:ext cx="3921272" cy="8228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03" name="Font Drop-Down Box">
                <a:extLst>
                  <a:ext uri="{FF2B5EF4-FFF2-40B4-BE49-F238E27FC236}">
                    <a16:creationId xmlns="" xmlns:a16="http://schemas.microsoft.com/office/drawing/2014/main" id="{D78E1CAD-608C-1C44-394C-BCCC0E7D3066}"/>
                  </a:ext>
                </a:extLst>
              </p:cNvPr>
              <p:cNvGrpSpPr/>
              <p:nvPr/>
            </p:nvGrpSpPr>
            <p:grpSpPr>
              <a:xfrm>
                <a:off x="1061813" y="3196736"/>
                <a:ext cx="617586" cy="515834"/>
                <a:chOff x="1061813" y="3207273"/>
                <a:chExt cx="617586" cy="515834"/>
              </a:xfrm>
            </p:grpSpPr>
            <p:sp>
              <p:nvSpPr>
                <p:cNvPr id="247" name="Text Box"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AFE04DFB-1B6C-C26E-703C-E3552B39B4A1}"/>
                    </a:ext>
                  </a:extLst>
                </p:cNvPr>
                <p:cNvSpPr/>
                <p:nvPr>
                  <p:custDataLst>
                    <p:tags r:id="rId38"/>
                  </p:custDataLst>
                </p:nvPr>
              </p:nvSpPr>
              <p:spPr>
                <a:xfrm>
                  <a:off x="1061813" y="3207273"/>
                  <a:ext cx="617586" cy="5158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248" name="Arrow Down"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DB93640C-84E6-A6AB-3798-499DEBC034A1}"/>
                    </a:ext>
                  </a:extLst>
                </p:cNvPr>
                <p:cNvSpPr>
                  <a:spLocks noChangeAspect="1"/>
                </p:cNvSpPr>
                <p:nvPr>
                  <p:custDataLst>
                    <p:tags r:id="rId39"/>
                  </p:custDataLst>
                </p:nvPr>
              </p:nvSpPr>
              <p:spPr bwMode="auto">
                <a:xfrm flipH="1">
                  <a:off x="1593673" y="3412004"/>
                  <a:ext cx="39529" cy="10637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04" name="Justify"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7E63439D-2F79-5691-7A88-9C64604F3ABA}"/>
                  </a:ext>
                </a:extLst>
              </p:cNvPr>
              <p:cNvSpPr>
                <a:spLocks noChangeAspect="1" noEditPoints="1"/>
              </p:cNvSpPr>
              <p:nvPr>
                <p:custDataLst>
                  <p:tags r:id="rId28"/>
                </p:custDataLst>
              </p:nvPr>
            </p:nvSpPr>
            <p:spPr bwMode="auto">
              <a:xfrm>
                <a:off x="2863033" y="3312282"/>
                <a:ext cx="68625" cy="284737"/>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5" name="Align Right"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1F86F96D-F299-2437-96CD-BD23A7442945}"/>
                  </a:ext>
                </a:extLst>
              </p:cNvPr>
              <p:cNvSpPr>
                <a:spLocks noChangeAspect="1" noEditPoints="1"/>
              </p:cNvSpPr>
              <p:nvPr>
                <p:custDataLst>
                  <p:tags r:id="rId29"/>
                </p:custDataLst>
              </p:nvPr>
            </p:nvSpPr>
            <p:spPr bwMode="auto">
              <a:xfrm>
                <a:off x="2729769" y="3295946"/>
                <a:ext cx="69607"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Align Center"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EF702B11-7842-2232-FA05-91CCFE1D7286}"/>
                  </a:ext>
                </a:extLst>
              </p:cNvPr>
              <p:cNvSpPr>
                <a:spLocks noChangeAspect="1" noEditPoints="1"/>
              </p:cNvSpPr>
              <p:nvPr>
                <p:custDataLst>
                  <p:tags r:id="rId30"/>
                </p:custDataLst>
              </p:nvPr>
            </p:nvSpPr>
            <p:spPr bwMode="auto">
              <a:xfrm>
                <a:off x="2597487" y="3291279"/>
                <a:ext cx="68625" cy="32674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36" name="Align Left"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24FF45C8-5B5A-75EF-363D-A8A5C0F2D4C6}"/>
                  </a:ext>
                </a:extLst>
              </p:cNvPr>
              <p:cNvSpPr>
                <a:spLocks noChangeAspect="1" noEditPoints="1"/>
              </p:cNvSpPr>
              <p:nvPr>
                <p:custDataLst>
                  <p:tags r:id="rId31"/>
                </p:custDataLst>
              </p:nvPr>
            </p:nvSpPr>
            <p:spPr bwMode="auto">
              <a:xfrm>
                <a:off x="2465201" y="3295946"/>
                <a:ext cx="68625" cy="31741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7" name="Separator 1"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42F6261C-6015-42E9-D060-4F3EA11878CE}"/>
                  </a:ext>
                </a:extLst>
              </p:cNvPr>
              <p:cNvCxnSpPr>
                <a:cxnSpLocks/>
              </p:cNvCxnSpPr>
              <p:nvPr>
                <p:custDataLst>
                  <p:tags r:id="rId32"/>
                </p:custDataLst>
              </p:nvPr>
            </p:nvCxnSpPr>
            <p:spPr bwMode="auto">
              <a:xfrm>
                <a:off x="2401540"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238" name="Strike-Through"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D6CE46FA-913F-6F9E-80D5-CE4177664E0B}"/>
                  </a:ext>
                </a:extLst>
              </p:cNvPr>
              <p:cNvSpPr>
                <a:spLocks noChangeAspect="1" noEditPoints="1"/>
              </p:cNvSpPr>
              <p:nvPr>
                <p:custDataLst>
                  <p:tags r:id="rId33"/>
                </p:custDataLst>
              </p:nvPr>
            </p:nvSpPr>
            <p:spPr bwMode="auto">
              <a:xfrm>
                <a:off x="2249648" y="3258603"/>
                <a:ext cx="88233" cy="392094"/>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1" name="Underline"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4E4E935C-3C19-D74E-BF06-8CD8ED822AF8}"/>
                  </a:ext>
                </a:extLst>
              </p:cNvPr>
              <p:cNvSpPr>
                <a:spLocks noChangeAspect="1" noEditPoints="1"/>
              </p:cNvSpPr>
              <p:nvPr>
                <p:custDataLst>
                  <p:tags r:id="rId34"/>
                </p:custDataLst>
              </p:nvPr>
            </p:nvSpPr>
            <p:spPr bwMode="auto">
              <a:xfrm>
                <a:off x="2112462" y="3258603"/>
                <a:ext cx="73527" cy="392094"/>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4" name="Italic"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A6B053F6-A005-71FF-5DEF-FEFC4688573C}"/>
                  </a:ext>
                </a:extLst>
              </p:cNvPr>
              <p:cNvSpPr>
                <a:spLocks noChangeAspect="1" noEditPoints="1"/>
              </p:cNvSpPr>
              <p:nvPr>
                <p:custDataLst>
                  <p:tags r:id="rId35"/>
                </p:custDataLst>
              </p:nvPr>
            </p:nvSpPr>
            <p:spPr bwMode="auto">
              <a:xfrm>
                <a:off x="1964492" y="3258603"/>
                <a:ext cx="84311" cy="392094"/>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5" name="Bold"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6007D838-20EC-338E-6DC6-E5B4DCCE394E}"/>
                  </a:ext>
                </a:extLst>
              </p:cNvPr>
              <p:cNvSpPr>
                <a:spLocks noChangeAspect="1" noEditPoints="1"/>
              </p:cNvSpPr>
              <p:nvPr>
                <p:custDataLst>
                  <p:tags r:id="rId36"/>
                </p:custDataLst>
              </p:nvPr>
            </p:nvSpPr>
            <p:spPr bwMode="auto">
              <a:xfrm>
                <a:off x="1806718" y="3258603"/>
                <a:ext cx="94116" cy="392094"/>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46" name="Separator 1" descr="&lt;SmartSettings&gt;&lt;SmartResize anchorLeft=&quot;Absolute&quot; anchorTop=&quot;Absolute&quot; anchorRight=&quot;None&quot; anchorBottom=&quot;None&quot; /&gt;&lt;/SmartSettings&gt;">
                <a:extLst>
                  <a:ext uri="{FF2B5EF4-FFF2-40B4-BE49-F238E27FC236}">
                    <a16:creationId xmlns="" xmlns:a16="http://schemas.microsoft.com/office/drawing/2014/main" id="{0B0E671B-36BE-162E-97F8-0FC0A674A7DA}"/>
                  </a:ext>
                </a:extLst>
              </p:cNvPr>
              <p:cNvCxnSpPr>
                <a:cxnSpLocks/>
              </p:cNvCxnSpPr>
              <p:nvPr>
                <p:custDataLst>
                  <p:tags r:id="rId37"/>
                </p:custDataLst>
              </p:nvPr>
            </p:nvCxnSpPr>
            <p:spPr bwMode="auto">
              <a:xfrm>
                <a:off x="1743058" y="3169773"/>
                <a:ext cx="0" cy="569756"/>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Scrollbar">
              <a:extLst>
                <a:ext uri="{FF2B5EF4-FFF2-40B4-BE49-F238E27FC236}">
                  <a16:creationId xmlns="" xmlns:a16="http://schemas.microsoft.com/office/drawing/2014/main" id="{9CF49DF7-7D2A-955F-D893-81C49B5F9EBA}"/>
                </a:ext>
              </a:extLst>
            </p:cNvPr>
            <p:cNvGrpSpPr/>
            <p:nvPr/>
          </p:nvGrpSpPr>
          <p:grpSpPr>
            <a:xfrm>
              <a:off x="4843501" y="3866075"/>
              <a:ext cx="88940" cy="820234"/>
              <a:chOff x="5121839" y="2570341"/>
              <a:chExt cx="88940" cy="1386501"/>
            </a:xfrm>
          </p:grpSpPr>
          <p:sp>
            <p:nvSpPr>
              <p:cNvPr id="48" name="Track" descr="&lt;SmartSettings&gt;&lt;SmartResize anchorLeft=&quot;None&quot; anchorTop=&quot;Absolute&quot; anchorRight=&quot;Absolute&quot; anchorBottom=&quot;Absolute&quot; /&gt;&lt;/SmartSettings&gt;">
                <a:extLst>
                  <a:ext uri="{FF2B5EF4-FFF2-40B4-BE49-F238E27FC236}">
                    <a16:creationId xmlns="" xmlns:a16="http://schemas.microsoft.com/office/drawing/2014/main" id="{9E7B1840-E872-EE55-7C14-8FB6CBF587FB}"/>
                  </a:ext>
                </a:extLst>
              </p:cNvPr>
              <p:cNvSpPr/>
              <p:nvPr>
                <p:custDataLst>
                  <p:tags r:id="rId24"/>
                </p:custDataLst>
              </p:nvPr>
            </p:nvSpPr>
            <p:spPr>
              <a:xfrm rot="5400000">
                <a:off x="4473058" y="3219122"/>
                <a:ext cx="1386501" cy="8894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3" name="Chevron" descr="&lt;SmartSettings&gt;&lt;SmartResize anchorLeft=&quot;None&quot; anchorTop=&quot;Absolute&quot; anchorRight=&quot;Absolute&quot; anchorBottom=&quot;None&quot; /&gt;&lt;/SmartSettings&gt;">
                <a:extLst>
                  <a:ext uri="{FF2B5EF4-FFF2-40B4-BE49-F238E27FC236}">
                    <a16:creationId xmlns="" xmlns:a16="http://schemas.microsoft.com/office/drawing/2014/main" id="{94ED4E0E-16CC-3E14-CB1B-F5CFB7601E47}"/>
                  </a:ext>
                </a:extLst>
              </p:cNvPr>
              <p:cNvSpPr>
                <a:spLocks noChangeAspect="1"/>
              </p:cNvSpPr>
              <p:nvPr>
                <p:custDataLst>
                  <p:tags r:id="rId25"/>
                </p:custDataLst>
              </p:nvPr>
            </p:nvSpPr>
            <p:spPr bwMode="auto">
              <a:xfrm rot="10800000" flipH="1">
                <a:off x="5146545" y="2864834"/>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5" name="Chevron" descr="&lt;SmartSettings&gt;&lt;SmartResize anchorLeft=&quot;None&quot; anchorTop=&quot;None&quot; anchorRight=&quot;Absolute&quot; anchorBottom=&quot;Absolute&quot; /&gt;&lt;/SmartSettings&gt;">
                <a:extLst>
                  <a:ext uri="{FF2B5EF4-FFF2-40B4-BE49-F238E27FC236}">
                    <a16:creationId xmlns="" xmlns:a16="http://schemas.microsoft.com/office/drawing/2014/main" id="{6F0CC1CC-A732-48DE-D208-9974D78F7D34}"/>
                  </a:ext>
                </a:extLst>
              </p:cNvPr>
              <p:cNvSpPr>
                <a:spLocks noChangeAspect="1"/>
              </p:cNvSpPr>
              <p:nvPr>
                <p:custDataLst>
                  <p:tags r:id="rId26"/>
                </p:custDataLst>
              </p:nvPr>
            </p:nvSpPr>
            <p:spPr bwMode="auto">
              <a:xfrm flipH="1">
                <a:off x="5146545" y="3498295"/>
                <a:ext cx="39528" cy="17980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386" name="Button">
            <a:extLst>
              <a:ext uri="{FF2B5EF4-FFF2-40B4-BE49-F238E27FC236}">
                <a16:creationId xmlns="" xmlns:a16="http://schemas.microsoft.com/office/drawing/2014/main" id="{17209071-3F4D-EDC1-CFAE-AA092C57D4BD}"/>
              </a:ext>
            </a:extLst>
          </p:cNvPr>
          <p:cNvSpPr>
            <a:spLocks/>
          </p:cNvSpPr>
          <p:nvPr/>
        </p:nvSpPr>
        <p:spPr bwMode="auto">
          <a:xfrm>
            <a:off x="9375634" y="8776501"/>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87" name="Button">
            <a:extLst>
              <a:ext uri="{FF2B5EF4-FFF2-40B4-BE49-F238E27FC236}">
                <a16:creationId xmlns="" xmlns:a16="http://schemas.microsoft.com/office/drawing/2014/main" id="{04D0C895-4B54-7947-5541-7F0579276D4A}"/>
              </a:ext>
            </a:extLst>
          </p:cNvPr>
          <p:cNvSpPr>
            <a:spLocks/>
          </p:cNvSpPr>
          <p:nvPr/>
        </p:nvSpPr>
        <p:spPr bwMode="auto">
          <a:xfrm>
            <a:off x="9777970" y="8776501"/>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사각형 설명선 117">
            <a:extLst>
              <a:ext uri="{FF2B5EF4-FFF2-40B4-BE49-F238E27FC236}">
                <a16:creationId xmlns="" xmlns:a16="http://schemas.microsoft.com/office/drawing/2014/main" id="{D8ACC6F5-E6E5-46C4-F5D4-85EE1E35BC15}"/>
              </a:ext>
            </a:extLst>
          </p:cNvPr>
          <p:cNvSpPr/>
          <p:nvPr/>
        </p:nvSpPr>
        <p:spPr>
          <a:xfrm>
            <a:off x="10078425" y="1917203"/>
            <a:ext cx="1689072" cy="488477"/>
          </a:xfrm>
          <a:prstGeom prst="wedgeRectCallout">
            <a:avLst>
              <a:gd name="adj1" fmla="val -66827"/>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err="1"/>
              <a:t>테그를</a:t>
            </a:r>
            <a:r>
              <a:rPr lang="ko-KR" altLang="en-US" sz="1000"/>
              <a:t> 복수로 선택 가능토록</a:t>
            </a:r>
            <a:endParaRPr lang="en-US" altLang="ko-KR" sz="1000"/>
          </a:p>
          <a:p>
            <a:pPr algn="ctr"/>
            <a:r>
              <a:rPr lang="ko-KR" altLang="en-US" sz="1000"/>
              <a:t>변경 필요</a:t>
            </a:r>
          </a:p>
        </p:txBody>
      </p:sp>
      <p:grpSp>
        <p:nvGrpSpPr>
          <p:cNvPr id="17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14"/>
            </p:custDataLst>
          </p:nvPr>
        </p:nvGrpSpPr>
        <p:grpSpPr>
          <a:xfrm>
            <a:off x="2381896" y="1153517"/>
            <a:ext cx="8041401" cy="293915"/>
            <a:chOff x="595686" y="2423989"/>
            <a:chExt cx="3605821" cy="240310"/>
          </a:xfrm>
          <a:solidFill>
            <a:srgbClr val="FFFFFF"/>
          </a:solidFill>
        </p:grpSpPr>
        <p:cxnSp>
          <p:nvCxnSpPr>
            <p:cNvPr id="17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15"/>
              </p:custDataLst>
            </p:nvPr>
          </p:nvCxnSpPr>
          <p:spPr>
            <a:xfrm flipH="1">
              <a:off x="595686" y="2664286"/>
              <a:ext cx="195077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16"/>
              </p:custDataLst>
            </p:nvPr>
          </p:nvCxnSpPr>
          <p:spPr>
            <a:xfrm>
              <a:off x="2998455" y="2664286"/>
              <a:ext cx="120305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17"/>
              </p:custDataLst>
            </p:nvPr>
          </p:nvSpPr>
          <p:spPr bwMode="auto">
            <a:xfrm>
              <a:off x="2546461" y="2423989"/>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sp>
          <p:nvSpPr>
            <p:cNvPr id="18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1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a:t>
              </a:r>
              <a:endParaRPr lang="en-US" sz="900" dirty="0">
                <a:solidFill>
                  <a:srgbClr val="5F5F5F"/>
                </a:solidFill>
                <a:latin typeface="Segoe UI" panose="020B0502040204020203" pitchFamily="34" charset="0"/>
                <a:cs typeface="Segoe UI" panose="020B0502040204020203" pitchFamily="34" charset="0"/>
              </a:endParaRPr>
            </a:p>
          </p:txBody>
        </p:sp>
        <p:sp>
          <p:nvSpPr>
            <p:cNvPr id="181"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1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182"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2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18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21"/>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84"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22"/>
              </p:custDataLst>
            </p:nvPr>
          </p:nvSpPr>
          <p:spPr bwMode="auto">
            <a:xfrm>
              <a:off x="3023121" y="2423989"/>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7752389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projectList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프로젝트 상세보기</a:t>
            </a:r>
            <a:r>
              <a:rPr lang="en-US" altLang="ko-KR"/>
              <a:t>(</a:t>
            </a:r>
            <a:r>
              <a:rPr lang="ko-KR" altLang="en-US"/>
              <a:t>리스크관리</a:t>
            </a:r>
            <a:r>
              <a:rPr lang="en-US" altLang="ko-KR"/>
              <a:t>)</a:t>
            </a:r>
            <a:endParaRPr lang="ko-KR" altLang="en-US"/>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endParaRPr lang="en-US" altLang="ko-KR">
              <a:solidFill>
                <a:srgbClr val="C00000"/>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6"/>
          </p:nvPr>
        </p:nvSpPr>
        <p:spPr/>
        <p:txBody>
          <a:bodyPr anchor="ctr"/>
          <a:lstStyle/>
          <a:p>
            <a:r>
              <a:rPr lang="ko-KR" altLang="en-US"/>
              <a:t>프로젝트 </a:t>
            </a:r>
            <a:r>
              <a:rPr lang="en-US" altLang="ko-KR"/>
              <a:t>&gt; </a:t>
            </a:r>
            <a:r>
              <a:rPr lang="ko-KR" altLang="en-US"/>
              <a:t>프로젝트 상세</a:t>
            </a:r>
            <a:r>
              <a:rPr lang="en-US" altLang="ko-KR"/>
              <a:t>(</a:t>
            </a:r>
            <a:r>
              <a:rPr lang="ko-KR" altLang="en-US"/>
              <a:t>리스크관리</a:t>
            </a:r>
            <a:r>
              <a:rPr lang="en-US" altLang="ko-KR"/>
              <a:t>)</a:t>
            </a:r>
            <a:endParaRPr lang="ko-KR" altLang="en-US"/>
          </a:p>
        </p:txBody>
      </p:sp>
      <p:sp>
        <p:nvSpPr>
          <p:cNvPr id="201" name="Header">
            <a:extLst>
              <a:ext uri="{FF2B5EF4-FFF2-40B4-BE49-F238E27FC236}">
                <a16:creationId xmlns="" xmlns:a16="http://schemas.microsoft.com/office/drawing/2014/main" id="{E63FCC43-C0B4-C3B9-637F-B473836664F8}"/>
              </a:ext>
            </a:extLst>
          </p:cNvPr>
          <p:cNvSpPr txBox="1"/>
          <p:nvPr/>
        </p:nvSpPr>
        <p:spPr>
          <a:xfrm>
            <a:off x="180133" y="613090"/>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10"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프로젝트 추가</a:t>
            </a:r>
            <a:endParaRPr lang="en-US" sz="900">
              <a:solidFill>
                <a:schemeClr val="bg1"/>
              </a:solidFill>
              <a:latin typeface="Segoe UI" panose="020B0502040204020203" pitchFamily="34" charset="0"/>
              <a:cs typeface="Segoe UI" panose="020B0502040204020203" pitchFamily="34" charset="0"/>
            </a:endParaRPr>
          </a:p>
        </p:txBody>
      </p:sp>
      <p:grpSp>
        <p:nvGrpSpPr>
          <p:cNvPr id="223" name="Slider" descr="&lt;SmartSettings&gt;&lt;SmartResize enabled=&quot;True&quot; minWidth=&quot;10.3&quot; minHeight=&quot;20&quot; /&gt;&lt;/SmartSettings&gt;">
            <a:extLst>
              <a:ext uri="{FF2B5EF4-FFF2-40B4-BE49-F238E27FC236}">
                <a16:creationId xmlns="" xmlns:a16="http://schemas.microsoft.com/office/drawing/2014/main" id="{495C4742-84F2-2B13-80FF-7DA5A79F2C1F}"/>
              </a:ext>
            </a:extLst>
          </p:cNvPr>
          <p:cNvGrpSpPr/>
          <p:nvPr>
            <p:custDataLst>
              <p:tags r:id="rId1"/>
            </p:custDataLst>
          </p:nvPr>
        </p:nvGrpSpPr>
        <p:grpSpPr>
          <a:xfrm>
            <a:off x="2104177" y="3276107"/>
            <a:ext cx="143899" cy="5259329"/>
            <a:chOff x="3080996" y="1556367"/>
            <a:chExt cx="130175" cy="1224136"/>
          </a:xfrm>
          <a:solidFill>
            <a:srgbClr val="FFFFFF"/>
          </a:solidFill>
        </p:grpSpPr>
        <p:sp>
          <p:nvSpPr>
            <p:cNvPr id="224" name="Track">
              <a:extLst>
                <a:ext uri="{FF2B5EF4-FFF2-40B4-BE49-F238E27FC236}">
                  <a16:creationId xmlns="" xmlns:a16="http://schemas.microsoft.com/office/drawing/2014/main" id="{D1B0515A-C737-2D02-6678-92C8950E26A3}"/>
                </a:ext>
              </a:extLst>
            </p:cNvPr>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lider Thumb" descr="&lt;SmartSettings&gt;&lt;SmartResize anchorLeft=&quot;Relative&quot; anchorTop=&quot;None&quot; anchorRight=&quot;Relative&quot; anchorBottom=&quot;None&quot; /&gt;&lt;/SmartSettings&gt;">
              <a:extLst>
                <a:ext uri="{FF2B5EF4-FFF2-40B4-BE49-F238E27FC236}">
                  <a16:creationId xmlns="" xmlns:a16="http://schemas.microsoft.com/office/drawing/2014/main" id="{08415893-C10D-2E87-5453-4C3A0329BA68}"/>
                </a:ext>
              </a:extLst>
            </p:cNvPr>
            <p:cNvSpPr/>
            <p:nvPr>
              <p:custDataLst>
                <p:tags r:id="rId18"/>
              </p:custDataLst>
            </p:nvPr>
          </p:nvSpPr>
          <p:spPr>
            <a:xfrm>
              <a:off x="3080996" y="1895821"/>
              <a:ext cx="130175" cy="30298"/>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226"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9CBCEC87-6180-6D3E-09D8-285284ED70AC}"/>
              </a:ext>
            </a:extLst>
          </p:cNvPr>
          <p:cNvGrpSpPr/>
          <p:nvPr>
            <p:custDataLst>
              <p:tags r:id="rId2"/>
            </p:custDataLst>
          </p:nvPr>
        </p:nvGrpSpPr>
        <p:grpSpPr>
          <a:xfrm>
            <a:off x="181976" y="1874867"/>
            <a:ext cx="2066112" cy="240244"/>
            <a:chOff x="595686" y="2423988"/>
            <a:chExt cx="3586541" cy="240301"/>
          </a:xfrm>
          <a:solidFill>
            <a:srgbClr val="FFFFFF"/>
          </a:solidFill>
        </p:grpSpPr>
        <p:cxnSp>
          <p:nvCxnSpPr>
            <p:cNvPr id="227"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0E8F0373-F6AF-6D17-28B7-6AB5F886E657}"/>
                </a:ext>
              </a:extLst>
            </p:cNvPr>
            <p:cNvCxnSpPr/>
            <p:nvPr>
              <p:custDataLst>
                <p:tags r:id="rId14"/>
              </p:custDataLst>
            </p:nvPr>
          </p:nvCxnSpPr>
          <p:spPr>
            <a:xfrm flipH="1">
              <a:off x="595686" y="2664289"/>
              <a:ext cx="17085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8"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0725F4E0-8585-6ADF-CB34-125D9C29EDF0}"/>
                </a:ext>
              </a:extLst>
            </p:cNvPr>
            <p:cNvCxnSpPr/>
            <p:nvPr>
              <p:custDataLst>
                <p:tags r:id="rId15"/>
              </p:custDataLst>
            </p:nvPr>
          </p:nvCxnSpPr>
          <p:spPr>
            <a:xfrm>
              <a:off x="2158118" y="2664289"/>
              <a:ext cx="2024109"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9"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BC875D5-4ECF-F7C2-59A5-80706254305D}"/>
                </a:ext>
              </a:extLst>
            </p:cNvPr>
            <p:cNvSpPr>
              <a:spLocks/>
            </p:cNvSpPr>
            <p:nvPr>
              <p:custDataLst>
                <p:tags r:id="rId16"/>
              </p:custDataLst>
            </p:nvPr>
          </p:nvSpPr>
          <p:spPr bwMode="auto">
            <a:xfrm>
              <a:off x="766541" y="2423988"/>
              <a:ext cx="1397153"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내 프로젝트</a:t>
              </a:r>
              <a:endParaRPr lang="en-US" sz="900">
                <a:solidFill>
                  <a:srgbClr val="5F5F5F"/>
                </a:solidFill>
                <a:latin typeface="Segoe UI" panose="020B0502040204020203" pitchFamily="34" charset="0"/>
                <a:cs typeface="Segoe UI" panose="020B0502040204020203" pitchFamily="34" charset="0"/>
              </a:endParaRPr>
            </a:p>
          </p:txBody>
        </p:sp>
        <p:sp>
          <p:nvSpPr>
            <p:cNvPr id="230"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C5034330-A031-30BD-A2C3-64B8F0845634}"/>
                </a:ext>
              </a:extLst>
            </p:cNvPr>
            <p:cNvSpPr/>
            <p:nvPr>
              <p:custDataLst>
                <p:tags r:id="rId17"/>
              </p:custDataLst>
            </p:nvPr>
          </p:nvSpPr>
          <p:spPr>
            <a:xfrm>
              <a:off x="2251011" y="2423989"/>
              <a:ext cx="1524600" cy="24029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전체 프로젝트</a:t>
              </a:r>
              <a:endParaRPr lang="en-US" sz="900">
                <a:solidFill>
                  <a:srgbClr val="5F5F5F"/>
                </a:solidFill>
                <a:latin typeface="Segoe UI" panose="020B0502040204020203" pitchFamily="34" charset="0"/>
                <a:cs typeface="Segoe UI" panose="020B0502040204020203" pitchFamily="34" charset="0"/>
              </a:endParaRPr>
            </a:p>
          </p:txBody>
        </p:sp>
      </p:grpSp>
      <p:sp>
        <p:nvSpPr>
          <p:cNvPr id="240" name="Header">
            <a:extLst>
              <a:ext uri="{FF2B5EF4-FFF2-40B4-BE49-F238E27FC236}">
                <a16:creationId xmlns="" xmlns:a16="http://schemas.microsoft.com/office/drawing/2014/main" id="{207431A9-0F25-7031-E5D6-E10AE9A780A0}"/>
              </a:ext>
            </a:extLst>
          </p:cNvPr>
          <p:cNvSpPr txBox="1"/>
          <p:nvPr/>
        </p:nvSpPr>
        <p:spPr>
          <a:xfrm>
            <a:off x="2381896" y="672234"/>
            <a:ext cx="451751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err="1">
                <a:solidFill>
                  <a:srgbClr val="5F5F5F"/>
                </a:solidFill>
                <a:latin typeface="Segoe UI" panose="020B0502040204020203" pitchFamily="34" charset="0"/>
                <a:cs typeface="Segoe UI" panose="020B0502040204020203" pitchFamily="34" charset="0"/>
              </a:rPr>
              <a:t>도시폭염을</a:t>
            </a:r>
            <a:r>
              <a:rPr lang="ko-KR" altLang="en-US" sz="1600">
                <a:solidFill>
                  <a:srgbClr val="5F5F5F"/>
                </a:solidFill>
                <a:latin typeface="Segoe UI" panose="020B0502040204020203" pitchFamily="34" charset="0"/>
                <a:cs typeface="Segoe UI" panose="020B0502040204020203" pitchFamily="34" charset="0"/>
              </a:rPr>
              <a:t> 고려한 폭염저감기술 최적화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프로젝트</a:t>
            </a:r>
            <a:endParaRPr lang="en-US" sz="1400">
              <a:solidFill>
                <a:srgbClr val="5F5F5F"/>
              </a:solidFill>
              <a:latin typeface="Segoe UI" panose="020B0502040204020203" pitchFamily="34" charset="0"/>
              <a:cs typeface="Segoe UI" panose="020B0502040204020203" pitchFamily="34" charset="0"/>
            </a:endParaRPr>
          </a:p>
        </p:txBody>
      </p:sp>
      <p:sp>
        <p:nvSpPr>
          <p:cNvPr id="269" name="TextBox 268">
            <a:extLst>
              <a:ext uri="{FF2B5EF4-FFF2-40B4-BE49-F238E27FC236}">
                <a16:creationId xmlns="" xmlns:a16="http://schemas.microsoft.com/office/drawing/2014/main" id="{79A06943-6063-B223-0938-25B30782425D}"/>
              </a:ext>
            </a:extLst>
          </p:cNvPr>
          <p:cNvSpPr txBox="1"/>
          <p:nvPr/>
        </p:nvSpPr>
        <p:spPr>
          <a:xfrm>
            <a:off x="215418" y="2658675"/>
            <a:ext cx="600785" cy="415498"/>
          </a:xfrm>
          <a:prstGeom prst="rect">
            <a:avLst/>
          </a:prstGeom>
          <a:solidFill>
            <a:schemeClr val="accent1">
              <a:lumMod val="75000"/>
            </a:schemeClr>
          </a:solidFill>
        </p:spPr>
        <p:txBody>
          <a:bodyPr wrap="square" rtlCol="0">
            <a:spAutoFit/>
          </a:bodyPr>
          <a:lstStyle/>
          <a:p>
            <a:pPr algn="ctr"/>
            <a:r>
              <a:rPr lang="en-US" altLang="ko-KR" sz="1050">
                <a:solidFill>
                  <a:schemeClr val="bg1"/>
                </a:solidFill>
              </a:rPr>
              <a:t>5</a:t>
            </a:r>
          </a:p>
          <a:p>
            <a:pPr algn="ctr"/>
            <a:r>
              <a:rPr lang="ko-KR" altLang="en-US" sz="1050" err="1">
                <a:solidFill>
                  <a:schemeClr val="bg1"/>
                </a:solidFill>
              </a:rPr>
              <a:t>수행중</a:t>
            </a:r>
            <a:endParaRPr lang="ko-KR" altLang="en-US" sz="1050">
              <a:solidFill>
                <a:schemeClr val="bg1"/>
              </a:solidFill>
            </a:endParaRPr>
          </a:p>
        </p:txBody>
      </p:sp>
      <p:sp>
        <p:nvSpPr>
          <p:cNvPr id="270" name="TextBox 269">
            <a:extLst>
              <a:ext uri="{FF2B5EF4-FFF2-40B4-BE49-F238E27FC236}">
                <a16:creationId xmlns="" xmlns:a16="http://schemas.microsoft.com/office/drawing/2014/main" id="{D9A0FD6D-BD19-E05D-A257-BD3A01590375}"/>
              </a:ext>
            </a:extLst>
          </p:cNvPr>
          <p:cNvSpPr txBox="1"/>
          <p:nvPr/>
        </p:nvSpPr>
        <p:spPr>
          <a:xfrm>
            <a:off x="1476527" y="2650981"/>
            <a:ext cx="600785" cy="430887"/>
          </a:xfrm>
          <a:prstGeom prst="rect">
            <a:avLst/>
          </a:prstGeom>
          <a:solidFill>
            <a:srgbClr val="B1B4BA"/>
          </a:solidFill>
        </p:spPr>
        <p:txBody>
          <a:bodyPr wrap="square" rtlCol="0">
            <a:spAutoFit/>
          </a:bodyPr>
          <a:lstStyle/>
          <a:p>
            <a:pPr algn="ctr"/>
            <a:r>
              <a:rPr lang="en-US" altLang="ko-KR" sz="1050"/>
              <a:t>1</a:t>
            </a:r>
          </a:p>
          <a:p>
            <a:pPr algn="ctr"/>
            <a:r>
              <a:rPr lang="ko-KR" altLang="en-US" sz="1050"/>
              <a:t>준비</a:t>
            </a:r>
          </a:p>
        </p:txBody>
      </p:sp>
      <p:sp>
        <p:nvSpPr>
          <p:cNvPr id="271" name="TextBox 270">
            <a:extLst>
              <a:ext uri="{FF2B5EF4-FFF2-40B4-BE49-F238E27FC236}">
                <a16:creationId xmlns="" xmlns:a16="http://schemas.microsoft.com/office/drawing/2014/main" id="{C6E94099-E687-7B7B-7A3E-45943A9DF31C}"/>
              </a:ext>
            </a:extLst>
          </p:cNvPr>
          <p:cNvSpPr txBox="1"/>
          <p:nvPr/>
        </p:nvSpPr>
        <p:spPr>
          <a:xfrm>
            <a:off x="845973" y="2650981"/>
            <a:ext cx="600785" cy="430887"/>
          </a:xfrm>
          <a:prstGeom prst="rect">
            <a:avLst/>
          </a:prstGeom>
          <a:solidFill>
            <a:srgbClr val="F3B348"/>
          </a:solidFill>
        </p:spPr>
        <p:txBody>
          <a:bodyPr wrap="square" rtlCol="0">
            <a:spAutoFit/>
          </a:bodyPr>
          <a:lstStyle/>
          <a:p>
            <a:pPr algn="ctr"/>
            <a:r>
              <a:rPr lang="en-US" altLang="ko-KR" sz="1050"/>
              <a:t>5</a:t>
            </a:r>
          </a:p>
          <a:p>
            <a:pPr algn="ctr"/>
            <a:r>
              <a:rPr lang="ko-KR" altLang="en-US" sz="1050"/>
              <a:t>종료</a:t>
            </a:r>
          </a:p>
        </p:txBody>
      </p:sp>
      <p:grpSp>
        <p:nvGrpSpPr>
          <p:cNvPr id="272" name="Drop-Down Box" descr="&lt;SmartSettings&gt;&lt;SmartResize enabled=&quot;True&quot; minWidth=&quot;18&quot; minHeight=&quot;7&quot; /&gt;&lt;/SmartSettings&gt;">
            <a:extLst>
              <a:ext uri="{FF2B5EF4-FFF2-40B4-BE49-F238E27FC236}">
                <a16:creationId xmlns="" xmlns:a16="http://schemas.microsoft.com/office/drawing/2014/main" id="{357B6296-CE56-75A2-31B8-B6F2039E9C23}"/>
              </a:ext>
            </a:extLst>
          </p:cNvPr>
          <p:cNvGrpSpPr/>
          <p:nvPr>
            <p:custDataLst>
              <p:tags r:id="rId3"/>
            </p:custDataLst>
          </p:nvPr>
        </p:nvGrpSpPr>
        <p:grpSpPr>
          <a:xfrm>
            <a:off x="206061" y="2292636"/>
            <a:ext cx="849514" cy="241092"/>
            <a:chOff x="595686" y="1261242"/>
            <a:chExt cx="1368150" cy="241092"/>
          </a:xfrm>
          <a:solidFill>
            <a:srgbClr val="FFFFFF"/>
          </a:solidFill>
        </p:grpSpPr>
        <p:sp>
          <p:nvSpPr>
            <p:cNvPr id="273" name="Text Box">
              <a:extLst>
                <a:ext uri="{FF2B5EF4-FFF2-40B4-BE49-F238E27FC236}">
                  <a16:creationId xmlns="" xmlns:a16="http://schemas.microsoft.com/office/drawing/2014/main" id="{084CC2F8-8156-0574-E95D-35EA41ACC60E}"/>
                </a:ext>
              </a:extLst>
            </p:cNvPr>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274" name="Arrow Down" descr="&lt;SmartSettings&gt;&lt;SmartResize anchorLeft=&quot;None&quot; anchorTop=&quot;None&quot; anchorRight=&quot;Absolute&quot; anchorBottom=&quot;None&quot; /&gt;&lt;/SmartSettings&gt;">
              <a:extLst>
                <a:ext uri="{FF2B5EF4-FFF2-40B4-BE49-F238E27FC236}">
                  <a16:creationId xmlns="" xmlns:a16="http://schemas.microsoft.com/office/drawing/2014/main" id="{3E28FE94-86D4-008E-FCA3-B8DB1FC1C8B8}"/>
                </a:ext>
              </a:extLst>
            </p:cNvPr>
            <p:cNvSpPr>
              <a:spLocks noChangeAspect="1"/>
            </p:cNvSpPr>
            <p:nvPr>
              <p:custDataLst>
                <p:tags r:id="rId13"/>
              </p:custDataLst>
            </p:nvPr>
          </p:nvSpPr>
          <p:spPr bwMode="auto">
            <a:xfrm flipH="1">
              <a:off x="1778626" y="1363700"/>
              <a:ext cx="10308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275" name="Search">
            <a:extLst>
              <a:ext uri="{FF2B5EF4-FFF2-40B4-BE49-F238E27FC236}">
                <a16:creationId xmlns="" xmlns:a16="http://schemas.microsoft.com/office/drawing/2014/main" id="{4CCB8ABC-E2B1-C7C1-C645-C62438AB5DB9}"/>
              </a:ext>
            </a:extLst>
          </p:cNvPr>
          <p:cNvSpPr>
            <a:spLocks noChangeAspect="1" noEditPoints="1"/>
          </p:cNvSpPr>
          <p:nvPr/>
        </p:nvSpPr>
        <p:spPr bwMode="auto">
          <a:xfrm>
            <a:off x="1151423" y="2341744"/>
            <a:ext cx="139700" cy="142875"/>
          </a:xfrm>
          <a:custGeom>
            <a:avLst/>
            <a:gdLst>
              <a:gd name="T0" fmla="*/ 227 w 572"/>
              <a:gd name="T1" fmla="*/ 0 h 585"/>
              <a:gd name="T2" fmla="*/ 0 w 572"/>
              <a:gd name="T3" fmla="*/ 227 h 585"/>
              <a:gd name="T4" fmla="*/ 227 w 572"/>
              <a:gd name="T5" fmla="*/ 453 h 585"/>
              <a:gd name="T6" fmla="*/ 359 w 572"/>
              <a:gd name="T7" fmla="*/ 410 h 585"/>
              <a:gd name="T8" fmla="*/ 535 w 572"/>
              <a:gd name="T9" fmla="*/ 585 h 585"/>
              <a:gd name="T10" fmla="*/ 572 w 572"/>
              <a:gd name="T11" fmla="*/ 548 h 585"/>
              <a:gd name="T12" fmla="*/ 399 w 572"/>
              <a:gd name="T13" fmla="*/ 374 h 585"/>
              <a:gd name="T14" fmla="*/ 454 w 572"/>
              <a:gd name="T15" fmla="*/ 227 h 585"/>
              <a:gd name="T16" fmla="*/ 227 w 572"/>
              <a:gd name="T17" fmla="*/ 0 h 585"/>
              <a:gd name="T18" fmla="*/ 227 w 572"/>
              <a:gd name="T19" fmla="*/ 27 h 585"/>
              <a:gd name="T20" fmla="*/ 427 w 572"/>
              <a:gd name="T21" fmla="*/ 227 h 585"/>
              <a:gd name="T22" fmla="*/ 227 w 572"/>
              <a:gd name="T23" fmla="*/ 427 h 585"/>
              <a:gd name="T24" fmla="*/ 27 w 572"/>
              <a:gd name="T25" fmla="*/ 227 h 585"/>
              <a:gd name="T26" fmla="*/ 227 w 572"/>
              <a:gd name="T27" fmla="*/ 2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585">
                <a:moveTo>
                  <a:pt x="227" y="0"/>
                </a:moveTo>
                <a:cubicBezTo>
                  <a:pt x="102" y="0"/>
                  <a:pt x="0" y="102"/>
                  <a:pt x="0" y="227"/>
                </a:cubicBezTo>
                <a:cubicBezTo>
                  <a:pt x="0" y="352"/>
                  <a:pt x="102" y="453"/>
                  <a:pt x="227" y="453"/>
                </a:cubicBezTo>
                <a:cubicBezTo>
                  <a:pt x="276" y="453"/>
                  <a:pt x="322" y="437"/>
                  <a:pt x="359" y="410"/>
                </a:cubicBezTo>
                <a:lnTo>
                  <a:pt x="535" y="585"/>
                </a:lnTo>
                <a:lnTo>
                  <a:pt x="572" y="548"/>
                </a:lnTo>
                <a:lnTo>
                  <a:pt x="399" y="374"/>
                </a:lnTo>
                <a:cubicBezTo>
                  <a:pt x="433" y="335"/>
                  <a:pt x="454" y="283"/>
                  <a:pt x="454" y="227"/>
                </a:cubicBezTo>
                <a:cubicBezTo>
                  <a:pt x="454" y="102"/>
                  <a:pt x="352" y="0"/>
                  <a:pt x="227" y="0"/>
                </a:cubicBezTo>
                <a:close/>
                <a:moveTo>
                  <a:pt x="227" y="27"/>
                </a:moveTo>
                <a:cubicBezTo>
                  <a:pt x="338" y="27"/>
                  <a:pt x="427" y="116"/>
                  <a:pt x="427" y="227"/>
                </a:cubicBezTo>
                <a:cubicBezTo>
                  <a:pt x="427" y="337"/>
                  <a:pt x="338" y="427"/>
                  <a:pt x="227" y="427"/>
                </a:cubicBezTo>
                <a:cubicBezTo>
                  <a:pt x="116" y="427"/>
                  <a:pt x="27" y="337"/>
                  <a:pt x="27" y="227"/>
                </a:cubicBezTo>
                <a:cubicBezTo>
                  <a:pt x="27" y="116"/>
                  <a:pt x="116" y="27"/>
                  <a:pt x="227" y="27"/>
                </a:cubicBez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6" name="Add">
            <a:extLst>
              <a:ext uri="{FF2B5EF4-FFF2-40B4-BE49-F238E27FC236}">
                <a16:creationId xmlns="" xmlns:a16="http://schemas.microsoft.com/office/drawing/2014/main" id="{0CC75B60-D89F-948D-A837-1072E4FAEED5}"/>
              </a:ext>
            </a:extLst>
          </p:cNvPr>
          <p:cNvSpPr>
            <a:spLocks noChangeAspect="1"/>
          </p:cNvSpPr>
          <p:nvPr/>
        </p:nvSpPr>
        <p:spPr bwMode="auto">
          <a:xfrm>
            <a:off x="1910525" y="2349745"/>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8" name="Panel">
            <a:extLst>
              <a:ext uri="{FF2B5EF4-FFF2-40B4-BE49-F238E27FC236}">
                <a16:creationId xmlns="" xmlns:a16="http://schemas.microsoft.com/office/drawing/2014/main" id="{05662571-74E1-56C9-5269-92DF10F5A38C}"/>
              </a:ext>
            </a:extLst>
          </p:cNvPr>
          <p:cNvSpPr/>
          <p:nvPr/>
        </p:nvSpPr>
        <p:spPr>
          <a:xfrm>
            <a:off x="2381896" y="1211090"/>
            <a:ext cx="8041828" cy="504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33" name="직사각형 32">
            <a:extLst>
              <a:ext uri="{FF2B5EF4-FFF2-40B4-BE49-F238E27FC236}">
                <a16:creationId xmlns="" xmlns:a16="http://schemas.microsoft.com/office/drawing/2014/main" id="{86ED7606-CEF6-AD2E-79AA-F9D5FA3923BD}"/>
              </a:ext>
            </a:extLst>
          </p:cNvPr>
          <p:cNvSpPr/>
          <p:nvPr/>
        </p:nvSpPr>
        <p:spPr>
          <a:xfrm>
            <a:off x="2421446" y="1245469"/>
            <a:ext cx="7597974" cy="422488"/>
          </a:xfrm>
          <a:prstGeom prst="rect">
            <a:avLst/>
          </a:prstGeom>
        </p:spPr>
        <p:txBody>
          <a:bodyPr wrap="square">
            <a:spAutoFit/>
          </a:bodyPr>
          <a:lstStyle/>
          <a:p>
            <a:pPr>
              <a:lnSpc>
                <a:spcPts val="1400"/>
              </a:lnSpc>
            </a:pPr>
            <a:r>
              <a:rPr lang="ko-KR" altLang="en-US" sz="1000">
                <a:latin typeface="나눔고딕" panose="020D0604000000000000" pitchFamily="50" charset="-127"/>
                <a:ea typeface="나눔고딕" panose="020D0604000000000000" pitchFamily="50" charset="-127"/>
                <a:cs typeface="Segoe UI" panose="020B0502040204020203" pitchFamily="34" charset="0"/>
              </a:rPr>
              <a:t>프로젝트 </a:t>
            </a:r>
            <a:r>
              <a:rPr lang="en-US" altLang="ko-KR" sz="1000">
                <a:latin typeface="나눔고딕" panose="020D0604000000000000" pitchFamily="50" charset="-127"/>
                <a:ea typeface="나눔고딕" panose="020D0604000000000000" pitchFamily="50" charset="-127"/>
                <a:cs typeface="Segoe UI" panose="020B0502040204020203" pitchFamily="34" charset="0"/>
              </a:rPr>
              <a:t>ID</a:t>
            </a:r>
            <a:r>
              <a:rPr lang="ko-KR" altLang="en-US" sz="1000">
                <a:latin typeface="나눔고딕" panose="020D0604000000000000" pitchFamily="50" charset="-127"/>
                <a:ea typeface="나눔고딕" panose="020D0604000000000000" pitchFamily="50" charset="-127"/>
                <a:cs typeface="Segoe UI" panose="020B0502040204020203" pitchFamily="34" charset="0"/>
              </a:rPr>
              <a:t> </a:t>
            </a:r>
            <a:r>
              <a:rPr lang="en-US" altLang="ko-KR" sz="1000">
                <a:latin typeface="나눔고딕" panose="020D0604000000000000" pitchFamily="50" charset="-127"/>
                <a:ea typeface="나눔고딕" panose="020D0604000000000000" pitchFamily="50" charset="-127"/>
                <a:cs typeface="Segoe UI" panose="020B0502040204020203" pitchFamily="34" charset="0"/>
              </a:rPr>
              <a:t>: P20220000</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pPr>
              <a:lnSpc>
                <a:spcPts val="1400"/>
              </a:lnSpc>
            </a:pP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업무구분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용역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발주기관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행정안전부           </a:t>
            </a:r>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수행</a:t>
            </a:r>
            <a:r>
              <a:rPr lang="en-US" altLang="ko-KR" sz="900">
                <a:latin typeface="나눔고딕" panose="020D0604000000000000" pitchFamily="50" charset="-127"/>
                <a:ea typeface="나눔고딕" panose="020D0604000000000000" pitchFamily="50" charset="-127"/>
                <a:cs typeface="Segoe UI" panose="020B0502040204020203" pitchFamily="34" charset="0"/>
              </a:rPr>
              <a:t>PM : </a:t>
            </a:r>
            <a:r>
              <a:rPr lang="ko-KR" altLang="en-US" sz="900">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r>
              <a:rPr lang="ko-KR" altLang="en-US" sz="900">
                <a:latin typeface="나눔고딕" panose="020D0604000000000000" pitchFamily="50" charset="-127"/>
                <a:ea typeface="나눔고딕" panose="020D0604000000000000" pitchFamily="50" charset="-127"/>
                <a:cs typeface="Segoe UI" panose="020B0502040204020203" pitchFamily="34" charset="0"/>
              </a:rPr>
              <a:t>개발</a:t>
            </a:r>
            <a:r>
              <a:rPr lang="en-US" altLang="ko-KR" sz="900">
                <a:latin typeface="나눔고딕" panose="020D0604000000000000" pitchFamily="50" charset="-127"/>
                <a:ea typeface="나눔고딕" panose="020D0604000000000000" pitchFamily="50" charset="-127"/>
                <a:cs typeface="Segoe UI" panose="020B0502040204020203" pitchFamily="34" charset="0"/>
              </a:rPr>
              <a:t>1</a:t>
            </a:r>
            <a:r>
              <a:rPr lang="ko-KR" altLang="en-US" sz="900">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latin typeface="나눔고딕" panose="020D0604000000000000" pitchFamily="50" charset="-127"/>
                <a:ea typeface="나눔고딕" panose="020D0604000000000000" pitchFamily="50" charset="-127"/>
                <a:cs typeface="Segoe UI" panose="020B0502040204020203" pitchFamily="34" charset="0"/>
              </a:rPr>
              <a:t>프로젝트 기간 </a:t>
            </a:r>
            <a:r>
              <a:rPr lang="en-US" altLang="ko-KR" sz="900">
                <a:latin typeface="나눔고딕" panose="020D0604000000000000" pitchFamily="50" charset="-127"/>
                <a:ea typeface="나눔고딕" panose="020D0604000000000000" pitchFamily="50" charset="-127"/>
                <a:cs typeface="Segoe UI" panose="020B0502040204020203" pitchFamily="34" charset="0"/>
              </a:rPr>
              <a:t>: 2022-04-01 ~ 2022-12-10</a:t>
            </a:r>
          </a:p>
        </p:txBody>
      </p:sp>
      <p:graphicFrame>
        <p:nvGraphicFramePr>
          <p:cNvPr id="10" name="표 9">
            <a:extLst>
              <a:ext uri="{FF2B5EF4-FFF2-40B4-BE49-F238E27FC236}">
                <a16:creationId xmlns="" xmlns:a16="http://schemas.microsoft.com/office/drawing/2014/main" id="{2060DCDF-9662-1794-301C-EFDE023130D1}"/>
              </a:ext>
            </a:extLst>
          </p:cNvPr>
          <p:cNvGraphicFramePr>
            <a:graphicFrameLocks noGrp="1"/>
          </p:cNvGraphicFramePr>
          <p:nvPr>
            <p:extLst>
              <p:ext uri="{D42A27DB-BD31-4B8C-83A1-F6EECF244321}">
                <p14:modId xmlns:p14="http://schemas.microsoft.com/office/powerpoint/2010/main" val="2451430767"/>
              </p:ext>
            </p:extLst>
          </p:nvPr>
        </p:nvGraphicFramePr>
        <p:xfrm>
          <a:off x="2410245" y="2877808"/>
          <a:ext cx="8013054" cy="2012316"/>
        </p:xfrm>
        <a:graphic>
          <a:graphicData uri="http://schemas.openxmlformats.org/drawingml/2006/table">
            <a:tbl>
              <a:tblPr firstRow="1" bandRow="1"/>
              <a:tblGrid>
                <a:gridCol w="879547">
                  <a:extLst>
                    <a:ext uri="{9D8B030D-6E8A-4147-A177-3AD203B41FA5}">
                      <a16:colId xmlns="" xmlns:a16="http://schemas.microsoft.com/office/drawing/2014/main" val="20001"/>
                    </a:ext>
                  </a:extLst>
                </a:gridCol>
                <a:gridCol w="1616830">
                  <a:extLst>
                    <a:ext uri="{9D8B030D-6E8A-4147-A177-3AD203B41FA5}">
                      <a16:colId xmlns="" xmlns:a16="http://schemas.microsoft.com/office/drawing/2014/main" val="20002"/>
                    </a:ext>
                  </a:extLst>
                </a:gridCol>
                <a:gridCol w="1231419">
                  <a:extLst>
                    <a:ext uri="{9D8B030D-6E8A-4147-A177-3AD203B41FA5}">
                      <a16:colId xmlns="" xmlns:a16="http://schemas.microsoft.com/office/drawing/2014/main" val="20006"/>
                    </a:ext>
                  </a:extLst>
                </a:gridCol>
                <a:gridCol w="809297">
                  <a:extLst>
                    <a:ext uri="{9D8B030D-6E8A-4147-A177-3AD203B41FA5}">
                      <a16:colId xmlns="" xmlns:a16="http://schemas.microsoft.com/office/drawing/2014/main" val="20003"/>
                    </a:ext>
                  </a:extLst>
                </a:gridCol>
                <a:gridCol w="924910">
                  <a:extLst>
                    <a:ext uri="{9D8B030D-6E8A-4147-A177-3AD203B41FA5}">
                      <a16:colId xmlns="" xmlns:a16="http://schemas.microsoft.com/office/drawing/2014/main" val="20008"/>
                    </a:ext>
                  </a:extLst>
                </a:gridCol>
                <a:gridCol w="861849">
                  <a:extLst>
                    <a:ext uri="{9D8B030D-6E8A-4147-A177-3AD203B41FA5}">
                      <a16:colId xmlns="" xmlns:a16="http://schemas.microsoft.com/office/drawing/2014/main" val="20004"/>
                    </a:ext>
                  </a:extLst>
                </a:gridCol>
                <a:gridCol w="882869">
                  <a:extLst>
                    <a:ext uri="{9D8B030D-6E8A-4147-A177-3AD203B41FA5}">
                      <a16:colId xmlns="" xmlns:a16="http://schemas.microsoft.com/office/drawing/2014/main" val="20005"/>
                    </a:ext>
                  </a:extLst>
                </a:gridCol>
                <a:gridCol w="806333">
                  <a:extLst>
                    <a:ext uri="{9D8B030D-6E8A-4147-A177-3AD203B41FA5}">
                      <a16:colId xmlns="" xmlns:a16="http://schemas.microsoft.com/office/drawing/2014/main"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 </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ID</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문서 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유형</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R202200101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a:t>
                      </a:r>
                      <a:r>
                        <a:rPr lang="en-US" altLang="ko-KR" sz="800" b="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자료 분석</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산출물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감리</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회의록</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sp>
        <p:nvSpPr>
          <p:cNvPr id="11" name="Button">
            <a:extLst>
              <a:ext uri="{FF2B5EF4-FFF2-40B4-BE49-F238E27FC236}">
                <a16:creationId xmlns="" xmlns:a16="http://schemas.microsoft.com/office/drawing/2014/main" id="{AB254652-17F5-2A0D-C812-ACAE06B5A268}"/>
              </a:ext>
            </a:extLst>
          </p:cNvPr>
          <p:cNvSpPr>
            <a:spLocks/>
          </p:cNvSpPr>
          <p:nvPr/>
        </p:nvSpPr>
        <p:spPr bwMode="auto">
          <a:xfrm>
            <a:off x="9295310" y="252957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4" name="Button">
            <a:extLst>
              <a:ext uri="{FF2B5EF4-FFF2-40B4-BE49-F238E27FC236}">
                <a16:creationId xmlns="" xmlns:a16="http://schemas.microsoft.com/office/drawing/2014/main" id="{DEC1DAFA-142C-8767-4091-0D20BEAB112E}"/>
              </a:ext>
            </a:extLst>
          </p:cNvPr>
          <p:cNvSpPr>
            <a:spLocks/>
          </p:cNvSpPr>
          <p:nvPr/>
        </p:nvSpPr>
        <p:spPr bwMode="auto">
          <a:xfrm>
            <a:off x="10079451" y="2529575"/>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 name="Button">
            <a:extLst>
              <a:ext uri="{FF2B5EF4-FFF2-40B4-BE49-F238E27FC236}">
                <a16:creationId xmlns="" xmlns:a16="http://schemas.microsoft.com/office/drawing/2014/main" id="{3C21C58F-D5E1-A2E5-1D45-512402BF44F8}"/>
              </a:ext>
            </a:extLst>
          </p:cNvPr>
          <p:cNvSpPr>
            <a:spLocks/>
          </p:cNvSpPr>
          <p:nvPr/>
        </p:nvSpPr>
        <p:spPr bwMode="auto">
          <a:xfrm>
            <a:off x="9687380" y="2529575"/>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 name="TextBox 25">
            <a:extLst>
              <a:ext uri="{FF2B5EF4-FFF2-40B4-BE49-F238E27FC236}">
                <a16:creationId xmlns="" xmlns:a16="http://schemas.microsoft.com/office/drawing/2014/main" id="{BC00EF65-B010-DACB-6F23-F97DB49805AC}"/>
              </a:ext>
            </a:extLst>
          </p:cNvPr>
          <p:cNvSpPr txBox="1"/>
          <p:nvPr/>
        </p:nvSpPr>
        <p:spPr>
          <a:xfrm>
            <a:off x="3983671" y="348317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27" name="Selection Overlay">
            <a:extLst>
              <a:ext uri="{FF2B5EF4-FFF2-40B4-BE49-F238E27FC236}">
                <a16:creationId xmlns="" xmlns:a16="http://schemas.microsoft.com/office/drawing/2014/main" id="{3BD99527-E023-8595-6B74-EE1D13107A08}"/>
              </a:ext>
            </a:extLst>
          </p:cNvPr>
          <p:cNvSpPr/>
          <p:nvPr/>
        </p:nvSpPr>
        <p:spPr>
          <a:xfrm>
            <a:off x="2419520" y="3229085"/>
            <a:ext cx="8019577" cy="306000"/>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sp>
        <p:nvSpPr>
          <p:cNvPr id="28" name="직사각형 27">
            <a:extLst>
              <a:ext uri="{FF2B5EF4-FFF2-40B4-BE49-F238E27FC236}">
                <a16:creationId xmlns="" xmlns:a16="http://schemas.microsoft.com/office/drawing/2014/main" id="{C909CFB1-BC41-BD95-B7C6-33370802F7EA}"/>
              </a:ext>
            </a:extLst>
          </p:cNvPr>
          <p:cNvSpPr/>
          <p:nvPr/>
        </p:nvSpPr>
        <p:spPr>
          <a:xfrm>
            <a:off x="9626740" y="7743205"/>
            <a:ext cx="2704528" cy="68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진행중</a:t>
            </a:r>
          </a:p>
        </p:txBody>
      </p:sp>
      <p:sp>
        <p:nvSpPr>
          <p:cNvPr id="63" name="Panel">
            <a:extLst>
              <a:ext uri="{FF2B5EF4-FFF2-40B4-BE49-F238E27FC236}">
                <a16:creationId xmlns="" xmlns:a16="http://schemas.microsoft.com/office/drawing/2014/main" id="{5E1D2A73-15C3-A69B-CD1A-452CA9FF4BDD}"/>
              </a:ext>
            </a:extLst>
          </p:cNvPr>
          <p:cNvSpPr/>
          <p:nvPr/>
        </p:nvSpPr>
        <p:spPr>
          <a:xfrm>
            <a:off x="224154" y="3262946"/>
            <a:ext cx="1861891" cy="1085505"/>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4" name="직사각형 63">
            <a:extLst>
              <a:ext uri="{FF2B5EF4-FFF2-40B4-BE49-F238E27FC236}">
                <a16:creationId xmlns="" xmlns:a16="http://schemas.microsoft.com/office/drawing/2014/main" id="{908B09EF-BB67-24C8-D1A4-D9C3E15DA514}"/>
              </a:ext>
            </a:extLst>
          </p:cNvPr>
          <p:cNvSpPr/>
          <p:nvPr/>
        </p:nvSpPr>
        <p:spPr>
          <a:xfrm>
            <a:off x="236686" y="3511254"/>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65" name="직사각형 64">
            <a:extLst>
              <a:ext uri="{FF2B5EF4-FFF2-40B4-BE49-F238E27FC236}">
                <a16:creationId xmlns="" xmlns:a16="http://schemas.microsoft.com/office/drawing/2014/main" id="{429B74BD-9BE2-1D23-E8FF-4298EEE5D20F}"/>
              </a:ext>
            </a:extLst>
          </p:cNvPr>
          <p:cNvSpPr/>
          <p:nvPr/>
        </p:nvSpPr>
        <p:spPr>
          <a:xfrm>
            <a:off x="269377" y="3693609"/>
            <a:ext cx="1539697" cy="700192"/>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a:p>
            <a:pPr>
              <a:spcAft>
                <a:spcPts val="300"/>
              </a:spcAft>
            </a:pPr>
            <a:r>
              <a:rPr lang="ko-KR" altLang="en-US" sz="800" err="1">
                <a:latin typeface="Segoe UI" panose="020B0502040204020203" pitchFamily="34" charset="0"/>
                <a:cs typeface="Segoe UI" panose="020B0502040204020203" pitchFamily="34" charset="0"/>
              </a:rPr>
              <a:t>진행율</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en-US" altLang="ko-KR" sz="800">
                <a:solidFill>
                  <a:srgbClr val="FF0000"/>
                </a:solidFill>
                <a:latin typeface="Segoe UI" panose="020B0502040204020203" pitchFamily="34" charset="0"/>
                <a:cs typeface="Segoe UI" panose="020B0502040204020203" pitchFamily="34" charset="0"/>
              </a:rPr>
              <a:t>30% </a:t>
            </a:r>
            <a:r>
              <a:rPr lang="en-US" altLang="ko-KR" sz="800">
                <a:latin typeface="Segoe UI" panose="020B0502040204020203" pitchFamily="34" charset="0"/>
                <a:cs typeface="Segoe UI" panose="020B0502040204020203" pitchFamily="34" charset="0"/>
              </a:rPr>
              <a:t>(5/20)</a:t>
            </a:r>
          </a:p>
        </p:txBody>
      </p:sp>
      <p:sp>
        <p:nvSpPr>
          <p:cNvPr id="66" name="Panel">
            <a:extLst>
              <a:ext uri="{FF2B5EF4-FFF2-40B4-BE49-F238E27FC236}">
                <a16:creationId xmlns="" xmlns:a16="http://schemas.microsoft.com/office/drawing/2014/main" id="{47B4F9BD-D57E-0056-1771-93BE54C076E1}"/>
              </a:ext>
            </a:extLst>
          </p:cNvPr>
          <p:cNvSpPr/>
          <p:nvPr/>
        </p:nvSpPr>
        <p:spPr>
          <a:xfrm>
            <a:off x="224154" y="4396802"/>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67" name="직사각형 66">
            <a:extLst>
              <a:ext uri="{FF2B5EF4-FFF2-40B4-BE49-F238E27FC236}">
                <a16:creationId xmlns="" xmlns:a16="http://schemas.microsoft.com/office/drawing/2014/main" id="{AB025828-0271-38C7-B91B-B4A3F1F99F8C}"/>
              </a:ext>
            </a:extLst>
          </p:cNvPr>
          <p:cNvSpPr/>
          <p:nvPr/>
        </p:nvSpPr>
        <p:spPr>
          <a:xfrm>
            <a:off x="236686" y="4627941"/>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68" name="직사각형 67">
            <a:extLst>
              <a:ext uri="{FF2B5EF4-FFF2-40B4-BE49-F238E27FC236}">
                <a16:creationId xmlns="" xmlns:a16="http://schemas.microsoft.com/office/drawing/2014/main" id="{5C976899-E4FB-BDB8-5D12-F2C975B7717D}"/>
              </a:ext>
            </a:extLst>
          </p:cNvPr>
          <p:cNvSpPr/>
          <p:nvPr/>
        </p:nvSpPr>
        <p:spPr>
          <a:xfrm>
            <a:off x="269377" y="4916936"/>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sp>
        <p:nvSpPr>
          <p:cNvPr id="69" name="Panel">
            <a:extLst>
              <a:ext uri="{FF2B5EF4-FFF2-40B4-BE49-F238E27FC236}">
                <a16:creationId xmlns="" xmlns:a16="http://schemas.microsoft.com/office/drawing/2014/main" id="{B3E3914A-7E0E-284E-8330-5F7568B99CCD}"/>
              </a:ext>
            </a:extLst>
          </p:cNvPr>
          <p:cNvSpPr/>
          <p:nvPr/>
        </p:nvSpPr>
        <p:spPr>
          <a:xfrm>
            <a:off x="224154" y="5530658"/>
            <a:ext cx="1861891" cy="1085505"/>
          </a:xfrm>
          <a:prstGeom prst="rect">
            <a:avLst/>
          </a:prstGeom>
          <a:noFill/>
          <a:ln w="3175">
            <a:solidFill>
              <a:srgbClr val="F3B348"/>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0" name="직사각형 69">
            <a:extLst>
              <a:ext uri="{FF2B5EF4-FFF2-40B4-BE49-F238E27FC236}">
                <a16:creationId xmlns="" xmlns:a16="http://schemas.microsoft.com/office/drawing/2014/main" id="{2DAFA35C-C6DE-B801-D8C8-88034051B7E9}"/>
              </a:ext>
            </a:extLst>
          </p:cNvPr>
          <p:cNvSpPr/>
          <p:nvPr/>
        </p:nvSpPr>
        <p:spPr>
          <a:xfrm>
            <a:off x="236686" y="5815150"/>
            <a:ext cx="1445434" cy="323165"/>
          </a:xfrm>
          <a:prstGeom prst="rect">
            <a:avLst/>
          </a:prstGeom>
        </p:spPr>
        <p:txBody>
          <a:bodyPr wrap="square" lIns="0" tIns="0" rIns="0" bIns="0">
            <a:normAutofit/>
          </a:bodyPr>
          <a:lstStyle/>
          <a:p>
            <a:pPr marL="127000" marR="0" indent="0" algn="l">
              <a:spcBef>
                <a:spcPts val="0"/>
              </a:spcBef>
              <a:spcAft>
                <a:spcPts val="0"/>
              </a:spcAft>
            </a:pPr>
            <a:r>
              <a:rPr lang="en-US" altLang="ko-KR" sz="1050" b="1">
                <a:latin typeface="맑은 고딕" panose="020B0503020000020004" pitchFamily="50" charset="-127"/>
                <a:ea typeface="맑은 고딕" panose="020B0503020000020004" pitchFamily="50" charset="-127"/>
              </a:rPr>
              <a:t>KIT</a:t>
            </a:r>
            <a:r>
              <a:rPr lang="ko-KR" altLang="en-US" sz="1050" b="1">
                <a:latin typeface="맑은 고딕" panose="020B0503020000020004" pitchFamily="50" charset="-127"/>
                <a:ea typeface="맑은 고딕" panose="020B0503020000020004" pitchFamily="50" charset="-127"/>
              </a:rPr>
              <a:t>업무관리시스템</a:t>
            </a:r>
            <a:endParaRPr lang="ko-KR" altLang="en-US" sz="1050" b="0" i="0">
              <a:effectLst/>
              <a:latin typeface="Dotum" panose="020B0600000101010101" pitchFamily="50" charset="-127"/>
              <a:ea typeface="Dotum" panose="020B0600000101010101" pitchFamily="50" charset="-127"/>
            </a:endParaRPr>
          </a:p>
        </p:txBody>
      </p:sp>
      <p:sp>
        <p:nvSpPr>
          <p:cNvPr id="71" name="직사각형 70">
            <a:extLst>
              <a:ext uri="{FF2B5EF4-FFF2-40B4-BE49-F238E27FC236}">
                <a16:creationId xmlns="" xmlns:a16="http://schemas.microsoft.com/office/drawing/2014/main" id="{AAFD62F0-CA19-DA0D-6E0C-4D4B38DB910D}"/>
              </a:ext>
            </a:extLst>
          </p:cNvPr>
          <p:cNvSpPr/>
          <p:nvPr/>
        </p:nvSpPr>
        <p:spPr>
          <a:xfrm>
            <a:off x="269377" y="6019196"/>
            <a:ext cx="1539691" cy="538609"/>
          </a:xfrm>
          <a:prstGeom prst="rect">
            <a:avLst/>
          </a:prstGeom>
        </p:spPr>
        <p:txBody>
          <a:bodyPr wrap="square">
            <a:spAutoFit/>
          </a:bodyPr>
          <a:lstStyle/>
          <a:p>
            <a:pPr>
              <a:spcAft>
                <a:spcPts val="300"/>
              </a:spcAft>
            </a:pPr>
            <a:r>
              <a:rPr lang="en-US" altLang="ko-KR" sz="800" err="1">
                <a:latin typeface="Segoe UI" panose="020B0502040204020203" pitchFamily="34" charset="0"/>
                <a:cs typeface="Segoe UI" panose="020B0502040204020203" pitchFamily="34" charset="0"/>
              </a:rPr>
              <a:t>KITValley</a:t>
            </a:r>
            <a:endParaRPr lang="en-US" altLang="ko-KR" sz="800">
              <a:latin typeface="Segoe UI" panose="020B0502040204020203" pitchFamily="34" charset="0"/>
              <a:cs typeface="Segoe UI" panose="020B0502040204020203" pitchFamily="34" charset="0"/>
            </a:endParaRP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권기봉</a:t>
            </a:r>
            <a:endParaRPr lang="en-US" altLang="ko-KR" sz="800">
              <a:latin typeface="Segoe UI" panose="020B0502040204020203" pitchFamily="34" charset="0"/>
              <a:cs typeface="Segoe UI" panose="020B0502040204020203" pitchFamily="34" charset="0"/>
            </a:endParaRPr>
          </a:p>
        </p:txBody>
      </p:sp>
      <p:cxnSp>
        <p:nvCxnSpPr>
          <p:cNvPr id="72" name="직선 연결선 71">
            <a:extLst>
              <a:ext uri="{FF2B5EF4-FFF2-40B4-BE49-F238E27FC236}">
                <a16:creationId xmlns="" xmlns:a16="http://schemas.microsoft.com/office/drawing/2014/main" id="{79EE7B31-984D-1D85-1D9E-8EBD90867C98}"/>
              </a:ext>
            </a:extLst>
          </p:cNvPr>
          <p:cNvCxnSpPr/>
          <p:nvPr/>
        </p:nvCxnSpPr>
        <p:spPr>
          <a:xfrm>
            <a:off x="224154" y="3255199"/>
            <a:ext cx="0" cy="1099789"/>
          </a:xfrm>
          <a:prstGeom prst="line">
            <a:avLst/>
          </a:prstGeom>
          <a:ln w="57150">
            <a:solidFill>
              <a:srgbClr val="2E75B6"/>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37A51D49-44FB-0F0B-57C1-105F0E98D596}"/>
              </a:ext>
            </a:extLst>
          </p:cNvPr>
          <p:cNvCxnSpPr/>
          <p:nvPr/>
        </p:nvCxnSpPr>
        <p:spPr>
          <a:xfrm>
            <a:off x="224154" y="4394499"/>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C1DD15D7-EDC0-4121-F58B-115A36A17EBB}"/>
              </a:ext>
            </a:extLst>
          </p:cNvPr>
          <p:cNvCxnSpPr/>
          <p:nvPr/>
        </p:nvCxnSpPr>
        <p:spPr>
          <a:xfrm>
            <a:off x="224154" y="5528355"/>
            <a:ext cx="0" cy="1088900"/>
          </a:xfrm>
          <a:prstGeom prst="line">
            <a:avLst/>
          </a:prstGeom>
          <a:ln w="57150">
            <a:solidFill>
              <a:srgbClr val="F3B348"/>
            </a:solidFill>
            <a:tailEnd type="none"/>
          </a:ln>
        </p:spPr>
        <p:style>
          <a:lnRef idx="1">
            <a:schemeClr val="accent1"/>
          </a:lnRef>
          <a:fillRef idx="0">
            <a:schemeClr val="accent1"/>
          </a:fillRef>
          <a:effectRef idx="0">
            <a:schemeClr val="accent1"/>
          </a:effectRef>
          <a:fontRef idx="minor">
            <a:schemeClr val="tx1"/>
          </a:fontRef>
        </p:style>
      </p:cxnSp>
      <p:sp>
        <p:nvSpPr>
          <p:cNvPr id="75" name="Panel">
            <a:extLst>
              <a:ext uri="{FF2B5EF4-FFF2-40B4-BE49-F238E27FC236}">
                <a16:creationId xmlns="" xmlns:a16="http://schemas.microsoft.com/office/drawing/2014/main" id="{8B2E637C-7548-7C32-65AB-25AFB7C4FDC6}"/>
              </a:ext>
            </a:extLst>
          </p:cNvPr>
          <p:cNvSpPr/>
          <p:nvPr/>
        </p:nvSpPr>
        <p:spPr>
          <a:xfrm>
            <a:off x="224154" y="6701090"/>
            <a:ext cx="1861891" cy="1085505"/>
          </a:xfrm>
          <a:prstGeom prst="rect">
            <a:avLst/>
          </a:prstGeom>
          <a:noFill/>
          <a:ln w="3175">
            <a:solidFill>
              <a:srgbClr val="B1B4BA"/>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76" name="직사각형 75">
            <a:extLst>
              <a:ext uri="{FF2B5EF4-FFF2-40B4-BE49-F238E27FC236}">
                <a16:creationId xmlns="" xmlns:a16="http://schemas.microsoft.com/office/drawing/2014/main" id="{B2C2F4A3-DA50-759E-9550-AB80823612C4}"/>
              </a:ext>
            </a:extLst>
          </p:cNvPr>
          <p:cNvSpPr/>
          <p:nvPr/>
        </p:nvSpPr>
        <p:spPr>
          <a:xfrm>
            <a:off x="236686" y="6862577"/>
            <a:ext cx="1445434" cy="323165"/>
          </a:xfrm>
          <a:prstGeom prst="rect">
            <a:avLst/>
          </a:prstGeom>
        </p:spPr>
        <p:txBody>
          <a:bodyPr wrap="square" lIns="0" tIns="0" rIns="0" bIns="0">
            <a:normAutofit/>
          </a:bodyPr>
          <a:lstStyle/>
          <a:p>
            <a:pPr marL="127000" marR="0" indent="0" algn="l">
              <a:spcBef>
                <a:spcPts val="0"/>
              </a:spcBef>
              <a:spcAft>
                <a:spcPts val="0"/>
              </a:spcAft>
            </a:pPr>
            <a:r>
              <a:rPr lang="ko-KR" altLang="en-US" sz="1050" b="1" i="0" spc="0" err="1">
                <a:effectLst/>
                <a:latin typeface="맑은 고딕" panose="020B0503020000020004" pitchFamily="50" charset="-127"/>
                <a:ea typeface="맑은 고딕" panose="020B0503020000020004" pitchFamily="50" charset="-127"/>
              </a:rPr>
              <a:t>도시폭염을</a:t>
            </a:r>
            <a:r>
              <a:rPr lang="ko-KR" altLang="en-US" sz="1050" b="1" i="0" spc="0">
                <a:effectLst/>
                <a:latin typeface="맑은 고딕" panose="020B0503020000020004" pitchFamily="50" charset="-127"/>
                <a:ea typeface="맑은 고딕" panose="020B0503020000020004" pitchFamily="50" charset="-127"/>
              </a:rPr>
              <a:t> 고려한</a:t>
            </a:r>
            <a:endParaRPr lang="en-US" altLang="ko-KR" sz="1050" b="1" i="0" spc="0">
              <a:effectLst/>
              <a:latin typeface="맑은 고딕" panose="020B0503020000020004" pitchFamily="50" charset="-127"/>
              <a:ea typeface="맑은 고딕" panose="020B0503020000020004" pitchFamily="50" charset="-127"/>
            </a:endParaRPr>
          </a:p>
          <a:p>
            <a:pPr marL="127000" marR="0" indent="0" algn="l">
              <a:spcBef>
                <a:spcPts val="0"/>
              </a:spcBef>
              <a:spcAft>
                <a:spcPts val="0"/>
              </a:spcAft>
            </a:pPr>
            <a:r>
              <a:rPr lang="ko-KR" altLang="en-US" sz="1050" b="1" i="0" spc="0">
                <a:effectLst/>
                <a:latin typeface="맑은 고딕" panose="020B0503020000020004" pitchFamily="50" charset="-127"/>
                <a:ea typeface="맑은 고딕" panose="020B0503020000020004" pitchFamily="50" charset="-127"/>
              </a:rPr>
              <a:t>폭염저감기술 최적화</a:t>
            </a:r>
            <a:endParaRPr lang="ko-KR" altLang="en-US" sz="1050" b="0" i="0">
              <a:effectLst/>
              <a:latin typeface="Dotum" panose="020B0600000101010101" pitchFamily="50" charset="-127"/>
              <a:ea typeface="Dotum" panose="020B0600000101010101" pitchFamily="50" charset="-127"/>
            </a:endParaRPr>
          </a:p>
        </p:txBody>
      </p:sp>
      <p:sp>
        <p:nvSpPr>
          <p:cNvPr id="77" name="직사각형 76">
            <a:extLst>
              <a:ext uri="{FF2B5EF4-FFF2-40B4-BE49-F238E27FC236}">
                <a16:creationId xmlns="" xmlns:a16="http://schemas.microsoft.com/office/drawing/2014/main" id="{989B4945-BC07-3DA1-D938-31F762C950CC}"/>
              </a:ext>
            </a:extLst>
          </p:cNvPr>
          <p:cNvSpPr/>
          <p:nvPr/>
        </p:nvSpPr>
        <p:spPr>
          <a:xfrm>
            <a:off x="269377" y="7189628"/>
            <a:ext cx="1539695" cy="538609"/>
          </a:xfrm>
          <a:prstGeom prst="rect">
            <a:avLst/>
          </a:prstGeom>
        </p:spPr>
        <p:txBody>
          <a:bodyPr wrap="square">
            <a:spAutoFit/>
          </a:bodyPr>
          <a:lstStyle/>
          <a:p>
            <a:pPr>
              <a:spcAft>
                <a:spcPts val="300"/>
              </a:spcAft>
            </a:pPr>
            <a:r>
              <a:rPr lang="ko-KR" altLang="en-US" sz="800">
                <a:latin typeface="Segoe UI" panose="020B0502040204020203" pitchFamily="34" charset="0"/>
                <a:cs typeface="Segoe UI" panose="020B0502040204020203" pitchFamily="34" charset="0"/>
              </a:rPr>
              <a:t>행정안전부</a:t>
            </a:r>
            <a:r>
              <a:rPr lang="en-US" altLang="ko-KR" sz="800">
                <a:latin typeface="Segoe UI" panose="020B0502040204020203" pitchFamily="34" charset="0"/>
                <a:cs typeface="Segoe UI" panose="020B0502040204020203" pitchFamily="34" charset="0"/>
              </a:rPr>
              <a:t> (</a:t>
            </a:r>
            <a:r>
              <a:rPr lang="ko-KR" altLang="en-US" sz="800">
                <a:latin typeface="Segoe UI" panose="020B0502040204020203" pitchFamily="34" charset="0"/>
                <a:cs typeface="Segoe UI" panose="020B0502040204020203" pitchFamily="34" charset="0"/>
              </a:rPr>
              <a:t>재난안전연구원</a:t>
            </a:r>
            <a:r>
              <a:rPr lang="en-US" altLang="ko-KR" sz="800">
                <a:latin typeface="Segoe UI" panose="020B0502040204020203" pitchFamily="34" charset="0"/>
                <a:cs typeface="Segoe UI" panose="020B0502040204020203" pitchFamily="34" charset="0"/>
              </a:rPr>
              <a:t>)</a:t>
            </a:r>
          </a:p>
          <a:p>
            <a:pPr>
              <a:spcAft>
                <a:spcPts val="300"/>
              </a:spcAft>
            </a:pPr>
            <a:r>
              <a:rPr lang="en-US" altLang="ko-KR" sz="800">
                <a:latin typeface="Segoe UI" panose="020B0502040204020203" pitchFamily="34" charset="0"/>
                <a:cs typeface="Segoe UI" panose="020B0502040204020203" pitchFamily="34" charset="0"/>
              </a:rPr>
              <a:t>2023-01-01 ~ 2023-12-31</a:t>
            </a:r>
          </a:p>
          <a:p>
            <a:pPr>
              <a:spcAft>
                <a:spcPts val="300"/>
              </a:spcAft>
            </a:pPr>
            <a:r>
              <a:rPr lang="en-US" altLang="ko-KR" sz="800">
                <a:latin typeface="Segoe UI" panose="020B0502040204020203" pitchFamily="34" charset="0"/>
                <a:cs typeface="Segoe UI" panose="020B0502040204020203" pitchFamily="34" charset="0"/>
              </a:rPr>
              <a:t>PM</a:t>
            </a:r>
            <a:r>
              <a:rPr lang="ko-KR" altLang="en-US" sz="800">
                <a:latin typeface="Segoe UI" panose="020B0502040204020203" pitchFamily="34" charset="0"/>
                <a:cs typeface="Segoe UI" panose="020B0502040204020203" pitchFamily="34" charset="0"/>
              </a:rPr>
              <a:t> </a:t>
            </a:r>
            <a:r>
              <a:rPr lang="en-US" altLang="ko-KR" sz="800">
                <a:latin typeface="Segoe UI" panose="020B0502040204020203" pitchFamily="34" charset="0"/>
                <a:cs typeface="Segoe UI" panose="020B0502040204020203" pitchFamily="34" charset="0"/>
              </a:rPr>
              <a:t>: </a:t>
            </a:r>
            <a:r>
              <a:rPr lang="ko-KR" altLang="en-US" sz="800" err="1">
                <a:latin typeface="Segoe UI" panose="020B0502040204020203" pitchFamily="34" charset="0"/>
                <a:cs typeface="Segoe UI" panose="020B0502040204020203" pitchFamily="34" charset="0"/>
              </a:rPr>
              <a:t>최재춘</a:t>
            </a:r>
            <a:endParaRPr lang="en-US" altLang="ko-KR" sz="800">
              <a:latin typeface="Segoe UI" panose="020B0502040204020203" pitchFamily="34" charset="0"/>
              <a:cs typeface="Segoe UI" panose="020B0502040204020203" pitchFamily="34" charset="0"/>
            </a:endParaRPr>
          </a:p>
        </p:txBody>
      </p:sp>
      <p:cxnSp>
        <p:nvCxnSpPr>
          <p:cNvPr id="78" name="직선 연결선 77">
            <a:extLst>
              <a:ext uri="{FF2B5EF4-FFF2-40B4-BE49-F238E27FC236}">
                <a16:creationId xmlns="" xmlns:a16="http://schemas.microsoft.com/office/drawing/2014/main" id="{1ECD9D24-229F-9915-9C63-64D5CDE3FB6A}"/>
              </a:ext>
            </a:extLst>
          </p:cNvPr>
          <p:cNvCxnSpPr/>
          <p:nvPr/>
        </p:nvCxnSpPr>
        <p:spPr>
          <a:xfrm>
            <a:off x="224154" y="6698787"/>
            <a:ext cx="0" cy="1088900"/>
          </a:xfrm>
          <a:prstGeom prst="line">
            <a:avLst/>
          </a:prstGeom>
          <a:ln w="57150">
            <a:solidFill>
              <a:srgbClr val="B1B4BA"/>
            </a:solidFill>
            <a:tailEnd type="none"/>
          </a:ln>
        </p:spPr>
        <p:style>
          <a:lnRef idx="1">
            <a:schemeClr val="accent1"/>
          </a:lnRef>
          <a:fillRef idx="0">
            <a:schemeClr val="accent1"/>
          </a:fillRef>
          <a:effectRef idx="0">
            <a:schemeClr val="accent1"/>
          </a:effectRef>
          <a:fontRef idx="minor">
            <a:schemeClr val="tx1"/>
          </a:fontRef>
        </p:style>
      </p:cxnSp>
      <p:sp>
        <p:nvSpPr>
          <p:cNvPr id="79" name="사각형: 둥근 모서리 204">
            <a:extLst>
              <a:ext uri="{FF2B5EF4-FFF2-40B4-BE49-F238E27FC236}">
                <a16:creationId xmlns="" xmlns:a16="http://schemas.microsoft.com/office/drawing/2014/main" id="{775A0D03-0A65-9103-BC86-EE74190BE350}"/>
              </a:ext>
            </a:extLst>
          </p:cNvPr>
          <p:cNvSpPr/>
          <p:nvPr/>
        </p:nvSpPr>
        <p:spPr>
          <a:xfrm>
            <a:off x="1387230" y="3318790"/>
            <a:ext cx="312821"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i="0" spc="0">
                <a:solidFill>
                  <a:schemeClr val="tx1"/>
                </a:solidFill>
                <a:effectLst/>
                <a:latin typeface="맑은 고딕" panose="020B0503020000020004" pitchFamily="50" charset="-127"/>
                <a:ea typeface="맑은 고딕" panose="020B0503020000020004" pitchFamily="50" charset="-127"/>
              </a:rPr>
              <a:t>R&amp;D</a:t>
            </a:r>
            <a:endParaRPr lang="ko-KR" altLang="en-US" sz="1100">
              <a:solidFill>
                <a:schemeClr val="tx1"/>
              </a:solidFill>
            </a:endParaRPr>
          </a:p>
        </p:txBody>
      </p:sp>
      <p:sp>
        <p:nvSpPr>
          <p:cNvPr id="80" name="사각형: 둥근 모서리 208">
            <a:extLst>
              <a:ext uri="{FF2B5EF4-FFF2-40B4-BE49-F238E27FC236}">
                <a16:creationId xmlns="" xmlns:a16="http://schemas.microsoft.com/office/drawing/2014/main" id="{EDA52BB0-CFBE-BBB9-00DD-2660A9EEC04E}"/>
              </a:ext>
            </a:extLst>
          </p:cNvPr>
          <p:cNvSpPr/>
          <p:nvPr/>
        </p:nvSpPr>
        <p:spPr>
          <a:xfrm>
            <a:off x="1375941" y="4463935"/>
            <a:ext cx="312821"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en-US" altLang="ko-KR" sz="1100">
                <a:solidFill>
                  <a:schemeClr val="tx1"/>
                </a:solidFill>
              </a:rPr>
              <a:t>TF</a:t>
            </a:r>
            <a:endParaRPr lang="ko-KR" altLang="en-US" sz="1100">
              <a:solidFill>
                <a:schemeClr val="tx1"/>
              </a:solidFill>
            </a:endParaRPr>
          </a:p>
        </p:txBody>
      </p:sp>
      <p:sp>
        <p:nvSpPr>
          <p:cNvPr id="81" name="사각형: 둥근 모서리 213">
            <a:extLst>
              <a:ext uri="{FF2B5EF4-FFF2-40B4-BE49-F238E27FC236}">
                <a16:creationId xmlns="" xmlns:a16="http://schemas.microsoft.com/office/drawing/2014/main" id="{32F33106-914D-AFA8-B3A5-0F0F1B5309A5}"/>
              </a:ext>
            </a:extLst>
          </p:cNvPr>
          <p:cNvSpPr/>
          <p:nvPr/>
        </p:nvSpPr>
        <p:spPr>
          <a:xfrm>
            <a:off x="1375941" y="5597791"/>
            <a:ext cx="312821" cy="153815"/>
          </a:xfrm>
          <a:prstGeom prst="roundRect">
            <a:avLst/>
          </a:prstGeom>
          <a:solidFill>
            <a:schemeClr val="accent6">
              <a:lumMod val="60000"/>
              <a:lumOff val="40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용역</a:t>
            </a:r>
            <a:endParaRPr lang="ko-KR" altLang="en-US" sz="1100">
              <a:solidFill>
                <a:schemeClr val="tx1"/>
              </a:solidFill>
            </a:endParaRPr>
          </a:p>
        </p:txBody>
      </p:sp>
      <p:sp>
        <p:nvSpPr>
          <p:cNvPr id="82" name="사각형: 둥근 모서리 217">
            <a:extLst>
              <a:ext uri="{FF2B5EF4-FFF2-40B4-BE49-F238E27FC236}">
                <a16:creationId xmlns="" xmlns:a16="http://schemas.microsoft.com/office/drawing/2014/main" id="{2857C4B8-FE68-E0B1-5158-658AE62C98BD}"/>
              </a:ext>
            </a:extLst>
          </p:cNvPr>
          <p:cNvSpPr/>
          <p:nvPr/>
        </p:nvSpPr>
        <p:spPr>
          <a:xfrm>
            <a:off x="1375941" y="6731647"/>
            <a:ext cx="312821" cy="153815"/>
          </a:xfrm>
          <a:prstGeom prst="roundRect">
            <a:avLst/>
          </a:prstGeom>
          <a:solidFill>
            <a:srgbClr val="FFCCFF"/>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기타</a:t>
            </a:r>
          </a:p>
        </p:txBody>
      </p:sp>
      <p:sp>
        <p:nvSpPr>
          <p:cNvPr id="83" name="사각형: 둥근 모서리 204">
            <a:extLst>
              <a:ext uri="{FF2B5EF4-FFF2-40B4-BE49-F238E27FC236}">
                <a16:creationId xmlns="" xmlns:a16="http://schemas.microsoft.com/office/drawing/2014/main" id="{775A0D03-0A65-9103-BC86-EE74190BE350}"/>
              </a:ext>
            </a:extLst>
          </p:cNvPr>
          <p:cNvSpPr/>
          <p:nvPr/>
        </p:nvSpPr>
        <p:spPr>
          <a:xfrm>
            <a:off x="1734829" y="3313273"/>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92500" lnSpcReduction="10000"/>
          </a:bodyPr>
          <a:lstStyle/>
          <a:p>
            <a:pPr algn="ctr"/>
            <a:r>
              <a:rPr lang="ko-KR" altLang="en-US" sz="1100">
                <a:solidFill>
                  <a:schemeClr val="tx1"/>
                </a:solidFill>
              </a:rPr>
              <a:t>공개</a:t>
            </a:r>
          </a:p>
        </p:txBody>
      </p:sp>
      <p:sp>
        <p:nvSpPr>
          <p:cNvPr id="84" name="사각형: 둥근 모서리 204">
            <a:extLst>
              <a:ext uri="{FF2B5EF4-FFF2-40B4-BE49-F238E27FC236}">
                <a16:creationId xmlns="" xmlns:a16="http://schemas.microsoft.com/office/drawing/2014/main" id="{775A0D03-0A65-9103-BC86-EE74190BE350}"/>
              </a:ext>
            </a:extLst>
          </p:cNvPr>
          <p:cNvSpPr/>
          <p:nvPr/>
        </p:nvSpPr>
        <p:spPr>
          <a:xfrm>
            <a:off x="1734829" y="44647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5" name="사각형: 둥근 모서리 204">
            <a:extLst>
              <a:ext uri="{FF2B5EF4-FFF2-40B4-BE49-F238E27FC236}">
                <a16:creationId xmlns="" xmlns:a16="http://schemas.microsoft.com/office/drawing/2014/main" id="{775A0D03-0A65-9103-BC86-EE74190BE350}"/>
              </a:ext>
            </a:extLst>
          </p:cNvPr>
          <p:cNvSpPr/>
          <p:nvPr/>
        </p:nvSpPr>
        <p:spPr>
          <a:xfrm>
            <a:off x="1734829" y="5582340"/>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6" name="사각형: 둥근 모서리 204">
            <a:extLst>
              <a:ext uri="{FF2B5EF4-FFF2-40B4-BE49-F238E27FC236}">
                <a16:creationId xmlns="" xmlns:a16="http://schemas.microsoft.com/office/drawing/2014/main" id="{775A0D03-0A65-9103-BC86-EE74190BE350}"/>
              </a:ext>
            </a:extLst>
          </p:cNvPr>
          <p:cNvSpPr/>
          <p:nvPr/>
        </p:nvSpPr>
        <p:spPr>
          <a:xfrm>
            <a:off x="1734829" y="6733806"/>
            <a:ext cx="312821" cy="153815"/>
          </a:xfrm>
          <a:prstGeom prst="roundRect">
            <a:avLst/>
          </a:prstGeom>
          <a:solidFill>
            <a:schemeClr val="bg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a:solidFill>
                  <a:schemeClr val="tx1"/>
                </a:solidFill>
              </a:rPr>
              <a:t>비공개</a:t>
            </a:r>
          </a:p>
        </p:txBody>
      </p:sp>
      <p:sp>
        <p:nvSpPr>
          <p:cNvPr id="87" name="직사각형 86">
            <a:extLst>
              <a:ext uri="{FF2B5EF4-FFF2-40B4-BE49-F238E27FC236}">
                <a16:creationId xmlns="" xmlns:a16="http://schemas.microsoft.com/office/drawing/2014/main" id="{C909CFB1-BC41-BD95-B7C6-33370802F7EA}"/>
              </a:ext>
            </a:extLst>
          </p:cNvPr>
          <p:cNvSpPr/>
          <p:nvPr/>
        </p:nvSpPr>
        <p:spPr>
          <a:xfrm>
            <a:off x="3125692" y="5100572"/>
            <a:ext cx="4355670" cy="68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외부 인력은 문서관리 접근 불가</a:t>
            </a:r>
          </a:p>
        </p:txBody>
      </p:sp>
      <p:grpSp>
        <p:nvGrpSpPr>
          <p:cNvPr id="8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a:extLst>
              <a:ext uri="{FF2B5EF4-FFF2-40B4-BE49-F238E27FC236}">
                <a16:creationId xmlns="" xmlns:a16="http://schemas.microsoft.com/office/drawing/2014/main" id="{B8FB41A8-7A82-4F97-D5FE-B6863CD17099}"/>
              </a:ext>
            </a:extLst>
          </p:cNvPr>
          <p:cNvGrpSpPr/>
          <p:nvPr>
            <p:custDataLst>
              <p:tags r:id="rId4"/>
            </p:custDataLst>
          </p:nvPr>
        </p:nvGrpSpPr>
        <p:grpSpPr>
          <a:xfrm>
            <a:off x="2381896" y="1941778"/>
            <a:ext cx="8041401" cy="293920"/>
            <a:chOff x="595686" y="2423985"/>
            <a:chExt cx="3605821" cy="240314"/>
          </a:xfrm>
          <a:solidFill>
            <a:srgbClr val="FFFFFF"/>
          </a:solidFill>
        </p:grpSpPr>
        <p:cxnSp>
          <p:nvCxnSpPr>
            <p:cNvPr id="89" name="Line 1" descr="&lt;SmartSettings&gt;&lt;SmartResize anchorLeft=&quot;Absolute&quot; anchorTop=&quot;None&quot; anchorRight=&quot;None&quot; anchorBottom=&quot;Absolute&quot; /&gt;&lt;/SmartSettings&gt;">
              <a:extLst>
                <a:ext uri="{FF2B5EF4-FFF2-40B4-BE49-F238E27FC236}">
                  <a16:creationId xmlns="" xmlns:a16="http://schemas.microsoft.com/office/drawing/2014/main" id="{B83164A4-50EC-1E6D-D9BD-3244CC2B8B4C}"/>
                </a:ext>
              </a:extLst>
            </p:cNvPr>
            <p:cNvCxnSpPr>
              <a:cxnSpLocks/>
            </p:cNvCxnSpPr>
            <p:nvPr>
              <p:custDataLst>
                <p:tags r:id="rId5"/>
              </p:custDataLst>
            </p:nvPr>
          </p:nvCxnSpPr>
          <p:spPr>
            <a:xfrm flipH="1">
              <a:off x="595686" y="2664286"/>
              <a:ext cx="2427435"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0" name="Line 2" descr="&lt;SmartSettings&gt;&lt;SmartResize anchorLeft=&quot;Absolute&quot; anchorTop=&quot;None&quot; anchorRight=&quot;Absolute&quot; anchorBottom=&quot;Absolute&quot; /&gt;&lt;/SmartSettings&gt;">
              <a:extLst>
                <a:ext uri="{FF2B5EF4-FFF2-40B4-BE49-F238E27FC236}">
                  <a16:creationId xmlns="" xmlns:a16="http://schemas.microsoft.com/office/drawing/2014/main" id="{3FAD7C35-E548-16D9-08AE-B32E3D8A8653}"/>
                </a:ext>
              </a:extLst>
            </p:cNvPr>
            <p:cNvCxnSpPr>
              <a:cxnSpLocks/>
            </p:cNvCxnSpPr>
            <p:nvPr>
              <p:custDataLst>
                <p:tags r:id="rId6"/>
              </p:custDataLst>
            </p:nvPr>
          </p:nvCxnSpPr>
          <p:spPr>
            <a:xfrm>
              <a:off x="3475115" y="2664286"/>
              <a:ext cx="726392"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1" name="Tab Selected"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6F279854-6560-7E72-EB2C-EF170662A64B}"/>
                </a:ext>
              </a:extLst>
            </p:cNvPr>
            <p:cNvSpPr>
              <a:spLocks/>
            </p:cNvSpPr>
            <p:nvPr>
              <p:custDataLst>
                <p:tags r:id="rId7"/>
              </p:custDataLst>
            </p:nvPr>
          </p:nvSpPr>
          <p:spPr bwMode="auto">
            <a:xfrm>
              <a:off x="3023121" y="2423985"/>
              <a:ext cx="451994" cy="240302"/>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문서관리</a:t>
              </a:r>
              <a:endParaRPr lang="en-US" sz="900">
                <a:solidFill>
                  <a:srgbClr val="5F5F5F"/>
                </a:solidFill>
                <a:latin typeface="Segoe UI" panose="020B0502040204020203" pitchFamily="34" charset="0"/>
                <a:cs typeface="Segoe UI" panose="020B0502040204020203" pitchFamily="34" charset="0"/>
              </a:endParaRPr>
            </a:p>
          </p:txBody>
        </p:sp>
        <p:sp>
          <p:nvSpPr>
            <p:cNvPr id="92"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816218B1-0E74-60BF-828B-F5A4F57E6672}"/>
                </a:ext>
              </a:extLst>
            </p:cNvPr>
            <p:cNvSpPr>
              <a:spLocks/>
            </p:cNvSpPr>
            <p:nvPr>
              <p:custDataLst>
                <p:tags r:id="rId8"/>
              </p:custDataLst>
            </p:nvPr>
          </p:nvSpPr>
          <p:spPr bwMode="auto">
            <a:xfrm>
              <a:off x="639820" y="2423991"/>
              <a:ext cx="451994" cy="240303"/>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dirty="0" smtClean="0">
                  <a:solidFill>
                    <a:srgbClr val="5F5F5F"/>
                  </a:solidFill>
                  <a:latin typeface="Segoe UI" panose="020B0502040204020203" pitchFamily="34" charset="0"/>
                  <a:cs typeface="Segoe UI" panose="020B0502040204020203" pitchFamily="34" charset="0"/>
                </a:rPr>
                <a:t>이슈</a:t>
              </a:r>
              <a:endParaRPr lang="en-US" sz="900" dirty="0">
                <a:solidFill>
                  <a:srgbClr val="5F5F5F"/>
                </a:solidFill>
                <a:latin typeface="Segoe UI" panose="020B0502040204020203" pitchFamily="34" charset="0"/>
                <a:cs typeface="Segoe UI" panose="020B0502040204020203" pitchFamily="34" charset="0"/>
              </a:endParaRPr>
            </a:p>
          </p:txBody>
        </p:sp>
        <p:sp>
          <p:nvSpPr>
            <p:cNvPr id="93"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AF83F1D6-150C-C953-5842-D690B9A8077F}"/>
                </a:ext>
              </a:extLst>
            </p:cNvPr>
            <p:cNvSpPr>
              <a:spLocks/>
            </p:cNvSpPr>
            <p:nvPr>
              <p:custDataLst>
                <p:tags r:id="rId9"/>
              </p:custDataLst>
            </p:nvPr>
          </p:nvSpPr>
          <p:spPr bwMode="auto">
            <a:xfrm>
              <a:off x="1116480" y="2423994"/>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개요</a:t>
              </a:r>
              <a:endParaRPr lang="en-US" sz="900">
                <a:solidFill>
                  <a:srgbClr val="5F5F5F"/>
                </a:solidFill>
                <a:latin typeface="Segoe UI" panose="020B0502040204020203" pitchFamily="34" charset="0"/>
                <a:cs typeface="Segoe UI" panose="020B0502040204020203" pitchFamily="34" charset="0"/>
              </a:endParaRPr>
            </a:p>
          </p:txBody>
        </p:sp>
        <p:sp>
          <p:nvSpPr>
            <p:cNvPr id="94"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B14810C5-91EB-9F17-E793-3DDB971D0D73}"/>
                </a:ext>
              </a:extLst>
            </p:cNvPr>
            <p:cNvSpPr>
              <a:spLocks/>
            </p:cNvSpPr>
            <p:nvPr>
              <p:custDataLst>
                <p:tags r:id="rId10"/>
              </p:custDataLst>
            </p:nvPr>
          </p:nvSpPr>
          <p:spPr bwMode="auto">
            <a:xfrm>
              <a:off x="1593141" y="242399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요구사항</a:t>
              </a:r>
              <a:endParaRPr lang="en-US" sz="900">
                <a:solidFill>
                  <a:srgbClr val="5F5F5F"/>
                </a:solidFill>
                <a:latin typeface="Segoe UI" panose="020B0502040204020203" pitchFamily="34" charset="0"/>
                <a:cs typeface="Segoe UI" panose="020B0502040204020203" pitchFamily="34" charset="0"/>
              </a:endParaRPr>
            </a:p>
          </p:txBody>
        </p:sp>
        <p:sp>
          <p:nvSpPr>
            <p:cNvPr id="95"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1"/>
              </p:custDataLst>
            </p:nvPr>
          </p:nvSpPr>
          <p:spPr bwMode="auto">
            <a:xfrm>
              <a:off x="2069801" y="2423991"/>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smtClean="0">
                  <a:solidFill>
                    <a:srgbClr val="5F5F5F"/>
                  </a:solidFill>
                  <a:latin typeface="Segoe UI" panose="020B0502040204020203" pitchFamily="34" charset="0"/>
                  <a:cs typeface="Segoe UI" panose="020B0502040204020203" pitchFamily="34" charset="0"/>
                </a:rPr>
                <a:t>WBS(</a:t>
              </a:r>
              <a:r>
                <a:rPr lang="ko-KR" altLang="en-US" sz="900" smtClean="0">
                  <a:solidFill>
                    <a:srgbClr val="5F5F5F"/>
                  </a:solidFill>
                  <a:latin typeface="Segoe UI" panose="020B0502040204020203" pitchFamily="34" charset="0"/>
                  <a:cs typeface="Segoe UI" panose="020B0502040204020203" pitchFamily="34" charset="0"/>
                </a:rPr>
                <a:t>단계일정</a:t>
              </a:r>
              <a:r>
                <a:rPr lang="en-US" altLang="ko-KR" sz="900" smtClean="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96" name="Tab" descr="&lt;SmartSettings&gt;&lt;SmartResize anchorLeft=&quot;Absolute&quot; anchorTop=&quot;Absolute&quot; anchorRight=&quot;None&quot; anchorBottom=&quot;Absolute&quot; /&gt;&lt;/SmartSettings&gt;">
              <a:extLst>
                <a:ext uri="{FF2B5EF4-FFF2-40B4-BE49-F238E27FC236}">
                  <a16:creationId xmlns="" xmlns:a16="http://schemas.microsoft.com/office/drawing/2014/main" id="{58D6B031-FC33-D3B1-1048-81446F413057}"/>
                </a:ext>
              </a:extLst>
            </p:cNvPr>
            <p:cNvSpPr>
              <a:spLocks/>
            </p:cNvSpPr>
            <p:nvPr>
              <p:custDataLst>
                <p:tags r:id="rId12"/>
              </p:custDataLst>
            </p:nvPr>
          </p:nvSpPr>
          <p:spPr bwMode="auto">
            <a:xfrm>
              <a:off x="2546461" y="2423985"/>
              <a:ext cx="451994" cy="240304"/>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smtClean="0">
                  <a:solidFill>
                    <a:srgbClr val="5F5F5F"/>
                  </a:solidFill>
                  <a:latin typeface="Segoe UI" panose="020B0502040204020203" pitchFamily="34" charset="0"/>
                  <a:cs typeface="Segoe UI" panose="020B0502040204020203" pitchFamily="34" charset="0"/>
                </a:rPr>
                <a:t>리스크관리</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817799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화면 시안</a:t>
            </a:r>
          </a:p>
        </p:txBody>
      </p:sp>
      <p:pic>
        <p:nvPicPr>
          <p:cNvPr id="8" name="그림 7"/>
          <p:cNvPicPr>
            <a:picLocks noChangeAspect="1"/>
          </p:cNvPicPr>
          <p:nvPr/>
        </p:nvPicPr>
        <p:blipFill>
          <a:blip r:embed="rId2"/>
          <a:stretch>
            <a:fillRect/>
          </a:stretch>
        </p:blipFill>
        <p:spPr>
          <a:xfrm>
            <a:off x="441434" y="1146545"/>
            <a:ext cx="11708524" cy="6741777"/>
          </a:xfrm>
          <a:prstGeom prst="rect">
            <a:avLst/>
          </a:prstGeom>
        </p:spPr>
      </p:pic>
      <p:pic>
        <p:nvPicPr>
          <p:cNvPr id="3" name="그림 2"/>
          <p:cNvPicPr>
            <a:picLocks noChangeAspect="1"/>
          </p:cNvPicPr>
          <p:nvPr/>
        </p:nvPicPr>
        <p:blipFill>
          <a:blip r:embed="rId3"/>
          <a:stretch>
            <a:fillRect/>
          </a:stretch>
        </p:blipFill>
        <p:spPr>
          <a:xfrm>
            <a:off x="8874369" y="1664677"/>
            <a:ext cx="3243965" cy="6212156"/>
          </a:xfrm>
          <a:prstGeom prst="rect">
            <a:avLst/>
          </a:prstGeom>
          <a:ln w="6350">
            <a:solidFill>
              <a:schemeClr val="bg1">
                <a:lumMod val="75000"/>
              </a:schemeClr>
            </a:solidFill>
          </a:ln>
        </p:spPr>
      </p:pic>
      <p:pic>
        <p:nvPicPr>
          <p:cNvPr id="5" name="그림 4"/>
          <p:cNvPicPr>
            <a:picLocks noChangeAspect="1"/>
          </p:cNvPicPr>
          <p:nvPr/>
        </p:nvPicPr>
        <p:blipFill>
          <a:blip r:embed="rId4"/>
          <a:stretch>
            <a:fillRect/>
          </a:stretch>
        </p:blipFill>
        <p:spPr>
          <a:xfrm>
            <a:off x="1151833" y="5244080"/>
            <a:ext cx="428685" cy="2276793"/>
          </a:xfrm>
          <a:prstGeom prst="rect">
            <a:avLst/>
          </a:prstGeom>
        </p:spPr>
      </p:pic>
      <p:sp>
        <p:nvSpPr>
          <p:cNvPr id="2" name="직사각형 1"/>
          <p:cNvSpPr/>
          <p:nvPr/>
        </p:nvSpPr>
        <p:spPr>
          <a:xfrm>
            <a:off x="8901332" y="1271954"/>
            <a:ext cx="49237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조직도</a:t>
            </a:r>
          </a:p>
        </p:txBody>
      </p:sp>
      <p:sp>
        <p:nvSpPr>
          <p:cNvPr id="9" name="직사각형 8"/>
          <p:cNvSpPr/>
          <p:nvPr/>
        </p:nvSpPr>
        <p:spPr>
          <a:xfrm>
            <a:off x="9468211" y="1271954"/>
            <a:ext cx="612000"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자리배치도</a:t>
            </a:r>
          </a:p>
        </p:txBody>
      </p:sp>
      <p:sp>
        <p:nvSpPr>
          <p:cNvPr id="10" name="직사각형 9"/>
          <p:cNvSpPr/>
          <p:nvPr/>
        </p:nvSpPr>
        <p:spPr>
          <a:xfrm>
            <a:off x="10154719" y="1271954"/>
            <a:ext cx="556364" cy="316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800"/>
              <a:t>통합알림</a:t>
            </a:r>
          </a:p>
        </p:txBody>
      </p:sp>
    </p:spTree>
    <p:extLst>
      <p:ext uri="{BB962C8B-B14F-4D97-AF65-F5344CB8AC3E}">
        <p14:creationId xmlns:p14="http://schemas.microsoft.com/office/powerpoint/2010/main" val="2529426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홈</a:t>
            </a:r>
          </a:p>
        </p:txBody>
      </p:sp>
      <p:sp>
        <p:nvSpPr>
          <p:cNvPr id="2" name="텍스트 개체 틀 1"/>
          <p:cNvSpPr>
            <a:spLocks noGrp="1"/>
          </p:cNvSpPr>
          <p:nvPr>
            <p:ph type="body" sz="quarter" idx="16"/>
          </p:nvPr>
        </p:nvSpPr>
        <p:spPr/>
        <p:txBody>
          <a:bodyPr anchor="ctr"/>
          <a:lstStyle/>
          <a:p>
            <a:r>
              <a:rPr lang="ko-KR" altLang="en-US"/>
              <a:t>업무보고</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1"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 name="텍스트 개체 틀 7"/>
          <p:cNvSpPr>
            <a:spLocks noGrp="1"/>
          </p:cNvSpPr>
          <p:nvPr>
            <p:ph type="body" sz="quarter" idx="14"/>
          </p:nvPr>
        </p:nvSpPr>
        <p:spPr/>
        <p:txBody>
          <a:bodyPr/>
          <a:lstStyle/>
          <a:p>
            <a:endParaRPr lang="ko-KR" altLang="en-US"/>
          </a:p>
        </p:txBody>
      </p:sp>
      <p:sp>
        <p:nvSpPr>
          <p:cNvPr id="52" name="TextBox 51"/>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내 업무함</a:t>
            </a:r>
          </a:p>
        </p:txBody>
      </p:sp>
      <p:sp>
        <p:nvSpPr>
          <p:cNvPr id="53"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4" name="TextBox 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5"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6" name="직사각형 55"/>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8" name="직선 연결선 5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0"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61" name="직사각형 60"/>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270" name="Group Box" descr="&lt;SmartSettings&gt;&lt;SmartResize enabled=&quot;True&quot; minWidth=&quot;60&quot; minHeight=&quot;22&quot; /&gt;&lt;/SmartSettings&gt;"/>
          <p:cNvGrpSpPr/>
          <p:nvPr>
            <p:custDataLst>
              <p:tags r:id="rId4"/>
            </p:custDataLst>
          </p:nvPr>
        </p:nvGrpSpPr>
        <p:grpSpPr>
          <a:xfrm>
            <a:off x="9526373" y="4507925"/>
            <a:ext cx="3037613" cy="4482993"/>
            <a:chOff x="595686" y="1184134"/>
            <a:chExt cx="1828800" cy="1597744"/>
          </a:xfrm>
        </p:grpSpPr>
        <p:sp>
          <p:nvSpPr>
            <p:cNvPr id="271" name="Panel" descr="&lt;SmartSettings&gt;&lt;SmartResize anchorLeft=&quot;Relative&quot; anchorTop=&quot;Absolute&quot; anchorRight=&quot;Relative&quot; anchorBottom=&quot;Relative&quot; /&gt;&lt;/SmartSettings&gt;"/>
            <p:cNvSpPr/>
            <p:nvPr>
              <p:custDataLst>
                <p:tags r:id="rId30"/>
              </p:custDataLst>
            </p:nvPr>
          </p:nvSpPr>
          <p:spPr>
            <a:xfrm>
              <a:off x="595686" y="1211616"/>
              <a:ext cx="1828800" cy="157026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2" name="Label" descr="&lt;SmartSettings&gt;&lt;SmartResize anchorLeft=&quot;Absolute&quot; anchorTop=&quot;Absolute&quot; anchorRight=&quot;None&quot; anchorBottom=&quot;None&quot; /&gt;&lt;/SmartSettings&gt;"/>
            <p:cNvSpPr txBox="1"/>
            <p:nvPr>
              <p:custDataLst>
                <p:tags r:id="rId31"/>
              </p:custDataLst>
            </p:nvPr>
          </p:nvSpPr>
          <p:spPr>
            <a:xfrm>
              <a:off x="627487" y="1184134"/>
              <a:ext cx="1164942" cy="5594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금주 실적 </a:t>
              </a:r>
              <a:r>
                <a:rPr lang="en-US" altLang="ko-KR" sz="900">
                  <a:solidFill>
                    <a:srgbClr val="5F5F5F"/>
                  </a:solidFill>
                  <a:latin typeface="Segoe UI" panose="020B0502040204020203" pitchFamily="34" charset="0"/>
                  <a:cs typeface="Segoe UI" panose="020B0502040204020203" pitchFamily="34" charset="0"/>
                </a:rPr>
                <a:t>(2023-04-16~2023-04-22)</a:t>
              </a:r>
              <a:endParaRPr lang="en-US" sz="900">
                <a:solidFill>
                  <a:srgbClr val="5F5F5F"/>
                </a:solidFill>
                <a:latin typeface="Segoe UI" panose="020B0502040204020203" pitchFamily="34" charset="0"/>
                <a:cs typeface="Segoe UI" panose="020B0502040204020203" pitchFamily="34" charset="0"/>
              </a:endParaRPr>
            </a:p>
          </p:txBody>
        </p:sp>
      </p:grpSp>
      <p:sp>
        <p:nvSpPr>
          <p:cNvPr id="273" name="Selection Overlay"/>
          <p:cNvSpPr/>
          <p:nvPr/>
        </p:nvSpPr>
        <p:spPr>
          <a:xfrm>
            <a:off x="2379855" y="6714093"/>
            <a:ext cx="3153393"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4" name="Header"/>
          <p:cNvSpPr txBox="1"/>
          <p:nvPr/>
        </p:nvSpPr>
        <p:spPr>
          <a:xfrm>
            <a:off x="2433081" y="672234"/>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275" name="Group Box" descr="&lt;SmartSettings&gt;&lt;SmartResize enabled=&quot;True&quot; minWidth=&quot;60&quot; minHeight=&quot;22&quot; /&gt;&lt;/SmartSettings&gt;"/>
          <p:cNvGrpSpPr/>
          <p:nvPr>
            <p:custDataLst>
              <p:tags r:id="rId5"/>
            </p:custDataLst>
          </p:nvPr>
        </p:nvGrpSpPr>
        <p:grpSpPr>
          <a:xfrm>
            <a:off x="5729108" y="1371755"/>
            <a:ext cx="3667276" cy="3888149"/>
            <a:chOff x="595687" y="1184133"/>
            <a:chExt cx="1828800" cy="2402608"/>
          </a:xfrm>
        </p:grpSpPr>
        <p:sp>
          <p:nvSpPr>
            <p:cNvPr id="276" name="Panel" descr="&lt;SmartSettings&gt;&lt;SmartResize anchorLeft=&quot;Relative&quot; anchorTop=&quot;Absolute&quot; anchorRight=&quot;Relative&quot; anchorBottom=&quot;Relative&quot; /&gt;&lt;/SmartSettings&gt;"/>
            <p:cNvSpPr/>
            <p:nvPr>
              <p:custDataLst>
                <p:tags r:id="rId28"/>
              </p:custDataLst>
            </p:nvPr>
          </p:nvSpPr>
          <p:spPr>
            <a:xfrm>
              <a:off x="595687" y="1231782"/>
              <a:ext cx="1828800" cy="23549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77" name="Label" descr="&lt;SmartSettings&gt;&lt;SmartResize anchorLeft=&quot;Absolute&quot; anchorTop=&quot;Absolute&quot; anchorRight=&quot;None&quot; anchorBottom=&quot;None&quot; /&gt;&lt;/SmartSettings&gt;"/>
            <p:cNvSpPr txBox="1"/>
            <p:nvPr>
              <p:custDataLst>
                <p:tags r:id="rId29"/>
              </p:custDataLst>
            </p:nvPr>
          </p:nvSpPr>
          <p:spPr>
            <a:xfrm>
              <a:off x="622028" y="1184133"/>
              <a:ext cx="356591" cy="96994"/>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진행 중 업무</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78" name="Group Box" descr="&lt;SmartSettings&gt;&lt;SmartResize enabled=&quot;True&quot; minWidth=&quot;60&quot; minHeight=&quot;22&quot; /&gt;&lt;/SmartSettings&gt;"/>
          <p:cNvGrpSpPr/>
          <p:nvPr>
            <p:custDataLst>
              <p:tags r:id="rId6"/>
            </p:custDataLst>
          </p:nvPr>
        </p:nvGrpSpPr>
        <p:grpSpPr>
          <a:xfrm>
            <a:off x="5734896" y="7961197"/>
            <a:ext cx="3664070" cy="1029722"/>
            <a:chOff x="595687" y="1184133"/>
            <a:chExt cx="1828800" cy="1779154"/>
          </a:xfrm>
        </p:grpSpPr>
        <p:sp>
          <p:nvSpPr>
            <p:cNvPr id="279" name="Panel" descr="&lt;SmartSettings&gt;&lt;SmartResize anchorLeft=&quot;Relative&quot; anchorTop=&quot;Absolute&quot; anchorRight=&quot;Relative&quot; anchorBottom=&quot;Relative&quot; /&gt;&lt;/SmartSettings&gt;"/>
            <p:cNvSpPr/>
            <p:nvPr>
              <p:custDataLst>
                <p:tags r:id="rId26"/>
              </p:custDataLst>
            </p:nvPr>
          </p:nvSpPr>
          <p:spPr>
            <a:xfrm>
              <a:off x="595687" y="1317365"/>
              <a:ext cx="1828800" cy="164592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0" name="Label" descr="&lt;SmartSettings&gt;&lt;SmartResize anchorLeft=&quot;Absolute&quot; anchorTop=&quot;Absolute&quot; anchorRight=&quot;None&quot; anchorBottom=&quot;None&quot; /&gt;&lt;/SmartSettings&gt;"/>
            <p:cNvSpPr txBox="1"/>
            <p:nvPr>
              <p:custDataLst>
                <p:tags r:id="rId27"/>
              </p:custDataLst>
            </p:nvPr>
          </p:nvSpPr>
          <p:spPr>
            <a:xfrm>
              <a:off x="622051" y="1184133"/>
              <a:ext cx="152080" cy="271206"/>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보류</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81" name="Slider" descr="&lt;SmartSettings&gt;&lt;SmartResize enabled=&quot;True&quot; minWidth=&quot;10.3&quot; minHeight=&quot;20&quot; /&gt;&lt;/SmartSettings&gt;"/>
          <p:cNvGrpSpPr/>
          <p:nvPr>
            <p:custDataLst>
              <p:tags r:id="rId7"/>
            </p:custDataLst>
          </p:nvPr>
        </p:nvGrpSpPr>
        <p:grpSpPr>
          <a:xfrm flipH="1">
            <a:off x="5486275" y="1457352"/>
            <a:ext cx="149537" cy="7633797"/>
            <a:chOff x="3080996" y="1556367"/>
            <a:chExt cx="130175" cy="1224136"/>
          </a:xfrm>
          <a:solidFill>
            <a:srgbClr val="FFFFFF"/>
          </a:solidFill>
        </p:grpSpPr>
        <p:sp>
          <p:nvSpPr>
            <p:cNvPr id="282"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83" name="Slider Thumb" descr="&lt;SmartSettings&gt;&lt;SmartResize anchorLeft=&quot;Relative&quot; anchorTop=&quot;None&quot; anchorRight=&quot;Relative&quot; anchorBottom=&quot;None&quot; /&gt;&lt;/SmartSettings&gt;"/>
            <p:cNvSpPr/>
            <p:nvPr>
              <p:custDataLst>
                <p:tags r:id="rId25"/>
              </p:custDataLst>
            </p:nvPr>
          </p:nvSpPr>
          <p:spPr>
            <a:xfrm>
              <a:off x="3080996" y="1900533"/>
              <a:ext cx="130175" cy="2087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84" name="Header"/>
          <p:cNvSpPr txBox="1"/>
          <p:nvPr/>
        </p:nvSpPr>
        <p:spPr>
          <a:xfrm>
            <a:off x="2732699" y="6700971"/>
            <a:ext cx="2705022"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285" name="Menu"/>
          <p:cNvSpPr/>
          <p:nvPr/>
        </p:nvSpPr>
        <p:spPr>
          <a:xfrm>
            <a:off x="2994577" y="7113392"/>
            <a:ext cx="2436080" cy="1232132"/>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디자인</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업무명</a:t>
            </a:r>
            <a:r>
              <a:rPr lang="en-US" altLang="ko-KR" sz="900" noProof="1">
                <a:solidFill>
                  <a:srgbClr val="5F5F5F"/>
                </a:solidFill>
                <a:latin typeface="Segoe UI" panose="020B0502040204020203" pitchFamily="34" charset="0"/>
                <a:cs typeface="Segoe UI" panose="020B0502040204020203" pitchFamily="34" charset="0"/>
              </a:rPr>
              <a:t>)</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r>
              <a:rPr lang="en-US" altLang="ko-KR" sz="900" noProof="1">
                <a:solidFill>
                  <a:srgbClr val="5F5F5F"/>
                </a:solidFill>
                <a:latin typeface="Segoe UI" panose="020B0502040204020203" pitchFamily="34" charset="0"/>
                <a:cs typeface="Segoe UI" panose="020B0502040204020203" pitchFamily="34" charset="0"/>
              </a:rPr>
              <a:t>(2)</a:t>
            </a:r>
            <a:endParaRPr lang="en-US"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메인</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서브 </a:t>
            </a:r>
            <a:r>
              <a:rPr lang="en-US" altLang="ko-KR" sz="900" noProof="1">
                <a:solidFill>
                  <a:srgbClr val="5F5F5F"/>
                </a:solidFill>
                <a:latin typeface="Segoe UI" panose="020B0502040204020203" pitchFamily="34" charset="0"/>
                <a:cs typeface="Segoe UI" panose="020B0502040204020203" pitchFamily="34" charset="0"/>
              </a:rPr>
              <a:t>2</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보고서</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286" name="Header"/>
          <p:cNvSpPr txBox="1"/>
          <p:nvPr/>
        </p:nvSpPr>
        <p:spPr>
          <a:xfrm>
            <a:off x="2403137" y="6337235"/>
            <a:ext cx="76328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프로젝트</a:t>
            </a:r>
            <a:endParaRPr lang="en-US" sz="1100">
              <a:solidFill>
                <a:srgbClr val="5F5F5F"/>
              </a:solidFill>
              <a:latin typeface="Segoe UI" panose="020B0502040204020203" pitchFamily="34" charset="0"/>
              <a:cs typeface="Segoe UI" panose="020B0502040204020203" pitchFamily="34" charset="0"/>
            </a:endParaRPr>
          </a:p>
        </p:txBody>
      </p:sp>
      <p:cxnSp>
        <p:nvCxnSpPr>
          <p:cNvPr id="287" name="Line"/>
          <p:cNvCxnSpPr>
            <a:cxnSpLocks/>
          </p:cNvCxnSpPr>
          <p:nvPr/>
        </p:nvCxnSpPr>
        <p:spPr bwMode="auto">
          <a:xfrm>
            <a:off x="2368441" y="6244763"/>
            <a:ext cx="316087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8" name="Header"/>
          <p:cNvSpPr txBox="1"/>
          <p:nvPr/>
        </p:nvSpPr>
        <p:spPr>
          <a:xfrm>
            <a:off x="2732699" y="8712677"/>
            <a:ext cx="269795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endParaRPr lang="en-US" sz="1050">
              <a:solidFill>
                <a:srgbClr val="5F5F5F"/>
              </a:solidFill>
              <a:latin typeface="Segoe UI" panose="020B0502040204020203" pitchFamily="34" charset="0"/>
              <a:cs typeface="Segoe UI" panose="020B0502040204020203" pitchFamily="34" charset="0"/>
            </a:endParaRPr>
          </a:p>
        </p:txBody>
      </p:sp>
      <p:sp>
        <p:nvSpPr>
          <p:cNvPr id="289" name="Rounded Panel"/>
          <p:cNvSpPr/>
          <p:nvPr/>
        </p:nvSpPr>
        <p:spPr>
          <a:xfrm>
            <a:off x="2818433" y="7394724"/>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cxnSp>
        <p:nvCxnSpPr>
          <p:cNvPr id="290" name="Line"/>
          <p:cNvCxnSpPr>
            <a:cxnSpLocks/>
          </p:cNvCxnSpPr>
          <p:nvPr/>
        </p:nvCxnSpPr>
        <p:spPr bwMode="auto">
          <a:xfrm>
            <a:off x="2886893" y="7951637"/>
            <a:ext cx="10429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91" name="Rounded Panel"/>
          <p:cNvSpPr/>
          <p:nvPr/>
        </p:nvSpPr>
        <p:spPr>
          <a:xfrm>
            <a:off x="2492104" y="681136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292" name="직선 연결선 291"/>
          <p:cNvCxnSpPr>
            <a:stCxn id="289" idx="2"/>
          </p:cNvCxnSpPr>
          <p:nvPr/>
        </p:nvCxnSpPr>
        <p:spPr>
          <a:xfrm>
            <a:off x="2898582" y="7557809"/>
            <a:ext cx="0" cy="393828"/>
          </a:xfrm>
          <a:prstGeom prst="line">
            <a:avLst/>
          </a:prstGeom>
          <a:ln w="31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93" name="Rounded Panel"/>
          <p:cNvSpPr/>
          <p:nvPr/>
        </p:nvSpPr>
        <p:spPr>
          <a:xfrm>
            <a:off x="2818433" y="7157657"/>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94" name="Rounded Panel"/>
          <p:cNvSpPr/>
          <p:nvPr/>
        </p:nvSpPr>
        <p:spPr>
          <a:xfrm>
            <a:off x="2818433" y="8093311"/>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295" name="Selection Overlay"/>
          <p:cNvSpPr/>
          <p:nvPr/>
        </p:nvSpPr>
        <p:spPr>
          <a:xfrm>
            <a:off x="2379855" y="8635032"/>
            <a:ext cx="3153393"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96" name="Rounded Panel"/>
          <p:cNvSpPr/>
          <p:nvPr/>
        </p:nvSpPr>
        <p:spPr>
          <a:xfrm>
            <a:off x="2492104" y="8745083"/>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cxnSp>
        <p:nvCxnSpPr>
          <p:cNvPr id="297" name="Line"/>
          <p:cNvCxnSpPr>
            <a:cxnSpLocks/>
          </p:cNvCxnSpPr>
          <p:nvPr/>
        </p:nvCxnSpPr>
        <p:spPr bwMode="auto">
          <a:xfrm>
            <a:off x="2368441" y="1457351"/>
            <a:ext cx="316087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98" name="Header"/>
          <p:cNvSpPr txBox="1"/>
          <p:nvPr/>
        </p:nvSpPr>
        <p:spPr>
          <a:xfrm>
            <a:off x="2403137" y="1621979"/>
            <a:ext cx="804964"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a:t>
            </a:r>
            <a:r>
              <a:rPr lang="ko-KR" altLang="en-US" sz="1200" err="1">
                <a:solidFill>
                  <a:srgbClr val="5F5F5F"/>
                </a:solidFill>
                <a:latin typeface="Segoe UI" panose="020B0502040204020203" pitchFamily="34" charset="0"/>
                <a:cs typeface="Segoe UI" panose="020B0502040204020203" pitchFamily="34" charset="0"/>
              </a:rPr>
              <a:t>업무함</a:t>
            </a:r>
            <a:endParaRPr lang="en-US" sz="1100">
              <a:solidFill>
                <a:srgbClr val="5F5F5F"/>
              </a:solidFill>
              <a:latin typeface="Segoe UI" panose="020B0502040204020203" pitchFamily="34" charset="0"/>
              <a:cs typeface="Segoe UI" panose="020B0502040204020203" pitchFamily="34" charset="0"/>
            </a:endParaRPr>
          </a:p>
        </p:txBody>
      </p:sp>
      <p:sp>
        <p:nvSpPr>
          <p:cNvPr id="299" name="Selection Overlay"/>
          <p:cNvSpPr/>
          <p:nvPr/>
        </p:nvSpPr>
        <p:spPr>
          <a:xfrm>
            <a:off x="2379855" y="1933136"/>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0" name="Rounded Panel"/>
          <p:cNvSpPr/>
          <p:nvPr/>
        </p:nvSpPr>
        <p:spPr>
          <a:xfrm>
            <a:off x="2492104" y="1974969"/>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01" name="Header"/>
          <p:cNvSpPr txBox="1"/>
          <p:nvPr/>
        </p:nvSpPr>
        <p:spPr>
          <a:xfrm>
            <a:off x="2712132" y="1954493"/>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요청한 업무</a:t>
            </a:r>
            <a:endParaRPr lang="en-US" sz="1050">
              <a:solidFill>
                <a:srgbClr val="5F5F5F"/>
              </a:solidFill>
              <a:latin typeface="Segoe UI" panose="020B0502040204020203" pitchFamily="34" charset="0"/>
              <a:cs typeface="Segoe UI" panose="020B0502040204020203" pitchFamily="34" charset="0"/>
            </a:endParaRPr>
          </a:p>
        </p:txBody>
      </p:sp>
      <p:sp>
        <p:nvSpPr>
          <p:cNvPr id="302" name="Add"/>
          <p:cNvSpPr>
            <a:spLocks noChangeAspect="1"/>
          </p:cNvSpPr>
          <p:nvPr/>
        </p:nvSpPr>
        <p:spPr bwMode="auto">
          <a:xfrm>
            <a:off x="4040220" y="7185767"/>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3" name="Add"/>
          <p:cNvSpPr>
            <a:spLocks noChangeAspect="1"/>
          </p:cNvSpPr>
          <p:nvPr/>
        </p:nvSpPr>
        <p:spPr bwMode="auto">
          <a:xfrm>
            <a:off x="3724131" y="7434122"/>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4" name="Add"/>
          <p:cNvSpPr>
            <a:spLocks noChangeAspect="1"/>
          </p:cNvSpPr>
          <p:nvPr/>
        </p:nvSpPr>
        <p:spPr bwMode="auto">
          <a:xfrm>
            <a:off x="3472166" y="8134514"/>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05" name="Menu"/>
          <p:cNvSpPr/>
          <p:nvPr/>
        </p:nvSpPr>
        <p:spPr>
          <a:xfrm>
            <a:off x="2699944" y="2197874"/>
            <a:ext cx="2436080" cy="50885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도시폭염 화면시안 </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차 피드백 회의</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업무관리시스템 화면설계회의</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06" name="Selection Overlay"/>
          <p:cNvSpPr/>
          <p:nvPr/>
        </p:nvSpPr>
        <p:spPr>
          <a:xfrm>
            <a:off x="2379855" y="2779587"/>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07" name="Rounded Panel"/>
          <p:cNvSpPr/>
          <p:nvPr/>
        </p:nvSpPr>
        <p:spPr>
          <a:xfrm>
            <a:off x="2492104" y="282142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08" name="Header"/>
          <p:cNvSpPr txBox="1"/>
          <p:nvPr/>
        </p:nvSpPr>
        <p:spPr>
          <a:xfrm>
            <a:off x="2712132" y="2800944"/>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요청 받은 업무</a:t>
            </a:r>
            <a:endParaRPr lang="en-US" sz="1050">
              <a:solidFill>
                <a:srgbClr val="5F5F5F"/>
              </a:solidFill>
              <a:latin typeface="Segoe UI" panose="020B0502040204020203" pitchFamily="34" charset="0"/>
              <a:cs typeface="Segoe UI" panose="020B0502040204020203" pitchFamily="34" charset="0"/>
            </a:endParaRPr>
          </a:p>
        </p:txBody>
      </p:sp>
      <p:sp>
        <p:nvSpPr>
          <p:cNvPr id="309" name="Menu"/>
          <p:cNvSpPr/>
          <p:nvPr/>
        </p:nvSpPr>
        <p:spPr>
          <a:xfrm>
            <a:off x="2854682" y="3086059"/>
            <a:ext cx="2281342" cy="11295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디자인요청</a:t>
            </a:r>
            <a:r>
              <a:rPr lang="en-US" altLang="ko-KR" sz="900" noProof="1">
                <a:solidFill>
                  <a:srgbClr val="5F5F5F"/>
                </a:solidFill>
                <a:latin typeface="Segoe UI" panose="020B0502040204020203" pitchFamily="34" charset="0"/>
                <a:cs typeface="Segoe UI" panose="020B0502040204020203" pitchFamily="34" charset="0"/>
              </a:rPr>
              <a:t>(2)</a:t>
            </a: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 이력관리</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 채널적용</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명함이미지 신청</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10" name="Border"/>
          <p:cNvSpPr>
            <a:spLocks/>
          </p:cNvSpPr>
          <p:nvPr/>
        </p:nvSpPr>
        <p:spPr bwMode="auto">
          <a:xfrm>
            <a:off x="4933648" y="3131226"/>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수락</a:t>
            </a:r>
            <a:endParaRPr lang="en-US" sz="900">
              <a:solidFill>
                <a:srgbClr val="5F5F5F"/>
              </a:solidFill>
              <a:latin typeface="Segoe UI" panose="020B0502040204020203" pitchFamily="34" charset="0"/>
              <a:cs typeface="Segoe UI" panose="020B0502040204020203" pitchFamily="34" charset="0"/>
            </a:endParaRPr>
          </a:p>
        </p:txBody>
      </p:sp>
      <p:sp>
        <p:nvSpPr>
          <p:cNvPr id="311" name="Border"/>
          <p:cNvSpPr>
            <a:spLocks/>
          </p:cNvSpPr>
          <p:nvPr/>
        </p:nvSpPr>
        <p:spPr bwMode="auto">
          <a:xfrm>
            <a:off x="4933648" y="2250908"/>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확인</a:t>
            </a:r>
            <a:endParaRPr lang="en-US" sz="900">
              <a:solidFill>
                <a:srgbClr val="5F5F5F"/>
              </a:solidFill>
              <a:latin typeface="Segoe UI" panose="020B0502040204020203" pitchFamily="34" charset="0"/>
              <a:cs typeface="Segoe UI" panose="020B0502040204020203" pitchFamily="34" charset="0"/>
            </a:endParaRPr>
          </a:p>
        </p:txBody>
      </p:sp>
      <p:sp>
        <p:nvSpPr>
          <p:cNvPr id="312" name="Border"/>
          <p:cNvSpPr>
            <a:spLocks/>
          </p:cNvSpPr>
          <p:nvPr/>
        </p:nvSpPr>
        <p:spPr bwMode="auto">
          <a:xfrm>
            <a:off x="4933648" y="2487975"/>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미확인</a:t>
            </a:r>
            <a:endParaRPr lang="en-US" sz="900">
              <a:solidFill>
                <a:srgbClr val="5F5F5F"/>
              </a:solidFill>
              <a:latin typeface="Segoe UI" panose="020B0502040204020203" pitchFamily="34" charset="0"/>
              <a:cs typeface="Segoe UI" panose="020B0502040204020203" pitchFamily="34" charset="0"/>
            </a:endParaRPr>
          </a:p>
        </p:txBody>
      </p:sp>
      <p:sp>
        <p:nvSpPr>
          <p:cNvPr id="313" name="Border"/>
          <p:cNvSpPr>
            <a:spLocks/>
          </p:cNvSpPr>
          <p:nvPr/>
        </p:nvSpPr>
        <p:spPr bwMode="auto">
          <a:xfrm>
            <a:off x="4933648" y="3999475"/>
            <a:ext cx="569053"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미수락</a:t>
            </a:r>
            <a:endParaRPr lang="en-US" sz="900">
              <a:solidFill>
                <a:srgbClr val="5F5F5F"/>
              </a:solidFill>
              <a:latin typeface="Segoe UI" panose="020B0502040204020203" pitchFamily="34" charset="0"/>
              <a:cs typeface="Segoe UI" panose="020B0502040204020203" pitchFamily="34" charset="0"/>
            </a:endParaRPr>
          </a:p>
        </p:txBody>
      </p:sp>
      <p:sp>
        <p:nvSpPr>
          <p:cNvPr id="314" name="Selection Overlay"/>
          <p:cNvSpPr/>
          <p:nvPr/>
        </p:nvSpPr>
        <p:spPr>
          <a:xfrm>
            <a:off x="2379855" y="4573551"/>
            <a:ext cx="3153393" cy="263470"/>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15" name="Rounded Panel"/>
          <p:cNvSpPr/>
          <p:nvPr/>
        </p:nvSpPr>
        <p:spPr>
          <a:xfrm>
            <a:off x="2492104" y="4615384"/>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16" name="Header"/>
          <p:cNvSpPr txBox="1"/>
          <p:nvPr/>
        </p:nvSpPr>
        <p:spPr>
          <a:xfrm>
            <a:off x="2712132" y="4594908"/>
            <a:ext cx="2705022"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개인 업무</a:t>
            </a:r>
            <a:endParaRPr lang="en-US" sz="1050">
              <a:solidFill>
                <a:srgbClr val="5F5F5F"/>
              </a:solidFill>
              <a:latin typeface="Segoe UI" panose="020B0502040204020203" pitchFamily="34" charset="0"/>
              <a:cs typeface="Segoe UI" panose="020B0502040204020203" pitchFamily="34" charset="0"/>
            </a:endParaRPr>
          </a:p>
        </p:txBody>
      </p:sp>
      <p:sp>
        <p:nvSpPr>
          <p:cNvPr id="317" name="Menu"/>
          <p:cNvSpPr/>
          <p:nvPr/>
        </p:nvSpPr>
        <p:spPr>
          <a:xfrm>
            <a:off x="2699944" y="4892670"/>
            <a:ext cx="2436080" cy="50885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도시폭염 화면시안 </a:t>
            </a:r>
            <a:r>
              <a:rPr lang="en-US" altLang="ko-KR" sz="900" noProof="1">
                <a:solidFill>
                  <a:srgbClr val="5F5F5F"/>
                </a:solidFill>
                <a:latin typeface="Segoe UI" panose="020B0502040204020203" pitchFamily="34" charset="0"/>
                <a:cs typeface="Segoe UI" panose="020B0502040204020203" pitchFamily="34" charset="0"/>
              </a:rPr>
              <a:t>1</a:t>
            </a:r>
            <a:r>
              <a:rPr lang="ko-KR" altLang="en-US" sz="900" noProof="1">
                <a:solidFill>
                  <a:srgbClr val="5F5F5F"/>
                </a:solidFill>
                <a:latin typeface="Segoe UI" panose="020B0502040204020203" pitchFamily="34" charset="0"/>
                <a:cs typeface="Segoe UI" panose="020B0502040204020203" pitchFamily="34" charset="0"/>
              </a:rPr>
              <a:t>차 피드백 회의</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업무관리시스템 화면설계도 설명자료 작업</a:t>
            </a:r>
            <a:endParaRPr lang="en-US" altLang="ko-KR" sz="900" noProof="1">
              <a:solidFill>
                <a:srgbClr val="5F5F5F"/>
              </a:solidFill>
              <a:latin typeface="Segoe UI" panose="020B0502040204020203" pitchFamily="34" charset="0"/>
              <a:cs typeface="Segoe UI" panose="020B0502040204020203" pitchFamily="34" charset="0"/>
            </a:endParaRPr>
          </a:p>
        </p:txBody>
      </p:sp>
      <p:grpSp>
        <p:nvGrpSpPr>
          <p:cNvPr id="318" name="Tooltip" descr="&lt;SmartSettings&gt;&lt;SmartResize enabled=&quot;True&quot; minWidth=&quot;6&quot; minHeight=&quot;20&quot; /&gt;&lt;/SmartSettings&gt;"/>
          <p:cNvGrpSpPr/>
          <p:nvPr>
            <p:custDataLst>
              <p:tags r:id="rId8"/>
            </p:custDataLst>
          </p:nvPr>
        </p:nvGrpSpPr>
        <p:grpSpPr>
          <a:xfrm>
            <a:off x="3112229" y="8230677"/>
            <a:ext cx="824791" cy="273716"/>
            <a:chOff x="3770461" y="1149496"/>
            <a:chExt cx="824791" cy="273716"/>
          </a:xfrm>
          <a:solidFill>
            <a:srgbClr val="FFFFFF"/>
          </a:solidFill>
        </p:grpSpPr>
        <p:sp>
          <p:nvSpPr>
            <p:cNvPr id="319" name="Box" descr="&lt;Tags&gt;&lt;SMARTRESIZEANCHORS&gt;Absolute,None,Absolute,Absolute&lt;/SMARTRESIZEANCHORS&gt;&lt;/Tags&gt;"/>
            <p:cNvSpPr/>
            <p:nvPr/>
          </p:nvSpPr>
          <p:spPr>
            <a:xfrm>
              <a:off x="3770461" y="1216186"/>
              <a:ext cx="824791" cy="207026"/>
            </a:xfrm>
            <a:prstGeom prst="roundRect">
              <a:avLst>
                <a:gd name="adj" fmla="val 1139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7432" rIns="45720" bIns="27432"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하위업무 추가</a:t>
              </a:r>
              <a:endParaRPr lang="en-US" sz="900">
                <a:solidFill>
                  <a:srgbClr val="5F5F5F"/>
                </a:solidFill>
                <a:latin typeface="Segoe UI" panose="020B0502040204020203" pitchFamily="34" charset="0"/>
                <a:cs typeface="Segoe UI" panose="020B0502040204020203" pitchFamily="34" charset="0"/>
              </a:endParaRPr>
            </a:p>
          </p:txBody>
        </p:sp>
        <p:sp>
          <p:nvSpPr>
            <p:cNvPr id="320" name="Arrow" descr="&lt;Tags&gt;&lt;SMARTRESIZEANCHORS&gt;Absolute,None,None,None&lt;/SMARTRESIZEANCHORS&gt;&lt;/Tags&gt;"/>
            <p:cNvSpPr/>
            <p:nvPr/>
          </p:nvSpPr>
          <p:spPr>
            <a:xfrm>
              <a:off x="4144175" y="1149496"/>
              <a:ext cx="77360" cy="66690"/>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321" name="Gap" descr="&lt;Tags&gt;&lt;SMARTRESIZEANCHORS&gt;Absolute,None,None,None&lt;/SMARTRESIZEANCHORS&gt;&lt;/Tags&gt;"/>
            <p:cNvCxnSpPr/>
            <p:nvPr/>
          </p:nvCxnSpPr>
          <p:spPr>
            <a:xfrm rot="10800000">
              <a:off x="4150471" y="1216186"/>
              <a:ext cx="6477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22" name="Add"/>
          <p:cNvSpPr>
            <a:spLocks noChangeAspect="1"/>
          </p:cNvSpPr>
          <p:nvPr/>
        </p:nvSpPr>
        <p:spPr bwMode="auto">
          <a:xfrm>
            <a:off x="5355524" y="465415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23" name="Group Box" descr="&lt;SmartSettings&gt;&lt;SmartResize enabled=&quot;True&quot; minWidth=&quot;60&quot; minHeight=&quot;22&quot; /&gt;&lt;/SmartSettings&gt;"/>
          <p:cNvGrpSpPr/>
          <p:nvPr>
            <p:custDataLst>
              <p:tags r:id="rId9"/>
            </p:custDataLst>
          </p:nvPr>
        </p:nvGrpSpPr>
        <p:grpSpPr>
          <a:xfrm>
            <a:off x="9526373" y="1353330"/>
            <a:ext cx="3037613" cy="2745859"/>
            <a:chOff x="595686" y="1184134"/>
            <a:chExt cx="1828800" cy="1625074"/>
          </a:xfrm>
        </p:grpSpPr>
        <p:sp>
          <p:nvSpPr>
            <p:cNvPr id="324" name="Panel" descr="&lt;SmartSettings&gt;&lt;SmartResize anchorLeft=&quot;Relative&quot; anchorTop=&quot;Absolute&quot; anchorRight=&quot;Relative&quot; anchorBottom=&quot;Relative&quot; /&gt;&lt;/SmartSettings&gt;"/>
            <p:cNvSpPr/>
            <p:nvPr>
              <p:custDataLst>
                <p:tags r:id="rId23"/>
              </p:custDataLst>
            </p:nvPr>
          </p:nvSpPr>
          <p:spPr>
            <a:xfrm>
              <a:off x="595686" y="1229769"/>
              <a:ext cx="1828800" cy="15794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5" name="Label" descr="&lt;SmartSettings&gt;&lt;SmartResize anchorLeft=&quot;Absolute&quot; anchorTop=&quot;Absolute&quot; anchorRight=&quot;None&quot; anchorBottom=&quot;None&quot; /&gt;&lt;/SmartSettings&gt;"/>
            <p:cNvSpPr txBox="1"/>
            <p:nvPr>
              <p:custDataLst>
                <p:tags r:id="rId24"/>
              </p:custDataLst>
            </p:nvPr>
          </p:nvSpPr>
          <p:spPr>
            <a:xfrm>
              <a:off x="627487" y="1184134"/>
              <a:ext cx="760568" cy="92897"/>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금일 실적 </a:t>
              </a:r>
              <a:r>
                <a:rPr lang="en-US" altLang="ko-KR" sz="900">
                  <a:solidFill>
                    <a:srgbClr val="5F5F5F"/>
                  </a:solidFill>
                  <a:latin typeface="Segoe UI" panose="020B0502040204020203" pitchFamily="34" charset="0"/>
                  <a:cs typeface="Segoe UI" panose="020B0502040204020203" pitchFamily="34" charset="0"/>
                </a:rPr>
                <a:t>(2023-04-17)</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26" name="Slider" descr="&lt;SmartSettings&gt;&lt;SmartResize enabled=&quot;True&quot; minWidth=&quot;10.3&quot; minHeight=&quot;20&quot; /&gt;&lt;/SmartSettings&gt;"/>
          <p:cNvGrpSpPr/>
          <p:nvPr>
            <p:custDataLst>
              <p:tags r:id="rId10"/>
            </p:custDataLst>
          </p:nvPr>
        </p:nvGrpSpPr>
        <p:grpSpPr>
          <a:xfrm flipH="1">
            <a:off x="12407764" y="4675608"/>
            <a:ext cx="130810" cy="4224480"/>
            <a:chOff x="3080994" y="1556367"/>
            <a:chExt cx="130175" cy="1224136"/>
          </a:xfrm>
          <a:solidFill>
            <a:srgbClr val="FFFFFF"/>
          </a:solidFill>
        </p:grpSpPr>
        <p:sp>
          <p:nvSpPr>
            <p:cNvPr id="327"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28" name="Slider Thumb" descr="&lt;SmartSettings&gt;&lt;SmartResize anchorLeft=&quot;Relative&quot; anchorTop=&quot;None&quot; anchorRight=&quot;Relative&quot; anchorBottom=&quot;None&quot; /&gt;&lt;/SmartSettings&gt;"/>
            <p:cNvSpPr/>
            <p:nvPr>
              <p:custDataLst>
                <p:tags r:id="rId22"/>
              </p:custDataLst>
            </p:nvPr>
          </p:nvSpPr>
          <p:spPr>
            <a:xfrm>
              <a:off x="3080994" y="1892110"/>
              <a:ext cx="130175" cy="37720"/>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29" name="Slider" descr="&lt;SmartSettings&gt;&lt;SmartResize enabled=&quot;True&quot; minWidth=&quot;10.3&quot; minHeight=&quot;20&quot; /&gt;&lt;/SmartSettings&gt;"/>
          <p:cNvGrpSpPr/>
          <p:nvPr>
            <p:custDataLst>
              <p:tags r:id="rId11"/>
            </p:custDataLst>
          </p:nvPr>
        </p:nvGrpSpPr>
        <p:grpSpPr>
          <a:xfrm flipH="1">
            <a:off x="12392041" y="1748716"/>
            <a:ext cx="148801" cy="2292977"/>
            <a:chOff x="3080986" y="1556367"/>
            <a:chExt cx="130175" cy="1224136"/>
          </a:xfrm>
          <a:solidFill>
            <a:srgbClr val="FFFFFF"/>
          </a:solidFill>
        </p:grpSpPr>
        <p:sp>
          <p:nvSpPr>
            <p:cNvPr id="330"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31" name="Slider Thumb" descr="&lt;SmartSettings&gt;&lt;SmartResize anchorLeft=&quot;Relative&quot; anchorTop=&quot;None&quot; anchorRight=&quot;Relative&quot; anchorBottom=&quot;None&quot; /&gt;&lt;/SmartSettings&gt;"/>
            <p:cNvSpPr/>
            <p:nvPr>
              <p:custDataLst>
                <p:tags r:id="rId21"/>
              </p:custDataLst>
            </p:nvPr>
          </p:nvSpPr>
          <p:spPr>
            <a:xfrm>
              <a:off x="3080986" y="1876225"/>
              <a:ext cx="130175" cy="69496"/>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332" name="Header"/>
          <p:cNvSpPr txBox="1"/>
          <p:nvPr/>
        </p:nvSpPr>
        <p:spPr>
          <a:xfrm>
            <a:off x="9572019" y="4860720"/>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23-04-16 (</a:t>
            </a:r>
            <a:r>
              <a:rPr lang="ko-KR" altLang="en-US" sz="1200">
                <a:solidFill>
                  <a:srgbClr val="5F5F5F"/>
                </a:solidFill>
                <a:latin typeface="Segoe UI" panose="020B0502040204020203" pitchFamily="34" charset="0"/>
                <a:cs typeface="Segoe UI" panose="020B0502040204020203" pitchFamily="34" charset="0"/>
              </a:rPr>
              <a:t>일</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333" name="직사각형 332"/>
          <p:cNvSpPr/>
          <p:nvPr/>
        </p:nvSpPr>
        <p:spPr>
          <a:xfrm>
            <a:off x="559593" y="8118163"/>
            <a:ext cx="2243987" cy="8684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t>각 업무를 누르면</a:t>
            </a:r>
            <a:endParaRPr lang="en-US" altLang="ko-KR" sz="1400"/>
          </a:p>
          <a:p>
            <a:pPr algn="ctr"/>
            <a:r>
              <a:rPr lang="ko-KR" altLang="en-US" sz="1400"/>
              <a:t>상세내역 팝업으로 확인</a:t>
            </a:r>
          </a:p>
        </p:txBody>
      </p:sp>
      <p:sp>
        <p:nvSpPr>
          <p:cNvPr id="334" name="Selection Overlay"/>
          <p:cNvSpPr/>
          <p:nvPr/>
        </p:nvSpPr>
        <p:spPr>
          <a:xfrm>
            <a:off x="5819056" y="3403529"/>
            <a:ext cx="3368700"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35" name="Header"/>
          <p:cNvSpPr txBox="1"/>
          <p:nvPr/>
        </p:nvSpPr>
        <p:spPr>
          <a:xfrm>
            <a:off x="6171899" y="3390407"/>
            <a:ext cx="3015856"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336" name="Menu"/>
          <p:cNvSpPr/>
          <p:nvPr/>
        </p:nvSpPr>
        <p:spPr>
          <a:xfrm>
            <a:off x="6185557" y="3826679"/>
            <a:ext cx="2716010" cy="267766"/>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37" name="Rounded Panel"/>
          <p:cNvSpPr/>
          <p:nvPr/>
        </p:nvSpPr>
        <p:spPr>
          <a:xfrm>
            <a:off x="5931304" y="3500796"/>
            <a:ext cx="202027"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nvGrpSpPr>
          <p:cNvPr id="338" name="Group Box" descr="&lt;SmartSettings&gt;&lt;SmartResize enabled=&quot;True&quot; minWidth=&quot;60&quot; minHeight=&quot;22&quot; /&gt;&lt;/SmartSettings&gt;"/>
          <p:cNvGrpSpPr/>
          <p:nvPr>
            <p:custDataLst>
              <p:tags r:id="rId12"/>
            </p:custDataLst>
          </p:nvPr>
        </p:nvGrpSpPr>
        <p:grpSpPr>
          <a:xfrm>
            <a:off x="5732314" y="5341780"/>
            <a:ext cx="3664070" cy="2443759"/>
            <a:chOff x="595687" y="1184132"/>
            <a:chExt cx="1828800" cy="1604082"/>
          </a:xfrm>
        </p:grpSpPr>
        <p:sp>
          <p:nvSpPr>
            <p:cNvPr id="339" name="Panel" descr="&lt;SmartSettings&gt;&lt;SmartResize anchorLeft=&quot;Relative&quot; anchorTop=&quot;Absolute&quot; anchorRight=&quot;Relative&quot; anchorBottom=&quot;Relative&quot; /&gt;&lt;/SmartSettings&gt;"/>
            <p:cNvSpPr/>
            <p:nvPr>
              <p:custDataLst>
                <p:tags r:id="rId19"/>
              </p:custDataLst>
            </p:nvPr>
          </p:nvSpPr>
          <p:spPr>
            <a:xfrm>
              <a:off x="595687" y="1234748"/>
              <a:ext cx="1828800" cy="15534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40" name="Label" descr="&lt;SmartSettings&gt;&lt;SmartResize anchorLeft=&quot;Absolute&quot; anchorTop=&quot;Absolute&quot; anchorRight=&quot;None&quot; anchorBottom=&quot;None&quot; /&gt;&lt;/SmartSettings&gt;"/>
            <p:cNvSpPr txBox="1"/>
            <p:nvPr>
              <p:custDataLst>
                <p:tags r:id="rId20"/>
              </p:custDataLst>
            </p:nvPr>
          </p:nvSpPr>
          <p:spPr>
            <a:xfrm>
              <a:off x="622051" y="1184132"/>
              <a:ext cx="152080" cy="103032"/>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41" name="그룹 340"/>
          <p:cNvGrpSpPr/>
          <p:nvPr/>
        </p:nvGrpSpPr>
        <p:grpSpPr>
          <a:xfrm>
            <a:off x="6237568" y="4074169"/>
            <a:ext cx="2950188" cy="446075"/>
            <a:chOff x="4059548" y="3602116"/>
            <a:chExt cx="2950188" cy="539750"/>
          </a:xfrm>
        </p:grpSpPr>
        <p:sp>
          <p:nvSpPr>
            <p:cNvPr id="342" name="Card"/>
            <p:cNvSpPr/>
            <p:nvPr/>
          </p:nvSpPr>
          <p:spPr>
            <a:xfrm>
              <a:off x="4059548" y="3602116"/>
              <a:ext cx="2950188" cy="539750"/>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서브</a:t>
              </a:r>
              <a:r>
                <a:rPr lang="en-US" altLang="ko-KR" sz="900">
                  <a:solidFill>
                    <a:schemeClr val="tx1"/>
                  </a:solidFill>
                  <a:latin typeface="Segoe UI" panose="020B0502040204020203" pitchFamily="34" charset="0"/>
                  <a:cs typeface="Segoe UI" panose="020B0502040204020203" pitchFamily="34" charset="0"/>
                </a:rPr>
                <a:t>1</a:t>
              </a:r>
              <a:endParaRPr lang="en-US" sz="900">
                <a:solidFill>
                  <a:schemeClr val="tx1"/>
                </a:solidFill>
                <a:latin typeface="Segoe UI" panose="020B0502040204020203" pitchFamily="34" charset="0"/>
                <a:cs typeface="Segoe UI" panose="020B0502040204020203" pitchFamily="34" charset="0"/>
              </a:endParaRPr>
            </a:p>
          </p:txBody>
        </p:sp>
        <p:grpSp>
          <p:nvGrpSpPr>
            <p:cNvPr id="343" name="Slider"/>
            <p:cNvGrpSpPr/>
            <p:nvPr/>
          </p:nvGrpSpPr>
          <p:grpSpPr>
            <a:xfrm>
              <a:off x="4187079" y="3928768"/>
              <a:ext cx="1217139" cy="76200"/>
              <a:chOff x="5178424" y="3670304"/>
              <a:chExt cx="1217139" cy="76200"/>
            </a:xfrm>
          </p:grpSpPr>
          <p:sp>
            <p:nvSpPr>
              <p:cNvPr id="344" name="Track"/>
              <p:cNvSpPr>
                <a:spLocks noChangeArrowheads="1"/>
              </p:cNvSpPr>
              <p:nvPr/>
            </p:nvSpPr>
            <p:spPr bwMode="auto">
              <a:xfrm>
                <a:off x="5178424" y="3702050"/>
                <a:ext cx="1216152"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5" name="Thumb"/>
              <p:cNvSpPr>
                <a:spLocks noChangeArrowheads="1"/>
              </p:cNvSpPr>
              <p:nvPr/>
            </p:nvSpPr>
            <p:spPr bwMode="auto">
              <a:xfrm>
                <a:off x="6321672" y="3670304"/>
                <a:ext cx="73891" cy="76200"/>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grpSp>
        <p:nvGrpSpPr>
          <p:cNvPr id="346" name="그룹 345"/>
          <p:cNvGrpSpPr/>
          <p:nvPr/>
        </p:nvGrpSpPr>
        <p:grpSpPr>
          <a:xfrm>
            <a:off x="6237568" y="4525243"/>
            <a:ext cx="2950188" cy="446075"/>
            <a:chOff x="4059548" y="3602116"/>
            <a:chExt cx="2950188" cy="539750"/>
          </a:xfrm>
        </p:grpSpPr>
        <p:sp>
          <p:nvSpPr>
            <p:cNvPr id="347" name="Card"/>
            <p:cNvSpPr/>
            <p:nvPr/>
          </p:nvSpPr>
          <p:spPr>
            <a:xfrm>
              <a:off x="4059548" y="3602116"/>
              <a:ext cx="2950188" cy="539750"/>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로그인</a:t>
              </a:r>
              <a:endParaRPr lang="en-US" sz="900">
                <a:solidFill>
                  <a:schemeClr val="tx1"/>
                </a:solidFill>
                <a:latin typeface="Segoe UI" panose="020B0502040204020203" pitchFamily="34" charset="0"/>
                <a:cs typeface="Segoe UI" panose="020B0502040204020203" pitchFamily="34" charset="0"/>
              </a:endParaRPr>
            </a:p>
          </p:txBody>
        </p:sp>
        <p:grpSp>
          <p:nvGrpSpPr>
            <p:cNvPr id="348" name="Slider"/>
            <p:cNvGrpSpPr/>
            <p:nvPr/>
          </p:nvGrpSpPr>
          <p:grpSpPr>
            <a:xfrm>
              <a:off x="4187079" y="3928764"/>
              <a:ext cx="1216152" cy="76200"/>
              <a:chOff x="5178424" y="3670300"/>
              <a:chExt cx="1216152" cy="76200"/>
            </a:xfrm>
          </p:grpSpPr>
          <p:sp>
            <p:nvSpPr>
              <p:cNvPr id="349" name="Track"/>
              <p:cNvSpPr>
                <a:spLocks noChangeArrowheads="1"/>
              </p:cNvSpPr>
              <p:nvPr/>
            </p:nvSpPr>
            <p:spPr bwMode="auto">
              <a:xfrm>
                <a:off x="5178424" y="3702050"/>
                <a:ext cx="1216152" cy="12700"/>
              </a:xfrm>
              <a:prstGeom prst="rect">
                <a:avLst/>
              </a:prstGeom>
              <a:solidFill>
                <a:srgbClr val="000000">
                  <a:alpha val="26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50" name="Value"/>
              <p:cNvSpPr>
                <a:spLocks noChangeArrowheads="1"/>
              </p:cNvSpPr>
              <p:nvPr/>
            </p:nvSpPr>
            <p:spPr bwMode="auto">
              <a:xfrm>
                <a:off x="5178424" y="3702050"/>
                <a:ext cx="402336"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51" name="Thumb"/>
              <p:cNvSpPr>
                <a:spLocks noChangeArrowheads="1"/>
              </p:cNvSpPr>
              <p:nvPr/>
            </p:nvSpPr>
            <p:spPr bwMode="auto">
              <a:xfrm>
                <a:off x="5542732" y="3670300"/>
                <a:ext cx="73891" cy="76200"/>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cxnSp>
        <p:nvCxnSpPr>
          <p:cNvPr id="352" name="Line"/>
          <p:cNvCxnSpPr>
            <a:cxnSpLocks/>
          </p:cNvCxnSpPr>
          <p:nvPr/>
        </p:nvCxnSpPr>
        <p:spPr bwMode="auto">
          <a:xfrm>
            <a:off x="6831867" y="3974712"/>
            <a:ext cx="235588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53" name="Selection Overlay"/>
          <p:cNvSpPr/>
          <p:nvPr/>
        </p:nvSpPr>
        <p:spPr>
          <a:xfrm>
            <a:off x="5819056" y="5607022"/>
            <a:ext cx="3368700" cy="40743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54" name="Header"/>
          <p:cNvSpPr txBox="1"/>
          <p:nvPr/>
        </p:nvSpPr>
        <p:spPr>
          <a:xfrm>
            <a:off x="6171899" y="5593900"/>
            <a:ext cx="2761973" cy="412421"/>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err="1">
                <a:solidFill>
                  <a:srgbClr val="5F5F5F"/>
                </a:solidFill>
                <a:latin typeface="Segoe UI" panose="020B0502040204020203" pitchFamily="34" charset="0"/>
                <a:cs typeface="Segoe UI" panose="020B0502040204020203" pitchFamily="34" charset="0"/>
              </a:rPr>
              <a:t>프로젝트명</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sp>
        <p:nvSpPr>
          <p:cNvPr id="355" name="Menu"/>
          <p:cNvSpPr/>
          <p:nvPr/>
        </p:nvSpPr>
        <p:spPr>
          <a:xfrm>
            <a:off x="6185557" y="6030172"/>
            <a:ext cx="2716010" cy="267766"/>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64008" rIns="91440" bIns="6400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퍼블리싱</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56" name="Rounded Panel"/>
          <p:cNvSpPr/>
          <p:nvPr/>
        </p:nvSpPr>
        <p:spPr>
          <a:xfrm>
            <a:off x="5931304" y="5704289"/>
            <a:ext cx="202027"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57" name="Card"/>
          <p:cNvSpPr/>
          <p:nvPr/>
        </p:nvSpPr>
        <p:spPr>
          <a:xfrm>
            <a:off x="6237568" y="6297938"/>
            <a:ext cx="2864338" cy="271083"/>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공통영역</a:t>
            </a:r>
            <a:endParaRPr lang="en-US" sz="900">
              <a:solidFill>
                <a:schemeClr val="tx1"/>
              </a:solidFill>
              <a:latin typeface="Segoe UI" panose="020B0502040204020203" pitchFamily="34" charset="0"/>
              <a:cs typeface="Segoe UI" panose="020B0502040204020203" pitchFamily="34" charset="0"/>
            </a:endParaRPr>
          </a:p>
        </p:txBody>
      </p:sp>
      <p:cxnSp>
        <p:nvCxnSpPr>
          <p:cNvPr id="358" name="Line"/>
          <p:cNvCxnSpPr>
            <a:cxnSpLocks/>
          </p:cNvCxnSpPr>
          <p:nvPr/>
        </p:nvCxnSpPr>
        <p:spPr bwMode="auto">
          <a:xfrm>
            <a:off x="6831867" y="6178205"/>
            <a:ext cx="2270038" cy="378"/>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59" name="Rounded Panel"/>
          <p:cNvSpPr/>
          <p:nvPr/>
        </p:nvSpPr>
        <p:spPr>
          <a:xfrm>
            <a:off x="2728861" y="3131226"/>
            <a:ext cx="160297" cy="163085"/>
          </a:xfrm>
          <a:prstGeom prst="roundRect">
            <a:avLst>
              <a:gd name="adj" fmla="val 751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cxnSp>
        <p:nvCxnSpPr>
          <p:cNvPr id="360" name="Line"/>
          <p:cNvCxnSpPr>
            <a:cxnSpLocks/>
          </p:cNvCxnSpPr>
          <p:nvPr/>
        </p:nvCxnSpPr>
        <p:spPr bwMode="auto">
          <a:xfrm>
            <a:off x="2797321" y="3834896"/>
            <a:ext cx="10429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61" name="직선 연결선 360"/>
          <p:cNvCxnSpPr/>
          <p:nvPr/>
        </p:nvCxnSpPr>
        <p:spPr>
          <a:xfrm>
            <a:off x="2809010" y="3308039"/>
            <a:ext cx="0" cy="533783"/>
          </a:xfrm>
          <a:prstGeom prst="line">
            <a:avLst/>
          </a:prstGeom>
          <a:ln w="31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62" name="Add"/>
          <p:cNvSpPr>
            <a:spLocks noChangeAspect="1"/>
          </p:cNvSpPr>
          <p:nvPr/>
        </p:nvSpPr>
        <p:spPr bwMode="auto">
          <a:xfrm>
            <a:off x="3694321" y="3295633"/>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3" name="Add"/>
          <p:cNvSpPr>
            <a:spLocks noChangeAspect="1"/>
          </p:cNvSpPr>
          <p:nvPr/>
        </p:nvSpPr>
        <p:spPr bwMode="auto">
          <a:xfrm>
            <a:off x="3841076" y="4006833"/>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4" name="Add"/>
          <p:cNvSpPr>
            <a:spLocks noChangeAspect="1"/>
          </p:cNvSpPr>
          <p:nvPr/>
        </p:nvSpPr>
        <p:spPr bwMode="auto">
          <a:xfrm>
            <a:off x="4642587" y="2268344"/>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65" name="Add"/>
          <p:cNvSpPr>
            <a:spLocks noChangeAspect="1"/>
          </p:cNvSpPr>
          <p:nvPr/>
        </p:nvSpPr>
        <p:spPr bwMode="auto">
          <a:xfrm>
            <a:off x="4337787" y="2505411"/>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cxnSp>
        <p:nvCxnSpPr>
          <p:cNvPr id="366" name="Line"/>
          <p:cNvCxnSpPr>
            <a:cxnSpLocks/>
          </p:cNvCxnSpPr>
          <p:nvPr/>
        </p:nvCxnSpPr>
        <p:spPr bwMode="auto">
          <a:xfrm>
            <a:off x="10630257" y="4970341"/>
            <a:ext cx="152787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67" name="Header"/>
          <p:cNvSpPr txBox="1"/>
          <p:nvPr/>
        </p:nvSpPr>
        <p:spPr>
          <a:xfrm>
            <a:off x="9560514" y="5202813"/>
            <a:ext cx="2831527" cy="260532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a:solidFill>
                <a:srgbClr val="5F5F5F"/>
              </a:solidFill>
              <a:latin typeface="Segoe UI" panose="020B0502040204020203" pitchFamily="34" charset="0"/>
              <a:cs typeface="Segoe UI" panose="020B0502040204020203" pitchFamily="34" charset="0"/>
            </a:endParaRPr>
          </a:p>
          <a:p>
            <a:r>
              <a:rPr lang="ko-KR" altLang="en-US" sz="1100" b="1">
                <a:solidFill>
                  <a:schemeClr val="tx1">
                    <a:lumMod val="65000"/>
                    <a:lumOff val="35000"/>
                  </a:schemeClr>
                </a:solidFill>
                <a:latin typeface="Segoe UI" panose="020B0502040204020203" pitchFamily="34" charset="0"/>
                <a:cs typeface="Segoe UI" panose="020B0502040204020203" pitchFamily="34" charset="0"/>
              </a:rPr>
              <a:t>진행상태 변경</a:t>
            </a:r>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(2)</a:t>
            </a:r>
          </a:p>
          <a:p>
            <a:pPr marL="171450" indent="-171450">
              <a:buFont typeface="Arial" panose="020B0604020202020204" pitchFamily="34" charset="0"/>
              <a:buChar char="•"/>
            </a:pPr>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디자인</a:t>
            </a:r>
            <a:r>
              <a:rPr lang="en-US" altLang="ko-KR" sz="1100">
                <a:solidFill>
                  <a:srgbClr val="5F5F5F"/>
                </a:solidFill>
                <a:latin typeface="Segoe UI" panose="020B0502040204020203" pitchFamily="34" charset="0"/>
                <a:cs typeface="Segoe UI" panose="020B0502040204020203" pitchFamily="34" charset="0"/>
              </a:rPr>
              <a:t>(1)</a:t>
            </a: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개인업무</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명함 이미지 신청</a:t>
            </a:r>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r>
              <a:rPr lang="ko-KR" altLang="en-US" sz="1100" b="1">
                <a:solidFill>
                  <a:srgbClr val="5F5F5F"/>
                </a:solidFill>
                <a:latin typeface="Segoe UI" panose="020B0502040204020203" pitchFamily="34" charset="0"/>
                <a:cs typeface="Segoe UI" panose="020B0502040204020203" pitchFamily="34" charset="0"/>
              </a:rPr>
              <a:t>완료상태 변경</a:t>
            </a:r>
            <a:endParaRPr lang="en-US" altLang="ko-KR" sz="1100" b="1">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(1)</a:t>
            </a:r>
          </a:p>
          <a:p>
            <a:endParaRPr lang="en-US" altLang="ko-KR" sz="1100">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050">
              <a:solidFill>
                <a:srgbClr val="5F5F5F"/>
              </a:solidFill>
              <a:latin typeface="Segoe UI" panose="020B0502040204020203" pitchFamily="34" charset="0"/>
              <a:cs typeface="Segoe UI" panose="020B0502040204020203" pitchFamily="34" charset="0"/>
            </a:endParaRPr>
          </a:p>
        </p:txBody>
      </p:sp>
      <p:sp>
        <p:nvSpPr>
          <p:cNvPr id="368" name="Header"/>
          <p:cNvSpPr txBox="1"/>
          <p:nvPr/>
        </p:nvSpPr>
        <p:spPr>
          <a:xfrm>
            <a:off x="9572019" y="5188098"/>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23-04-17 (</a:t>
            </a:r>
            <a:r>
              <a:rPr lang="ko-KR" altLang="en-US" sz="1200">
                <a:solidFill>
                  <a:srgbClr val="5F5F5F"/>
                </a:solidFill>
                <a:latin typeface="Segoe UI" panose="020B0502040204020203" pitchFamily="34" charset="0"/>
                <a:cs typeface="Segoe UI" panose="020B0502040204020203" pitchFamily="34" charset="0"/>
              </a:rPr>
              <a:t>월</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cxnSp>
        <p:nvCxnSpPr>
          <p:cNvPr id="369" name="Line"/>
          <p:cNvCxnSpPr>
            <a:cxnSpLocks/>
          </p:cNvCxnSpPr>
          <p:nvPr/>
        </p:nvCxnSpPr>
        <p:spPr bwMode="auto">
          <a:xfrm>
            <a:off x="10630257" y="5297719"/>
            <a:ext cx="152787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70" name="타원 369"/>
          <p:cNvSpPr/>
          <p:nvPr/>
        </p:nvSpPr>
        <p:spPr>
          <a:xfrm>
            <a:off x="12223406" y="5213711"/>
            <a:ext cx="180140" cy="1801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lumMod val="65000"/>
                    <a:lumOff val="35000"/>
                  </a:schemeClr>
                </a:solidFill>
              </a:rPr>
              <a:t>▼</a:t>
            </a:r>
            <a:endParaRPr lang="ko-KR" altLang="en-US" sz="1800">
              <a:solidFill>
                <a:schemeClr val="tx1">
                  <a:lumMod val="65000"/>
                  <a:lumOff val="35000"/>
                </a:schemeClr>
              </a:solidFill>
            </a:endParaRPr>
          </a:p>
        </p:txBody>
      </p:sp>
      <p:sp>
        <p:nvSpPr>
          <p:cNvPr id="371" name="Border"/>
          <p:cNvSpPr>
            <a:spLocks/>
          </p:cNvSpPr>
          <p:nvPr/>
        </p:nvSpPr>
        <p:spPr bwMode="auto">
          <a:xfrm>
            <a:off x="8687034" y="4216679"/>
            <a:ext cx="427538"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grpSp>
        <p:nvGrpSpPr>
          <p:cNvPr id="372" name="그룹 371"/>
          <p:cNvGrpSpPr/>
          <p:nvPr/>
        </p:nvGrpSpPr>
        <p:grpSpPr>
          <a:xfrm>
            <a:off x="5794106" y="5007173"/>
            <a:ext cx="3393649" cy="240542"/>
            <a:chOff x="3576679" y="4374024"/>
            <a:chExt cx="3393649" cy="240542"/>
          </a:xfrm>
        </p:grpSpPr>
        <p:sp>
          <p:nvSpPr>
            <p:cNvPr id="373" name="Selection Overlay"/>
            <p:cNvSpPr/>
            <p:nvPr/>
          </p:nvSpPr>
          <p:spPr>
            <a:xfrm>
              <a:off x="3576679" y="4374024"/>
              <a:ext cx="3393649" cy="240542"/>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          2022</a:t>
              </a:r>
              <a:r>
                <a:rPr lang="ko-KR" altLang="en-US" sz="900">
                  <a:solidFill>
                    <a:srgbClr val="5F5F5F"/>
                  </a:solidFill>
                  <a:latin typeface="Segoe UI" panose="020B0502040204020203" pitchFamily="34" charset="0"/>
                  <a:cs typeface="Segoe UI" panose="020B0502040204020203" pitchFamily="34" charset="0"/>
                </a:rPr>
                <a:t>년 </a:t>
              </a:r>
              <a:r>
                <a:rPr lang="en-US" altLang="ko-KR" sz="900">
                  <a:solidFill>
                    <a:srgbClr val="5F5F5F"/>
                  </a:solidFill>
                  <a:latin typeface="Segoe UI" panose="020B0502040204020203" pitchFamily="34" charset="0"/>
                  <a:cs typeface="Segoe UI" panose="020B0502040204020203" pitchFamily="34" charset="0"/>
                </a:rPr>
                <a:t>OOO</a:t>
              </a:r>
              <a:r>
                <a:rPr lang="ko-KR" altLang="en-US" sz="900">
                  <a:solidFill>
                    <a:srgbClr val="5F5F5F"/>
                  </a:solidFill>
                  <a:latin typeface="Segoe UI" panose="020B0502040204020203" pitchFamily="34" charset="0"/>
                  <a:cs typeface="Segoe UI" panose="020B0502040204020203" pitchFamily="34" charset="0"/>
                </a:rPr>
                <a:t>프로젝트</a:t>
              </a:r>
              <a:endParaRPr lang="en-US" sz="900">
                <a:solidFill>
                  <a:srgbClr val="5F5F5F"/>
                </a:solidFill>
                <a:latin typeface="Segoe UI" panose="020B0502040204020203" pitchFamily="34" charset="0"/>
                <a:cs typeface="Segoe UI" panose="020B0502040204020203" pitchFamily="34" charset="0"/>
              </a:endParaRPr>
            </a:p>
          </p:txBody>
        </p:sp>
        <p:sp>
          <p:nvSpPr>
            <p:cNvPr id="374" name="Rounded Panel"/>
            <p:cNvSpPr/>
            <p:nvPr/>
          </p:nvSpPr>
          <p:spPr>
            <a:xfrm>
              <a:off x="3688928" y="4412752"/>
              <a:ext cx="201259"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grpSp>
      <p:cxnSp>
        <p:nvCxnSpPr>
          <p:cNvPr id="375" name="직선 화살표 연결선 374"/>
          <p:cNvCxnSpPr>
            <a:stCxn id="371" idx="2"/>
          </p:cNvCxnSpPr>
          <p:nvPr/>
        </p:nvCxnSpPr>
        <p:spPr>
          <a:xfrm>
            <a:off x="8900803" y="4397997"/>
            <a:ext cx="0" cy="30708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376" name="Slider" descr="&lt;SmartSettings&gt;&lt;SmartResize enabled=&quot;True&quot; minWidth=&quot;10.3&quot; minHeight=&quot;20&quot; /&gt;&lt;/SmartSettings&gt;"/>
          <p:cNvGrpSpPr/>
          <p:nvPr>
            <p:custDataLst>
              <p:tags r:id="rId13"/>
            </p:custDataLst>
          </p:nvPr>
        </p:nvGrpSpPr>
        <p:grpSpPr>
          <a:xfrm flipH="1">
            <a:off x="9238672" y="1543912"/>
            <a:ext cx="136845" cy="3625362"/>
            <a:chOff x="3081001" y="1556367"/>
            <a:chExt cx="130175" cy="1224136"/>
          </a:xfrm>
          <a:solidFill>
            <a:srgbClr val="FFFFFF"/>
          </a:solidFill>
        </p:grpSpPr>
        <p:sp>
          <p:nvSpPr>
            <p:cNvPr id="377"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8" name="Slider Thumb" descr="&lt;SmartSettings&gt;&lt;SmartResize anchorLeft=&quot;Relative&quot; anchorTop=&quot;None&quot; anchorRight=&quot;Relative&quot; anchorBottom=&quot;None&quot; /&gt;&lt;/SmartSettings&gt;"/>
            <p:cNvSpPr/>
            <p:nvPr>
              <p:custDataLst>
                <p:tags r:id="rId18"/>
              </p:custDataLst>
            </p:nvPr>
          </p:nvSpPr>
          <p:spPr>
            <a:xfrm>
              <a:off x="3081001" y="1888996"/>
              <a:ext cx="130175" cy="43955"/>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79" name="Slider" descr="&lt;SmartSettings&gt;&lt;SmartResize enabled=&quot;True&quot; minWidth=&quot;10.3&quot; minHeight=&quot;20&quot; /&gt;&lt;/SmartSettings&gt;"/>
          <p:cNvGrpSpPr/>
          <p:nvPr>
            <p:custDataLst>
              <p:tags r:id="rId14"/>
            </p:custDataLst>
          </p:nvPr>
        </p:nvGrpSpPr>
        <p:grpSpPr>
          <a:xfrm flipH="1">
            <a:off x="9234787" y="5522723"/>
            <a:ext cx="132596" cy="2198877"/>
            <a:chOff x="3080991" y="1556367"/>
            <a:chExt cx="130175" cy="1224136"/>
          </a:xfrm>
          <a:solidFill>
            <a:srgbClr val="FFFFFF"/>
          </a:solidFill>
        </p:grpSpPr>
        <p:sp>
          <p:nvSpPr>
            <p:cNvPr id="380"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1" name="Slider Thumb" descr="&lt;SmartSettings&gt;&lt;SmartResize anchorLeft=&quot;Relative&quot; anchorTop=&quot;None&quot; anchorRight=&quot;Relative&quot; anchorBottom=&quot;None&quot; /&gt;&lt;/SmartSettings&gt;"/>
            <p:cNvSpPr/>
            <p:nvPr>
              <p:custDataLst>
                <p:tags r:id="rId17"/>
              </p:custDataLst>
            </p:nvPr>
          </p:nvSpPr>
          <p:spPr>
            <a:xfrm>
              <a:off x="3080991" y="1874739"/>
              <a:ext cx="130175" cy="72474"/>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nvGrpSpPr>
          <p:cNvPr id="382" name="그룹 381"/>
          <p:cNvGrpSpPr/>
          <p:nvPr/>
        </p:nvGrpSpPr>
        <p:grpSpPr>
          <a:xfrm>
            <a:off x="5845543" y="1600621"/>
            <a:ext cx="3342212" cy="264501"/>
            <a:chOff x="3628116" y="2159647"/>
            <a:chExt cx="3342212" cy="264501"/>
          </a:xfrm>
        </p:grpSpPr>
        <p:sp>
          <p:nvSpPr>
            <p:cNvPr id="383" name="Selection Overlay"/>
            <p:cNvSpPr/>
            <p:nvPr/>
          </p:nvSpPr>
          <p:spPr>
            <a:xfrm>
              <a:off x="3628116" y="2159647"/>
              <a:ext cx="3342212" cy="238918"/>
            </a:xfrm>
            <a:prstGeom prst="rect">
              <a:avLst/>
            </a:prstGeom>
            <a:solidFill>
              <a:schemeClr val="bg1">
                <a:lumMod val="75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84" name="Rounded Panel"/>
            <p:cNvSpPr/>
            <p:nvPr/>
          </p:nvSpPr>
          <p:spPr>
            <a:xfrm>
              <a:off x="3740365" y="2201480"/>
              <a:ext cx="181205" cy="163085"/>
            </a:xfrm>
            <a:prstGeom prst="roundRect">
              <a:avLst>
                <a:gd name="adj" fmla="val 751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a:t>
              </a:r>
              <a:endParaRPr lang="en-US" sz="1200">
                <a:solidFill>
                  <a:srgbClr val="5F5F5F"/>
                </a:solidFill>
                <a:latin typeface="Segoe UI" panose="020B0502040204020203" pitchFamily="34" charset="0"/>
                <a:cs typeface="Segoe UI" panose="020B0502040204020203" pitchFamily="34" charset="0"/>
              </a:endParaRPr>
            </a:p>
          </p:txBody>
        </p:sp>
        <p:sp>
          <p:nvSpPr>
            <p:cNvPr id="385" name="Header"/>
            <p:cNvSpPr txBox="1"/>
            <p:nvPr/>
          </p:nvSpPr>
          <p:spPr>
            <a:xfrm>
              <a:off x="3960393" y="2181005"/>
              <a:ext cx="246135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개인 업무</a:t>
              </a:r>
              <a:endParaRPr lang="en-US" sz="1050">
                <a:solidFill>
                  <a:srgbClr val="5F5F5F"/>
                </a:solidFill>
                <a:latin typeface="Segoe UI" panose="020B0502040204020203" pitchFamily="34" charset="0"/>
                <a:cs typeface="Segoe UI" panose="020B0502040204020203" pitchFamily="34" charset="0"/>
              </a:endParaRPr>
            </a:p>
          </p:txBody>
        </p:sp>
      </p:grpSp>
      <p:sp>
        <p:nvSpPr>
          <p:cNvPr id="386" name="직사각형 385"/>
          <p:cNvSpPr/>
          <p:nvPr/>
        </p:nvSpPr>
        <p:spPr>
          <a:xfrm>
            <a:off x="6049996" y="2615154"/>
            <a:ext cx="3137759" cy="230832"/>
          </a:xfrm>
          <a:prstGeom prst="rect">
            <a:avLst/>
          </a:prstGeom>
        </p:spPr>
        <p:txBody>
          <a:bodyPr wrap="square">
            <a:spAutoFit/>
          </a:body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 요청</a:t>
            </a:r>
            <a:endParaRPr lang="en-US" altLang="ko-KR" sz="900" noProof="1">
              <a:solidFill>
                <a:srgbClr val="5F5F5F"/>
              </a:solidFill>
              <a:latin typeface="Segoe UI" panose="020B0502040204020203" pitchFamily="34" charset="0"/>
              <a:cs typeface="Segoe UI" panose="020B0502040204020203" pitchFamily="34" charset="0"/>
            </a:endParaRPr>
          </a:p>
        </p:txBody>
      </p:sp>
      <p:cxnSp>
        <p:nvCxnSpPr>
          <p:cNvPr id="387" name="Line"/>
          <p:cNvCxnSpPr>
            <a:cxnSpLocks/>
          </p:cNvCxnSpPr>
          <p:nvPr/>
        </p:nvCxnSpPr>
        <p:spPr bwMode="auto">
          <a:xfrm>
            <a:off x="8712729" y="2700439"/>
            <a:ext cx="442286"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88" name="Card"/>
          <p:cNvSpPr/>
          <p:nvPr/>
        </p:nvSpPr>
        <p:spPr>
          <a:xfrm>
            <a:off x="6230664" y="2878791"/>
            <a:ext cx="2950188" cy="441332"/>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noProof="1">
                <a:solidFill>
                  <a:srgbClr val="5F5F5F"/>
                </a:solidFill>
                <a:latin typeface="Segoe UI" panose="020B0502040204020203" pitchFamily="34" charset="0"/>
                <a:cs typeface="Segoe UI" panose="020B0502040204020203" pitchFamily="34" charset="0"/>
              </a:rPr>
              <a:t>지진사업본부 관측소채널관리시스템 디자인 설계작업</a:t>
            </a:r>
            <a:endParaRPr lang="en-US" altLang="ko-KR" sz="900" noProof="1">
              <a:solidFill>
                <a:srgbClr val="5F5F5F"/>
              </a:solidFill>
              <a:latin typeface="Segoe UI" panose="020B0502040204020203" pitchFamily="34" charset="0"/>
              <a:cs typeface="Segoe UI" panose="020B0502040204020203" pitchFamily="34" charset="0"/>
            </a:endParaRPr>
          </a:p>
          <a:p>
            <a:endParaRPr lang="en-US" sz="900">
              <a:solidFill>
                <a:schemeClr val="tx1"/>
              </a:solidFill>
              <a:latin typeface="Segoe UI" panose="020B0502040204020203" pitchFamily="34" charset="0"/>
              <a:cs typeface="Segoe UI" panose="020B0502040204020203" pitchFamily="34" charset="0"/>
            </a:endParaRPr>
          </a:p>
        </p:txBody>
      </p:sp>
      <p:grpSp>
        <p:nvGrpSpPr>
          <p:cNvPr id="389" name="그룹 388"/>
          <p:cNvGrpSpPr/>
          <p:nvPr/>
        </p:nvGrpSpPr>
        <p:grpSpPr>
          <a:xfrm>
            <a:off x="6339072" y="3158898"/>
            <a:ext cx="1216152" cy="78029"/>
            <a:chOff x="-3008538" y="3276796"/>
            <a:chExt cx="1216152" cy="64486"/>
          </a:xfrm>
        </p:grpSpPr>
        <p:grpSp>
          <p:nvGrpSpPr>
            <p:cNvPr id="390" name="Slider"/>
            <p:cNvGrpSpPr/>
            <p:nvPr/>
          </p:nvGrpSpPr>
          <p:grpSpPr>
            <a:xfrm>
              <a:off x="-3008538" y="3304268"/>
              <a:ext cx="1216152" cy="9542"/>
              <a:chOff x="5178424" y="3702050"/>
              <a:chExt cx="1216152" cy="12700"/>
            </a:xfrm>
          </p:grpSpPr>
          <p:sp>
            <p:nvSpPr>
              <p:cNvPr id="392" name="Track"/>
              <p:cNvSpPr>
                <a:spLocks noChangeArrowheads="1"/>
              </p:cNvSpPr>
              <p:nvPr/>
            </p:nvSpPr>
            <p:spPr bwMode="auto">
              <a:xfrm>
                <a:off x="5178424" y="3702050"/>
                <a:ext cx="1216152" cy="12700"/>
              </a:xfrm>
              <a:prstGeom prst="rect">
                <a:avLst/>
              </a:prstGeom>
              <a:solidFill>
                <a:srgbClr val="000000">
                  <a:alpha val="26000"/>
                </a:srgbClr>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93" name="Value"/>
              <p:cNvSpPr>
                <a:spLocks noChangeArrowheads="1"/>
              </p:cNvSpPr>
              <p:nvPr/>
            </p:nvSpPr>
            <p:spPr bwMode="auto">
              <a:xfrm>
                <a:off x="5178424" y="3702050"/>
                <a:ext cx="402336" cy="12700"/>
              </a:xfrm>
              <a:prstGeom prst="rect">
                <a:avLst/>
              </a:prstGeom>
              <a:solidFill>
                <a:srgbClr val="009688"/>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91" name="Thumb"/>
            <p:cNvSpPr>
              <a:spLocks noChangeArrowheads="1"/>
            </p:cNvSpPr>
            <p:nvPr/>
          </p:nvSpPr>
          <p:spPr bwMode="auto">
            <a:xfrm flipH="1" flipV="1">
              <a:off x="-2630625" y="3276796"/>
              <a:ext cx="67781" cy="64486"/>
            </a:xfrm>
            <a:prstGeom prst="ellipse">
              <a:avLst/>
            </a:prstGeom>
            <a:solidFill>
              <a:srgbClr val="00968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94" name="직사각형 393"/>
          <p:cNvSpPr/>
          <p:nvPr/>
        </p:nvSpPr>
        <p:spPr>
          <a:xfrm>
            <a:off x="6049996" y="1924824"/>
            <a:ext cx="3137759" cy="230832"/>
          </a:xfrm>
          <a:prstGeom prst="rect">
            <a:avLst/>
          </a:prstGeom>
        </p:spPr>
        <p:txBody>
          <a:bodyPr wrap="square">
            <a:spAutoFit/>
          </a:bodyPr>
          <a:lstStyle/>
          <a:p>
            <a:pPr>
              <a:spcAft>
                <a:spcPts val="800"/>
              </a:spcAft>
            </a:pPr>
            <a:r>
              <a:rPr lang="ko-KR" altLang="en-US" sz="900" noProof="1">
                <a:solidFill>
                  <a:srgbClr val="5F5F5F"/>
                </a:solidFill>
                <a:latin typeface="Segoe UI" panose="020B0502040204020203" pitchFamily="34" charset="0"/>
                <a:cs typeface="Segoe UI" panose="020B0502040204020203" pitchFamily="34" charset="0"/>
              </a:rPr>
              <a:t>명함이미지 신청</a:t>
            </a:r>
            <a:endParaRPr lang="en-US" altLang="ko-KR" sz="900" noProof="1">
              <a:solidFill>
                <a:srgbClr val="5F5F5F"/>
              </a:solidFill>
              <a:latin typeface="Segoe UI" panose="020B0502040204020203" pitchFamily="34" charset="0"/>
              <a:cs typeface="Segoe UI" panose="020B0502040204020203" pitchFamily="34" charset="0"/>
            </a:endParaRPr>
          </a:p>
        </p:txBody>
      </p:sp>
      <p:cxnSp>
        <p:nvCxnSpPr>
          <p:cNvPr id="395" name="Line"/>
          <p:cNvCxnSpPr>
            <a:cxnSpLocks/>
          </p:cNvCxnSpPr>
          <p:nvPr/>
        </p:nvCxnSpPr>
        <p:spPr bwMode="auto">
          <a:xfrm>
            <a:off x="7094227" y="2192439"/>
            <a:ext cx="206078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96" name="Card"/>
          <p:cNvSpPr/>
          <p:nvPr/>
        </p:nvSpPr>
        <p:spPr>
          <a:xfrm>
            <a:off x="6212553" y="2271331"/>
            <a:ext cx="2950188" cy="304675"/>
          </a:xfrm>
          <a:prstGeom prst="roundRect">
            <a:avLst>
              <a:gd name="adj" fmla="val 1433"/>
            </a:avLst>
          </a:prstGeom>
          <a:solidFill>
            <a:srgbClr val="FFFFFF"/>
          </a:solidFill>
          <a:ln w="6350">
            <a:noFill/>
          </a:ln>
          <a:effectLst>
            <a:outerShdw blurRad="50800" dist="12700" dir="54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Segoe UI" panose="020B0502040204020203" pitchFamily="34" charset="0"/>
                <a:cs typeface="Segoe UI" panose="020B0502040204020203" pitchFamily="34" charset="0"/>
              </a:rPr>
              <a:t>명함이미지 작업</a:t>
            </a:r>
            <a:endParaRPr lang="en-US" sz="900">
              <a:solidFill>
                <a:schemeClr val="tx1"/>
              </a:solidFill>
              <a:latin typeface="Segoe UI" panose="020B0502040204020203" pitchFamily="34" charset="0"/>
              <a:cs typeface="Segoe UI" panose="020B0502040204020203" pitchFamily="34" charset="0"/>
            </a:endParaRPr>
          </a:p>
        </p:txBody>
      </p:sp>
      <p:sp>
        <p:nvSpPr>
          <p:cNvPr id="397" name="Border"/>
          <p:cNvSpPr>
            <a:spLocks/>
          </p:cNvSpPr>
          <p:nvPr/>
        </p:nvSpPr>
        <p:spPr bwMode="auto">
          <a:xfrm>
            <a:off x="8683042" y="2336559"/>
            <a:ext cx="427538" cy="18131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완료</a:t>
            </a:r>
            <a:endParaRPr lang="en-US" sz="900">
              <a:solidFill>
                <a:srgbClr val="5F5F5F"/>
              </a:solidFill>
              <a:latin typeface="Segoe UI" panose="020B0502040204020203" pitchFamily="34" charset="0"/>
              <a:cs typeface="Segoe UI" panose="020B0502040204020203" pitchFamily="34" charset="0"/>
            </a:endParaRPr>
          </a:p>
        </p:txBody>
      </p:sp>
      <p:sp>
        <p:nvSpPr>
          <p:cNvPr id="398" name="Add"/>
          <p:cNvSpPr>
            <a:spLocks noChangeAspect="1"/>
          </p:cNvSpPr>
          <p:nvPr/>
        </p:nvSpPr>
        <p:spPr bwMode="auto">
          <a:xfrm>
            <a:off x="9209263" y="1265579"/>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99" name="Add"/>
          <p:cNvSpPr>
            <a:spLocks noChangeAspect="1"/>
          </p:cNvSpPr>
          <p:nvPr/>
        </p:nvSpPr>
        <p:spPr bwMode="auto">
          <a:xfrm>
            <a:off x="9243129" y="7880868"/>
            <a:ext cx="104775" cy="104775"/>
          </a:xfrm>
          <a:custGeom>
            <a:avLst/>
            <a:gdLst>
              <a:gd name="T0" fmla="*/ 29 w 66"/>
              <a:gd name="T1" fmla="*/ 0 h 66"/>
              <a:gd name="T2" fmla="*/ 29 w 66"/>
              <a:gd name="T3" fmla="*/ 29 h 66"/>
              <a:gd name="T4" fmla="*/ 0 w 66"/>
              <a:gd name="T5" fmla="*/ 29 h 66"/>
              <a:gd name="T6" fmla="*/ 0 w 66"/>
              <a:gd name="T7" fmla="*/ 37 h 66"/>
              <a:gd name="T8" fmla="*/ 29 w 66"/>
              <a:gd name="T9" fmla="*/ 37 h 66"/>
              <a:gd name="T10" fmla="*/ 29 w 66"/>
              <a:gd name="T11" fmla="*/ 66 h 66"/>
              <a:gd name="T12" fmla="*/ 37 w 66"/>
              <a:gd name="T13" fmla="*/ 66 h 66"/>
              <a:gd name="T14" fmla="*/ 37 w 66"/>
              <a:gd name="T15" fmla="*/ 37 h 66"/>
              <a:gd name="T16" fmla="*/ 66 w 66"/>
              <a:gd name="T17" fmla="*/ 37 h 66"/>
              <a:gd name="T18" fmla="*/ 66 w 66"/>
              <a:gd name="T19" fmla="*/ 29 h 66"/>
              <a:gd name="T20" fmla="*/ 37 w 66"/>
              <a:gd name="T21" fmla="*/ 29 h 66"/>
              <a:gd name="T22" fmla="*/ 37 w 66"/>
              <a:gd name="T23" fmla="*/ 0 h 66"/>
              <a:gd name="T24" fmla="*/ 29 w 66"/>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6">
                <a:moveTo>
                  <a:pt x="29" y="0"/>
                </a:moveTo>
                <a:lnTo>
                  <a:pt x="29" y="29"/>
                </a:lnTo>
                <a:lnTo>
                  <a:pt x="0" y="29"/>
                </a:lnTo>
                <a:lnTo>
                  <a:pt x="0" y="37"/>
                </a:lnTo>
                <a:lnTo>
                  <a:pt x="29" y="37"/>
                </a:lnTo>
                <a:lnTo>
                  <a:pt x="29" y="66"/>
                </a:lnTo>
                <a:lnTo>
                  <a:pt x="37" y="66"/>
                </a:lnTo>
                <a:lnTo>
                  <a:pt x="37" y="37"/>
                </a:lnTo>
                <a:lnTo>
                  <a:pt x="66" y="37"/>
                </a:lnTo>
                <a:lnTo>
                  <a:pt x="66" y="29"/>
                </a:lnTo>
                <a:lnTo>
                  <a:pt x="37" y="29"/>
                </a:lnTo>
                <a:lnTo>
                  <a:pt x="37" y="0"/>
                </a:lnTo>
                <a:lnTo>
                  <a:pt x="29"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400" name="Header"/>
          <p:cNvSpPr txBox="1"/>
          <p:nvPr/>
        </p:nvSpPr>
        <p:spPr>
          <a:xfrm>
            <a:off x="9572019" y="7637787"/>
            <a:ext cx="105823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rgbClr val="5F5F5F"/>
                </a:solidFill>
                <a:latin typeface="Segoe UI" panose="020B0502040204020203" pitchFamily="34" charset="0"/>
                <a:cs typeface="Segoe UI" panose="020B0502040204020203" pitchFamily="34" charset="0"/>
              </a:rPr>
              <a:t>23-04-18 (</a:t>
            </a:r>
            <a:r>
              <a:rPr lang="ko-KR" altLang="en-US" sz="1200">
                <a:solidFill>
                  <a:srgbClr val="5F5F5F"/>
                </a:solidFill>
                <a:latin typeface="Segoe UI" panose="020B0502040204020203" pitchFamily="34" charset="0"/>
                <a:cs typeface="Segoe UI" panose="020B0502040204020203" pitchFamily="34" charset="0"/>
              </a:rPr>
              <a:t>화</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cxnSp>
        <p:nvCxnSpPr>
          <p:cNvPr id="401" name="Line"/>
          <p:cNvCxnSpPr>
            <a:cxnSpLocks/>
          </p:cNvCxnSpPr>
          <p:nvPr/>
        </p:nvCxnSpPr>
        <p:spPr bwMode="auto">
          <a:xfrm>
            <a:off x="10630257" y="7747408"/>
            <a:ext cx="144885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02" name="타원 401"/>
          <p:cNvSpPr/>
          <p:nvPr/>
        </p:nvSpPr>
        <p:spPr>
          <a:xfrm>
            <a:off x="12223406" y="7663400"/>
            <a:ext cx="180140" cy="1801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lumMod val="65000"/>
                    <a:lumOff val="35000"/>
                  </a:schemeClr>
                </a:solidFill>
              </a:rPr>
              <a:t>▼</a:t>
            </a:r>
            <a:endParaRPr lang="ko-KR" altLang="en-US" sz="1800">
              <a:solidFill>
                <a:schemeClr val="tx1">
                  <a:lumMod val="65000"/>
                  <a:lumOff val="35000"/>
                </a:schemeClr>
              </a:solidFill>
            </a:endParaRPr>
          </a:p>
        </p:txBody>
      </p:sp>
      <p:sp>
        <p:nvSpPr>
          <p:cNvPr id="403" name="Header"/>
          <p:cNvSpPr txBox="1"/>
          <p:nvPr/>
        </p:nvSpPr>
        <p:spPr>
          <a:xfrm>
            <a:off x="9560514" y="1351405"/>
            <a:ext cx="3015856" cy="260532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a:solidFill>
                <a:srgbClr val="5F5F5F"/>
              </a:solidFill>
              <a:latin typeface="Segoe UI" panose="020B0502040204020203" pitchFamily="34" charset="0"/>
              <a:cs typeface="Segoe UI" panose="020B0502040204020203" pitchFamily="34" charset="0"/>
            </a:endParaRPr>
          </a:p>
          <a:p>
            <a:r>
              <a:rPr lang="ko-KR" altLang="en-US" sz="1100" b="1">
                <a:solidFill>
                  <a:schemeClr val="tx1">
                    <a:lumMod val="65000"/>
                    <a:lumOff val="35000"/>
                  </a:schemeClr>
                </a:solidFill>
                <a:latin typeface="Segoe UI" panose="020B0502040204020203" pitchFamily="34" charset="0"/>
                <a:cs typeface="Segoe UI" panose="020B0502040204020203" pitchFamily="34" charset="0"/>
              </a:rPr>
              <a:t>진행상태 변경</a:t>
            </a:r>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(2)</a:t>
            </a:r>
          </a:p>
          <a:p>
            <a:pPr marL="171450" indent="-171450">
              <a:buFont typeface="Arial" panose="020B0604020202020204" pitchFamily="34" charset="0"/>
              <a:buChar char="•"/>
            </a:pPr>
            <a:r>
              <a:rPr lang="en-US" altLang="ko-KR" sz="1100">
                <a:solidFill>
                  <a:srgbClr val="5F5F5F"/>
                </a:solidFill>
                <a:latin typeface="Segoe UI" panose="020B0502040204020203" pitchFamily="34" charset="0"/>
                <a:cs typeface="Segoe UI" panose="020B0502040204020203" pitchFamily="34" charset="0"/>
              </a:rPr>
              <a:t>2022</a:t>
            </a:r>
            <a:r>
              <a:rPr lang="ko-KR" altLang="en-US" sz="1100">
                <a:solidFill>
                  <a:srgbClr val="5F5F5F"/>
                </a:solidFill>
                <a:latin typeface="Segoe UI" panose="020B0502040204020203" pitchFamily="34" charset="0"/>
                <a:cs typeface="Segoe UI" panose="020B0502040204020203" pitchFamily="34" charset="0"/>
              </a:rPr>
              <a:t>년 </a:t>
            </a:r>
            <a:r>
              <a:rPr lang="en-US" altLang="ko-KR" sz="1100">
                <a:solidFill>
                  <a:srgbClr val="5F5F5F"/>
                </a:solidFill>
                <a:latin typeface="Segoe UI" panose="020B0502040204020203" pitchFamily="34" charset="0"/>
                <a:cs typeface="Segoe UI" panose="020B0502040204020203" pitchFamily="34" charset="0"/>
              </a:rPr>
              <a:t>OOO</a:t>
            </a:r>
            <a:r>
              <a:rPr lang="ko-KR" altLang="en-US" sz="1100">
                <a:solidFill>
                  <a:srgbClr val="5F5F5F"/>
                </a:solidFill>
                <a:latin typeface="Segoe UI" panose="020B0502040204020203" pitchFamily="34" charset="0"/>
                <a:cs typeface="Segoe UI" panose="020B0502040204020203" pitchFamily="34" charset="0"/>
              </a:rPr>
              <a:t>프로젝트</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디자인</a:t>
            </a:r>
            <a:r>
              <a:rPr lang="en-US" altLang="ko-KR" sz="1100">
                <a:solidFill>
                  <a:srgbClr val="5F5F5F"/>
                </a:solidFill>
                <a:latin typeface="Segoe UI" panose="020B0502040204020203" pitchFamily="34" charset="0"/>
                <a:cs typeface="Segoe UI" panose="020B0502040204020203" pitchFamily="34" charset="0"/>
              </a:rPr>
              <a:t>(1)</a:t>
            </a: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개인업무</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명함 이미지 신청</a:t>
            </a:r>
            <a:endParaRPr lang="en-US" altLang="ko-KR" sz="1100">
              <a:solidFill>
                <a:srgbClr val="5F5F5F"/>
              </a:solidFill>
              <a:latin typeface="Segoe UI" panose="020B0502040204020203" pitchFamily="34" charset="0"/>
              <a:cs typeface="Segoe UI" panose="020B0502040204020203" pitchFamily="34" charset="0"/>
            </a:endParaRPr>
          </a:p>
          <a:p>
            <a:endParaRPr lang="en-US" altLang="ko-KR" sz="1100" b="1">
              <a:solidFill>
                <a:schemeClr val="tx1">
                  <a:lumMod val="65000"/>
                  <a:lumOff val="35000"/>
                </a:schemeClr>
              </a:solidFill>
              <a:latin typeface="Segoe UI" panose="020B0502040204020203" pitchFamily="34" charset="0"/>
              <a:cs typeface="Segoe UI" panose="020B0502040204020203" pitchFamily="34" charset="0"/>
            </a:endParaRPr>
          </a:p>
          <a:p>
            <a:r>
              <a:rPr lang="ko-KR" altLang="en-US" sz="1100" b="1">
                <a:solidFill>
                  <a:srgbClr val="5F5F5F"/>
                </a:solidFill>
                <a:latin typeface="Segoe UI" panose="020B0502040204020203" pitchFamily="34" charset="0"/>
                <a:cs typeface="Segoe UI" panose="020B0502040204020203" pitchFamily="34" charset="0"/>
              </a:rPr>
              <a:t>완료상태 변경</a:t>
            </a:r>
            <a:endParaRPr lang="en-US" altLang="ko-KR" sz="1100" b="1">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ko-KR" altLang="en-US" sz="1100">
                <a:solidFill>
                  <a:srgbClr val="5F5F5F"/>
                </a:solidFill>
                <a:latin typeface="Segoe UI" panose="020B0502040204020203" pitchFamily="34" charset="0"/>
                <a:cs typeface="Segoe UI" panose="020B0502040204020203" pitchFamily="34" charset="0"/>
              </a:rPr>
              <a:t>도시폭염을 고려한 폭염저감기술 최적화</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 </a:t>
            </a:r>
            <a:r>
              <a:rPr lang="ko-KR" altLang="en-US" sz="1100" err="1">
                <a:solidFill>
                  <a:srgbClr val="5F5F5F"/>
                </a:solidFill>
                <a:latin typeface="Segoe UI" panose="020B0502040204020203" pitchFamily="34" charset="0"/>
                <a:cs typeface="Segoe UI" panose="020B0502040204020203" pitchFamily="34" charset="0"/>
              </a:rPr>
              <a:t>퍼블리싱</a:t>
            </a:r>
            <a:r>
              <a:rPr lang="en-US" altLang="ko-KR" sz="1100">
                <a:solidFill>
                  <a:srgbClr val="5F5F5F"/>
                </a:solidFill>
                <a:latin typeface="Segoe UI" panose="020B0502040204020203" pitchFamily="34" charset="0"/>
                <a:cs typeface="Segoe UI" panose="020B0502040204020203" pitchFamily="34" charset="0"/>
              </a:rPr>
              <a:t>(1)</a:t>
            </a:r>
          </a:p>
          <a:p>
            <a:endParaRPr lang="en-US" altLang="ko-KR" sz="1100">
              <a:solidFill>
                <a:srgbClr val="5F5F5F"/>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050">
              <a:solidFill>
                <a:srgbClr val="5F5F5F"/>
              </a:solidFill>
              <a:latin typeface="Segoe UI" panose="020B0502040204020203" pitchFamily="34" charset="0"/>
              <a:cs typeface="Segoe UI" panose="020B0502040204020203" pitchFamily="34" charset="0"/>
            </a:endParaRPr>
          </a:p>
        </p:txBody>
      </p:sp>
      <p:sp>
        <p:nvSpPr>
          <p:cNvPr id="404" name="Border"/>
          <p:cNvSpPr>
            <a:spLocks/>
          </p:cNvSpPr>
          <p:nvPr/>
        </p:nvSpPr>
        <p:spPr bwMode="auto">
          <a:xfrm>
            <a:off x="11648243" y="1147613"/>
            <a:ext cx="927733" cy="22209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일일 업무보고</a:t>
            </a:r>
            <a:endParaRPr lang="en-US" sz="900">
              <a:solidFill>
                <a:srgbClr val="5F5F5F"/>
              </a:solidFill>
              <a:latin typeface="Segoe UI" panose="020B0502040204020203" pitchFamily="34" charset="0"/>
              <a:cs typeface="Segoe UI" panose="020B0502040204020203" pitchFamily="34" charset="0"/>
            </a:endParaRPr>
          </a:p>
        </p:txBody>
      </p:sp>
      <p:sp>
        <p:nvSpPr>
          <p:cNvPr id="405" name="Border"/>
          <p:cNvSpPr>
            <a:spLocks/>
          </p:cNvSpPr>
          <p:nvPr/>
        </p:nvSpPr>
        <p:spPr bwMode="auto">
          <a:xfrm>
            <a:off x="11648243" y="4297213"/>
            <a:ext cx="927733" cy="22209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주간 업무보고</a:t>
            </a:r>
            <a:endParaRPr lang="en-US" sz="900">
              <a:solidFill>
                <a:srgbClr val="5F5F5F"/>
              </a:solidFill>
              <a:latin typeface="Segoe UI" panose="020B0502040204020203" pitchFamily="34" charset="0"/>
              <a:cs typeface="Segoe UI" panose="020B0502040204020203" pitchFamily="34" charset="0"/>
            </a:endParaRPr>
          </a:p>
        </p:txBody>
      </p:sp>
      <p:sp>
        <p:nvSpPr>
          <p:cNvPr id="406" name="Label" descr="&lt;SmartSettings&gt;&lt;SmartResize anchorLeft=&quot;Absolute&quot; anchorTop=&quot;Absolute&quot; anchorRight=&quot;None&quot; anchorBottom=&quot;None&quot; /&gt;&lt;/SmartSettings&gt;"/>
          <p:cNvSpPr txBox="1"/>
          <p:nvPr>
            <p:custDataLst>
              <p:tags r:id="rId15"/>
            </p:custDataLst>
          </p:nvPr>
        </p:nvSpPr>
        <p:spPr>
          <a:xfrm>
            <a:off x="2356057" y="1364961"/>
            <a:ext cx="715068" cy="156966"/>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해야 할 업무</a:t>
            </a:r>
            <a:endParaRPr lang="en-US" sz="900">
              <a:solidFill>
                <a:srgbClr val="5F5F5F"/>
              </a:solidFill>
              <a:latin typeface="Segoe UI" panose="020B0502040204020203" pitchFamily="34" charset="0"/>
              <a:cs typeface="Segoe UI" panose="020B0502040204020203" pitchFamily="34" charset="0"/>
            </a:endParaRPr>
          </a:p>
        </p:txBody>
      </p:sp>
      <p:sp>
        <p:nvSpPr>
          <p:cNvPr id="156" name="TextBox 15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57"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58" name="직사각형 15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59" name="Button">
            <a:extLst>
              <a:ext uri="{FF2B5EF4-FFF2-40B4-BE49-F238E27FC236}">
                <a16:creationId xmlns="" xmlns:a16="http://schemas.microsoft.com/office/drawing/2014/main" id="{D4B60815-EAF9-2B86-EF49-63779635CB49}"/>
              </a:ext>
            </a:extLst>
          </p:cNvPr>
          <p:cNvSpPr>
            <a:spLocks/>
          </p:cNvSpPr>
          <p:nvPr/>
        </p:nvSpPr>
        <p:spPr bwMode="auto">
          <a:xfrm>
            <a:off x="285269" y="5799961"/>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년간 업무 계획</a:t>
            </a:r>
            <a:endParaRPr lang="en-US" sz="9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07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나의 할일</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나의 할일</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err="1"/>
              <a:t>주단위의</a:t>
            </a:r>
            <a:r>
              <a:rPr lang="ko-KR" altLang="en-US"/>
              <a:t> </a:t>
            </a:r>
            <a:r>
              <a:rPr lang="en-US" altLang="ko-KR"/>
              <a:t>“</a:t>
            </a:r>
            <a:r>
              <a:rPr lang="ko-KR" altLang="en-US"/>
              <a:t>나의 할일</a:t>
            </a:r>
            <a:r>
              <a:rPr lang="en-US" altLang="ko-KR"/>
              <a:t>”</a:t>
            </a:r>
            <a:r>
              <a:rPr lang="ko-KR" altLang="en-US"/>
              <a:t>에 대한 목록을 표시한다</a:t>
            </a:r>
            <a:r>
              <a:rPr lang="en-US" altLang="ko-KR"/>
              <a:t>.</a:t>
            </a:r>
          </a:p>
          <a:p>
            <a:r>
              <a:rPr lang="en-US" altLang="ko-KR"/>
              <a:t>“</a:t>
            </a:r>
            <a:r>
              <a:rPr lang="ko-KR" altLang="en-US"/>
              <a:t>나의 할일</a:t>
            </a:r>
            <a:r>
              <a:rPr lang="en-US" altLang="ko-KR"/>
              <a:t>” </a:t>
            </a:r>
            <a:r>
              <a:rPr lang="ko-KR" altLang="en-US"/>
              <a:t>이란</a:t>
            </a:r>
            <a:r>
              <a:rPr lang="en-US" altLang="ko-KR"/>
              <a:t>?</a:t>
            </a:r>
            <a:br>
              <a:rPr lang="en-US" altLang="ko-KR"/>
            </a:br>
            <a:r>
              <a:rPr lang="en-US" altLang="ko-KR"/>
              <a:t>- </a:t>
            </a:r>
            <a:r>
              <a:rPr lang="ko-KR" altLang="en-US"/>
              <a:t>기본 조건은 </a:t>
            </a:r>
            <a:r>
              <a:rPr lang="ko-KR" altLang="en-US" err="1">
                <a:solidFill>
                  <a:srgbClr val="FF0000"/>
                </a:solidFill>
              </a:rPr>
              <a:t>주단위</a:t>
            </a:r>
            <a:r>
              <a:rPr lang="ko-KR" altLang="en-US">
                <a:solidFill>
                  <a:srgbClr val="FF0000"/>
                </a:solidFill>
              </a:rPr>
              <a:t> 내역</a:t>
            </a:r>
            <a:r>
              <a:rPr lang="ko-KR" altLang="en-US"/>
              <a:t>표시</a:t>
            </a:r>
            <a:r>
              <a:rPr lang="en-US" altLang="ko-KR"/>
              <a:t/>
            </a:r>
            <a:br>
              <a:rPr lang="en-US" altLang="ko-KR"/>
            </a:br>
            <a:r>
              <a:rPr lang="en-US" altLang="ko-KR"/>
              <a:t>- </a:t>
            </a:r>
            <a:r>
              <a:rPr lang="ko-KR" altLang="en-US"/>
              <a:t>프로젝트 </a:t>
            </a:r>
            <a:r>
              <a:rPr lang="en-US" altLang="ko-KR">
                <a:solidFill>
                  <a:srgbClr val="FF0000"/>
                </a:solidFill>
              </a:rPr>
              <a:t>TASK </a:t>
            </a:r>
            <a:r>
              <a:rPr lang="ko-KR" altLang="en-US">
                <a:solidFill>
                  <a:srgbClr val="FF0000"/>
                </a:solidFill>
              </a:rPr>
              <a:t>할당된 업무</a:t>
            </a:r>
            <a:r>
              <a:rPr lang="en-US" altLang="ko-KR"/>
              <a:t/>
            </a:r>
            <a:br>
              <a:rPr lang="en-US" altLang="ko-KR"/>
            </a:br>
            <a:r>
              <a:rPr lang="en-US" altLang="ko-KR"/>
              <a:t>- </a:t>
            </a:r>
            <a:r>
              <a:rPr lang="ko-KR" altLang="en-US" spc="-60"/>
              <a:t>프로젝트 외의 등록된 </a:t>
            </a:r>
            <a:r>
              <a:rPr lang="ko-KR" altLang="en-US" spc="-60">
                <a:solidFill>
                  <a:srgbClr val="FF0000"/>
                </a:solidFill>
              </a:rPr>
              <a:t>개인업무</a:t>
            </a:r>
            <a:r>
              <a:rPr lang="en-US" altLang="ko-KR"/>
              <a:t/>
            </a:r>
            <a:br>
              <a:rPr lang="en-US" altLang="ko-KR"/>
            </a:br>
            <a:r>
              <a:rPr lang="en-US" altLang="ko-KR"/>
              <a:t> * </a:t>
            </a:r>
            <a:r>
              <a:rPr lang="ko-KR" altLang="en-US"/>
              <a:t>업무요청함의 수락된 업무는 </a:t>
            </a:r>
            <a:r>
              <a:rPr lang="en-US" altLang="ko-KR"/>
              <a:t/>
            </a:r>
            <a:br>
              <a:rPr lang="en-US" altLang="ko-KR"/>
            </a:br>
            <a:r>
              <a:rPr lang="en-US" altLang="ko-KR"/>
              <a:t>    </a:t>
            </a:r>
            <a:r>
              <a:rPr lang="ko-KR" altLang="en-US"/>
              <a:t>개인업무로 수동 이관처리</a:t>
            </a:r>
            <a:r>
              <a:rPr lang="en-US" altLang="ko-KR"/>
              <a:t/>
            </a:r>
            <a:br>
              <a:rPr lang="en-US" altLang="ko-KR"/>
            </a:br>
            <a:r>
              <a:rPr lang="en-US" altLang="ko-KR"/>
              <a:t>- </a:t>
            </a:r>
            <a:r>
              <a:rPr lang="ko-KR" altLang="en-US"/>
              <a:t>일정관리의 </a:t>
            </a:r>
            <a:r>
              <a:rPr lang="ko-KR" altLang="en-US">
                <a:solidFill>
                  <a:srgbClr val="FF0000"/>
                </a:solidFill>
              </a:rPr>
              <a:t>공유 일정</a:t>
            </a:r>
            <a:r>
              <a:rPr lang="en-US" altLang="ko-KR">
                <a:solidFill>
                  <a:srgbClr val="FF0000"/>
                </a:solidFill>
              </a:rPr>
              <a:t/>
            </a:r>
            <a:br>
              <a:rPr lang="en-US" altLang="ko-KR">
                <a:solidFill>
                  <a:srgbClr val="FF0000"/>
                </a:solidFill>
              </a:rPr>
            </a:br>
            <a:r>
              <a:rPr lang="en-US" altLang="ko-KR">
                <a:solidFill>
                  <a:schemeClr val="tx1"/>
                </a:solidFill>
              </a:rPr>
              <a:t>- </a:t>
            </a:r>
            <a:r>
              <a:rPr lang="ko-KR" altLang="en-US">
                <a:solidFill>
                  <a:srgbClr val="FF0000"/>
                </a:solidFill>
              </a:rPr>
              <a:t>수락된 수신 업무</a:t>
            </a:r>
            <a:r>
              <a:rPr lang="ko-KR" altLang="en-US">
                <a:solidFill>
                  <a:schemeClr val="tx1"/>
                </a:solidFill>
              </a:rPr>
              <a:t> 내역</a:t>
            </a:r>
            <a:endParaRPr lang="en-US" altLang="ko-KR">
              <a:solidFill>
                <a:schemeClr val="tx1"/>
              </a:solidFill>
            </a:endParaRP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endParaRPr lang="ko-KR" altLang="en-US"/>
          </a:p>
        </p:txBody>
      </p:sp>
      <p:sp>
        <p:nvSpPr>
          <p:cNvPr id="62"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3" name="표 62"/>
          <p:cNvGraphicFramePr>
            <a:graphicFrameLocks noGrp="1"/>
          </p:cNvGraphicFramePr>
          <p:nvPr>
            <p:extLst>
              <p:ext uri="{D42A27DB-BD31-4B8C-83A1-F6EECF244321}">
                <p14:modId xmlns:p14="http://schemas.microsoft.com/office/powerpoint/2010/main" val="2655239240"/>
              </p:ext>
            </p:extLst>
          </p:nvPr>
        </p:nvGraphicFramePr>
        <p:xfrm>
          <a:off x="2465566" y="1799683"/>
          <a:ext cx="7976904" cy="2522866"/>
        </p:xfrm>
        <a:graphic>
          <a:graphicData uri="http://schemas.openxmlformats.org/drawingml/2006/table">
            <a:tbl>
              <a:tblPr firstRow="1" bandRow="1"/>
              <a:tblGrid>
                <a:gridCol w="621700">
                  <a:extLst>
                    <a:ext uri="{9D8B030D-6E8A-4147-A177-3AD203B41FA5}">
                      <a16:colId xmlns="" xmlns:a16="http://schemas.microsoft.com/office/drawing/2014/main" val="20000"/>
                    </a:ext>
                  </a:extLst>
                </a:gridCol>
                <a:gridCol w="1541514">
                  <a:extLst>
                    <a:ext uri="{9D8B030D-6E8A-4147-A177-3AD203B41FA5}">
                      <a16:colId xmlns="" xmlns:a16="http://schemas.microsoft.com/office/drawing/2014/main" val="20005"/>
                    </a:ext>
                  </a:extLst>
                </a:gridCol>
                <a:gridCol w="565998">
                  <a:extLst>
                    <a:ext uri="{9D8B030D-6E8A-4147-A177-3AD203B41FA5}">
                      <a16:colId xmlns="" xmlns:a16="http://schemas.microsoft.com/office/drawing/2014/main" val="20006"/>
                    </a:ext>
                  </a:extLst>
                </a:gridCol>
                <a:gridCol w="2257790">
                  <a:extLst>
                    <a:ext uri="{9D8B030D-6E8A-4147-A177-3AD203B41FA5}">
                      <a16:colId xmlns="" xmlns:a16="http://schemas.microsoft.com/office/drawing/2014/main" val="20001"/>
                    </a:ext>
                  </a:extLst>
                </a:gridCol>
                <a:gridCol w="766511">
                  <a:extLst>
                    <a:ext uri="{9D8B030D-6E8A-4147-A177-3AD203B41FA5}">
                      <a16:colId xmlns="" xmlns:a16="http://schemas.microsoft.com/office/drawing/2014/main" val="20007"/>
                    </a:ext>
                  </a:extLst>
                </a:gridCol>
                <a:gridCol w="743967">
                  <a:extLst>
                    <a:ext uri="{9D8B030D-6E8A-4147-A177-3AD203B41FA5}">
                      <a16:colId xmlns="" xmlns:a16="http://schemas.microsoft.com/office/drawing/2014/main" val="20002"/>
                    </a:ext>
                  </a:extLst>
                </a:gridCol>
                <a:gridCol w="507249">
                  <a:extLst>
                    <a:ext uri="{9D8B030D-6E8A-4147-A177-3AD203B41FA5}">
                      <a16:colId xmlns="" xmlns:a16="http://schemas.microsoft.com/office/drawing/2014/main" val="20003"/>
                    </a:ext>
                  </a:extLst>
                </a:gridCol>
                <a:gridCol w="462161">
                  <a:extLst>
                    <a:ext uri="{9D8B030D-6E8A-4147-A177-3AD203B41FA5}">
                      <a16:colId xmlns="" xmlns:a16="http://schemas.microsoft.com/office/drawing/2014/main" val="20008"/>
                    </a:ext>
                  </a:extLst>
                </a:gridCol>
                <a:gridCol w="510014">
                  <a:extLst>
                    <a:ext uri="{9D8B030D-6E8A-4147-A177-3AD203B41FA5}">
                      <a16:colId xmlns="" xmlns:a16="http://schemas.microsoft.com/office/drawing/2014/main"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주간업무보고 작성</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과제 진도점검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디자인 작업</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u="none"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64" name="Button"/>
          <p:cNvSpPr>
            <a:spLocks/>
          </p:cNvSpPr>
          <p:nvPr/>
        </p:nvSpPr>
        <p:spPr bwMode="auto">
          <a:xfrm>
            <a:off x="9841102" y="1510069"/>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2" name="Header"/>
          <p:cNvSpPr txBox="1"/>
          <p:nvPr/>
        </p:nvSpPr>
        <p:spPr>
          <a:xfrm>
            <a:off x="2381896" y="672234"/>
            <a:ext cx="102457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나의 할일</a:t>
            </a:r>
            <a:endParaRPr lang="en-US" sz="1400">
              <a:solidFill>
                <a:srgbClr val="5F5F5F"/>
              </a:solidFill>
              <a:latin typeface="Segoe UI" panose="020B0502040204020203" pitchFamily="34" charset="0"/>
              <a:cs typeface="Segoe UI" panose="020B0502040204020203" pitchFamily="34" charset="0"/>
            </a:endParaRPr>
          </a:p>
        </p:txBody>
      </p:sp>
      <p:sp>
        <p:nvSpPr>
          <p:cNvPr id="4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4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5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sp>
        <p:nvSpPr>
          <p:cNvPr id="57" name="사각형 설명선 117">
            <a:extLst>
              <a:ext uri="{FF2B5EF4-FFF2-40B4-BE49-F238E27FC236}">
                <a16:creationId xmlns="" xmlns:a16="http://schemas.microsoft.com/office/drawing/2014/main" id="{D8ACC6F5-E6E5-46C4-F5D4-85EE1E35BC15}"/>
              </a:ext>
            </a:extLst>
          </p:cNvPr>
          <p:cNvSpPr/>
          <p:nvPr/>
        </p:nvSpPr>
        <p:spPr>
          <a:xfrm>
            <a:off x="10554175" y="3912006"/>
            <a:ext cx="2619969" cy="650069"/>
          </a:xfrm>
          <a:prstGeom prst="wedgeRectCallout">
            <a:avLst>
              <a:gd name="adj1" fmla="val -64536"/>
              <a:gd name="adj2" fmla="val -44823"/>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프로젝트의 경우 </a:t>
            </a:r>
            <a:r>
              <a:rPr lang="en-US" altLang="ko-KR" sz="1000"/>
              <a:t>TASK </a:t>
            </a:r>
            <a:r>
              <a:rPr lang="ko-KR" altLang="en-US" sz="1000"/>
              <a:t>등록시 실제시작</a:t>
            </a:r>
            <a:r>
              <a:rPr lang="en-US" altLang="ko-KR" sz="1000"/>
              <a:t>/</a:t>
            </a:r>
            <a:r>
              <a:rPr lang="ko-KR" altLang="en-US" sz="1000"/>
              <a:t>종료일을 표시함</a:t>
            </a:r>
            <a:endParaRPr lang="en-US" altLang="ko-KR" sz="1000"/>
          </a:p>
          <a:p>
            <a:r>
              <a:rPr lang="en-US" altLang="ko-KR" sz="1000"/>
              <a:t>- </a:t>
            </a:r>
            <a:r>
              <a:rPr lang="ko-KR" altLang="en-US" sz="1000"/>
              <a:t>진행율은 실적에서 입력한 </a:t>
            </a:r>
            <a:r>
              <a:rPr lang="ko-KR" altLang="en-US" sz="1000" err="1"/>
              <a:t>진행율을</a:t>
            </a:r>
            <a:r>
              <a:rPr lang="ko-KR" altLang="en-US" sz="1000"/>
              <a:t> 표기</a:t>
            </a:r>
          </a:p>
        </p:txBody>
      </p:sp>
      <p:grpSp>
        <p:nvGrpSpPr>
          <p:cNvPr id="75"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1"/>
            </p:custDataLst>
          </p:nvPr>
        </p:nvGrpSpPr>
        <p:grpSpPr>
          <a:xfrm>
            <a:off x="3025670" y="4539455"/>
            <a:ext cx="5161889" cy="4428294"/>
            <a:chOff x="595687" y="1138161"/>
            <a:chExt cx="7849748" cy="1965283"/>
          </a:xfrm>
        </p:grpSpPr>
        <p:sp>
          <p:nvSpPr>
            <p:cNvPr id="76" name="Window Body" descr="&lt;SmartSettings&gt;&lt;SmartResize anchorLeft=&quot;Absolute&quot; anchorTop=&quot;Absolute&quot; anchorRight=&quot;Absolute&quot; anchorBottom=&quot;Absolute&quot; /&gt;&lt;/SmartSettings&gt;"/>
            <p:cNvSpPr/>
            <p:nvPr>
              <p:custDataLst>
                <p:tags r:id="rId14"/>
              </p:custDataLst>
            </p:nvPr>
          </p:nvSpPr>
          <p:spPr>
            <a:xfrm>
              <a:off x="595687" y="1244416"/>
              <a:ext cx="7849748" cy="185902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0" name="Title Bar" descr="&lt;SmartSettings&gt;&lt;SmartResize anchorLeft=&quot;Absolute&quot; anchorTop=&quot;Absolute&quot; anchorRight=&quot;Absolute&quot; anchorBottom=&quot;None&quot; /&gt;&lt;/SmartSettings&gt;"/>
            <p:cNvSpPr/>
            <p:nvPr>
              <p:custDataLst>
                <p:tags r:id="rId15"/>
              </p:custDataLst>
            </p:nvPr>
          </p:nvSpPr>
          <p:spPr>
            <a:xfrm>
              <a:off x="595687" y="1138161"/>
              <a:ext cx="7849748" cy="10551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내업무 추가</a:t>
              </a:r>
              <a:endParaRPr lang="en-US" sz="900">
                <a:solidFill>
                  <a:srgbClr val="5F5F5F"/>
                </a:solidFill>
                <a:latin typeface="Segoe UI" panose="020B0502040204020203" pitchFamily="34" charset="0"/>
                <a:cs typeface="Segoe UI" panose="020B0502040204020203" pitchFamily="34" charset="0"/>
              </a:endParaRPr>
            </a:p>
          </p:txBody>
        </p:sp>
        <p:sp>
          <p:nvSpPr>
            <p:cNvPr id="82" name="Close Button" descr="&lt;SmartSettings&gt;&lt;SmartResize anchorLeft=&quot;None&quot; anchorTop=&quot;Absolute&quot; anchorRight=&quot;Absolute&quot; anchorBottom=&quot;None&quot; /&gt;&lt;/SmartSettings&gt;"/>
            <p:cNvSpPr>
              <a:spLocks noEditPoints="1"/>
            </p:cNvSpPr>
            <p:nvPr>
              <p:custDataLst>
                <p:tags r:id="rId16"/>
              </p:custDataLst>
            </p:nvPr>
          </p:nvSpPr>
          <p:spPr bwMode="auto">
            <a:xfrm>
              <a:off x="8167207" y="1176010"/>
              <a:ext cx="147720" cy="49017"/>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83" name="Icons"/>
            <p:cNvGrpSpPr/>
            <p:nvPr/>
          </p:nvGrpSpPr>
          <p:grpSpPr>
            <a:xfrm>
              <a:off x="772279" y="1450923"/>
              <a:ext cx="453970" cy="176134"/>
              <a:chOff x="772279" y="1450923"/>
              <a:chExt cx="453970" cy="176134"/>
            </a:xfrm>
          </p:grpSpPr>
          <p:sp>
            <p:nvSpPr>
              <p:cNvPr id="92" name="Warning Icon" descr="&lt;SmartSettings&gt;&lt;SmartResize anchorLeft=&quot;Absolute&quot; anchorTop=&quot;Absolute&quot; anchorRight=&quot;None&quot; anchorBottom=&quot;None&quot; /&gt;&lt;/SmartSettings&gt;" hidden="1"/>
              <p:cNvSpPr>
                <a:spLocks noChangeAspect="1" noEditPoints="1"/>
              </p:cNvSpPr>
              <p:nvPr>
                <p:custDataLst>
                  <p:tags r:id="rId19"/>
                </p:custDataLst>
              </p:nvPr>
            </p:nvSpPr>
            <p:spPr bwMode="auto">
              <a:xfrm>
                <a:off x="772279" y="1451275"/>
                <a:ext cx="453970" cy="17542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3" name="Error Icon" descr="&lt;SmartSettings&gt;&lt;SmartResize anchorLeft=&quot;Absolute&quot; anchorTop=&quot;Absolute&quot; anchorRight=&quot;None&quot; anchorBottom=&quot;None&quot; /&gt;&lt;/SmartSettings&gt;" hidden="1"/>
              <p:cNvSpPr>
                <a:spLocks noChangeAspect="1" noEditPoints="1"/>
              </p:cNvSpPr>
              <p:nvPr>
                <p:custDataLst>
                  <p:tags r:id="rId20"/>
                </p:custDataLst>
              </p:nvPr>
            </p:nvSpPr>
            <p:spPr bwMode="auto">
              <a:xfrm>
                <a:off x="801442" y="1451277"/>
                <a:ext cx="395646" cy="17542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94" name="Question Icon" descr="&lt;SmartSettings&gt;&lt;SmartResize anchorLeft=&quot;Absolute&quot; anchorTop=&quot;Absolute&quot; anchorRight=&quot;None&quot; anchorBottom=&quot;None&quot; /&gt;&lt;/SmartSettings&gt;" hidden="1"/>
              <p:cNvSpPr>
                <a:spLocks noChangeAspect="1" noEditPoints="1"/>
              </p:cNvSpPr>
              <p:nvPr>
                <p:custDataLst>
                  <p:tags r:id="rId21"/>
                </p:custDataLst>
              </p:nvPr>
            </p:nvSpPr>
            <p:spPr bwMode="auto">
              <a:xfrm>
                <a:off x="801440" y="1450923"/>
                <a:ext cx="395646" cy="176134"/>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7" name="Button 1" descr="&lt;SmartSettings&gt;&lt;SmartResize anchorLeft=&quot;None&quot; anchorTop=&quot;None&quot; anchorRight=&quot;Absolute&quot; anchorBottom=&quot;Absolute&quot; /&gt;&lt;/SmartSettings&gt;"/>
            <p:cNvSpPr>
              <a:spLocks/>
            </p:cNvSpPr>
            <p:nvPr>
              <p:custDataLst>
                <p:tags r:id="rId17"/>
              </p:custDataLst>
            </p:nvPr>
          </p:nvSpPr>
          <p:spPr bwMode="auto">
            <a:xfrm>
              <a:off x="4811243" y="2933920"/>
              <a:ext cx="658347" cy="10668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91" name="Button 1" descr="&lt;SmartSettings&gt;&lt;SmartResize anchorLeft=&quot;None&quot; anchorTop=&quot;None&quot; anchorRight=&quot;Absolute&quot; anchorBottom=&quot;Absolute&quot; /&gt;&lt;/SmartSettings&gt;"/>
            <p:cNvSpPr>
              <a:spLocks/>
            </p:cNvSpPr>
            <p:nvPr>
              <p:custDataLst>
                <p:tags r:id="rId18"/>
              </p:custDataLst>
            </p:nvPr>
          </p:nvSpPr>
          <p:spPr bwMode="auto">
            <a:xfrm>
              <a:off x="3990914" y="2933920"/>
              <a:ext cx="658347" cy="10668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latin typeface="Segoe UI" panose="020B0502040204020203" pitchFamily="34" charset="0"/>
                <a:cs typeface="Segoe UI" panose="020B0502040204020203" pitchFamily="34" charset="0"/>
              </a:endParaRPr>
            </a:p>
          </p:txBody>
        </p:sp>
      </p:grpSp>
      <p:graphicFrame>
        <p:nvGraphicFramePr>
          <p:cNvPr id="95" name="표 94"/>
          <p:cNvGraphicFramePr>
            <a:graphicFrameLocks noGrp="1"/>
          </p:cNvGraphicFramePr>
          <p:nvPr>
            <p:extLst>
              <p:ext uri="{D42A27DB-BD31-4B8C-83A1-F6EECF244321}">
                <p14:modId xmlns:p14="http://schemas.microsoft.com/office/powerpoint/2010/main" val="3744140449"/>
              </p:ext>
            </p:extLst>
          </p:nvPr>
        </p:nvGraphicFramePr>
        <p:xfrm>
          <a:off x="3214236" y="5117705"/>
          <a:ext cx="4773626" cy="341471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1490749">
                  <a:extLst>
                    <a:ext uri="{9D8B030D-6E8A-4147-A177-3AD203B41FA5}">
                      <a16:colId xmlns="" xmlns:a16="http://schemas.microsoft.com/office/drawing/2014/main" val="20001"/>
                    </a:ext>
                  </a:extLst>
                </a:gridCol>
                <a:gridCol w="552077">
                  <a:extLst>
                    <a:ext uri="{9D8B030D-6E8A-4147-A177-3AD203B41FA5}">
                      <a16:colId xmlns="" xmlns:a16="http://schemas.microsoft.com/office/drawing/2014/main" val="20002"/>
                    </a:ext>
                  </a:extLst>
                </a:gridCol>
                <a:gridCol w="1549992">
                  <a:extLst>
                    <a:ext uri="{9D8B030D-6E8A-4147-A177-3AD203B41FA5}">
                      <a16:colId xmlns="" xmlns:a16="http://schemas.microsoft.com/office/drawing/2014/main" val="20003"/>
                    </a:ext>
                  </a:extLst>
                </a:gridCol>
              </a:tblGrid>
              <a:tr h="313609">
                <a:tc>
                  <a:txBody>
                    <a:bodyPr/>
                    <a:lstStyle/>
                    <a:p>
                      <a:pPr algn="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13609">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(SI</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개발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1"/>
                  </a:ext>
                </a:extLst>
              </a:tr>
              <a:tr h="313609">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3"/>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2"/>
                  </a:ext>
                </a:extLst>
              </a:tr>
              <a:tr h="31360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5"/>
                  </a:ext>
                </a:extLst>
              </a:tr>
              <a:tr h="6841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9"/>
                  </a:ext>
                </a:extLst>
              </a:tr>
              <a:tr h="488950">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참고사항</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2"/>
                  </a:ext>
                </a:extLst>
              </a:tr>
              <a:tr h="311573">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bl>
          </a:graphicData>
        </a:graphic>
      </p:graphicFrame>
      <p:sp>
        <p:nvSpPr>
          <p:cNvPr id="97" name="Text Box"/>
          <p:cNvSpPr/>
          <p:nvPr/>
        </p:nvSpPr>
        <p:spPr>
          <a:xfrm>
            <a:off x="4480615" y="6117957"/>
            <a:ext cx="1692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Text Box"/>
          <p:cNvSpPr/>
          <p:nvPr/>
        </p:nvSpPr>
        <p:spPr>
          <a:xfrm>
            <a:off x="4480615" y="6436559"/>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6"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5376775" y="6420446"/>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7" name="Text Box"/>
          <p:cNvSpPr/>
          <p:nvPr/>
        </p:nvSpPr>
        <p:spPr>
          <a:xfrm>
            <a:off x="4480615" y="6738712"/>
            <a:ext cx="828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18" name="Date Picker Icon" descr="&lt;SmartSettings&gt;&lt;SmartResize anchorLeft=&quot;None&quot; anchorTop=&quot;None&quot; anchorRight=&quot;Absolute&quot; anchorBottom=&quot;None&quot; /&gt;&lt;/SmartSettings&gt;"/>
          <p:cNvSpPr>
            <a:spLocks noEditPoints="1"/>
          </p:cNvSpPr>
          <p:nvPr>
            <p:custDataLst>
              <p:tags r:id="rId3"/>
            </p:custDataLst>
          </p:nvPr>
        </p:nvSpPr>
        <p:spPr bwMode="auto">
          <a:xfrm>
            <a:off x="5376775" y="6722599"/>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4480531" y="7077119"/>
            <a:ext cx="2556000" cy="54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4480531" y="7741604"/>
            <a:ext cx="2556000" cy="36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0" name="Drop-Down Box" descr="&lt;SmartSettings&gt;&lt;SmartResize enabled=&quot;True&quot; minWidth=&quot;18&quot; minHeight=&quot;7&quot; /&gt;&lt;/SmartSettings&gt;"/>
          <p:cNvGrpSpPr/>
          <p:nvPr>
            <p:custDataLst>
              <p:tags r:id="rId4"/>
            </p:custDataLst>
          </p:nvPr>
        </p:nvGrpSpPr>
        <p:grpSpPr>
          <a:xfrm>
            <a:off x="4480615" y="5168146"/>
            <a:ext cx="828000" cy="211203"/>
            <a:chOff x="595686" y="1272603"/>
            <a:chExt cx="1135065" cy="176002"/>
          </a:xfrm>
          <a:solidFill>
            <a:srgbClr val="FFFFFF"/>
          </a:solidFill>
        </p:grpSpPr>
        <p:sp>
          <p:nvSpPr>
            <p:cNvPr id="141" name="Text Box"/>
            <p:cNvSpPr/>
            <p:nvPr/>
          </p:nvSpPr>
          <p:spPr>
            <a:xfrm>
              <a:off x="595686" y="1272603"/>
              <a:ext cx="1135065" cy="17600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개발</a:t>
              </a:r>
              <a:endParaRPr lang="en-US" sz="900">
                <a:solidFill>
                  <a:srgbClr val="5F5F5F"/>
                </a:solidFill>
                <a:latin typeface="Segoe UI" panose="020B0502040204020203" pitchFamily="34" charset="0"/>
                <a:cs typeface="Segoe UI" panose="020B0502040204020203" pitchFamily="34" charset="0"/>
              </a:endParaRPr>
            </a:p>
          </p:txBody>
        </p:sp>
        <p:sp>
          <p:nvSpPr>
            <p:cNvPr id="142" name="Arrow Down" descr="&lt;SmartSettings&gt;&lt;SmartResize anchorLeft=&quot;None&quot; anchorTop=&quot;None&quot; anchorRight=&quot;Absolute&quot; anchorBottom=&quot;None&quot; /&gt;&lt;/SmartSettings&gt;"/>
            <p:cNvSpPr>
              <a:spLocks noChangeAspect="1"/>
            </p:cNvSpPr>
            <p:nvPr>
              <p:custDataLst>
                <p:tags r:id="rId13"/>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43" name="사각형 설명선 117">
            <a:extLst>
              <a:ext uri="{FF2B5EF4-FFF2-40B4-BE49-F238E27FC236}">
                <a16:creationId xmlns="" xmlns:a16="http://schemas.microsoft.com/office/drawing/2014/main" id="{D8ACC6F5-E6E5-46C4-F5D4-85EE1E35BC15}"/>
              </a:ext>
            </a:extLst>
          </p:cNvPr>
          <p:cNvSpPr/>
          <p:nvPr/>
        </p:nvSpPr>
        <p:spPr>
          <a:xfrm>
            <a:off x="1642682" y="5544172"/>
            <a:ext cx="1356332" cy="444539"/>
          </a:xfrm>
          <a:prstGeom prst="wedgeRectCallout">
            <a:avLst>
              <a:gd name="adj1" fmla="val 59022"/>
              <a:gd name="adj2" fmla="val -41589"/>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ko-KR" altLang="en-US" sz="1000"/>
              <a:t>개인업무의 업무</a:t>
            </a:r>
            <a:r>
              <a:rPr lang="en-US" altLang="ko-KR" sz="1000"/>
              <a:t>ID</a:t>
            </a:r>
            <a:r>
              <a:rPr lang="ko-KR" altLang="en-US" sz="1000"/>
              <a:t>는 내부 </a:t>
            </a:r>
            <a:r>
              <a:rPr lang="en-US" altLang="ko-KR" sz="1000"/>
              <a:t>PK</a:t>
            </a:r>
            <a:r>
              <a:rPr lang="ko-KR" altLang="en-US" sz="1000"/>
              <a:t>로 사용</a:t>
            </a:r>
          </a:p>
        </p:txBody>
      </p:sp>
      <p:sp>
        <p:nvSpPr>
          <p:cNvPr id="144" name="Text Box"/>
          <p:cNvSpPr/>
          <p:nvPr/>
        </p:nvSpPr>
        <p:spPr>
          <a:xfrm>
            <a:off x="4480615" y="5476130"/>
            <a:ext cx="316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 name="직사각형 2"/>
          <p:cNvSpPr/>
          <p:nvPr/>
        </p:nvSpPr>
        <p:spPr>
          <a:xfrm>
            <a:off x="8335154" y="5749572"/>
            <a:ext cx="893850" cy="1046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a:solidFill>
                  <a:schemeClr val="tx1"/>
                </a:solidFill>
              </a:rPr>
              <a:t>업무구분</a:t>
            </a:r>
            <a:endParaRPr lang="en-US" altLang="ko-KR" sz="900" dirty="0">
              <a:solidFill>
                <a:schemeClr val="tx1"/>
              </a:solidFill>
            </a:endParaRPr>
          </a:p>
          <a:p>
            <a:r>
              <a:rPr lang="en-US" altLang="ko-KR" sz="900" dirty="0" smtClean="0">
                <a:solidFill>
                  <a:schemeClr val="tx1"/>
                </a:solidFill>
              </a:rPr>
              <a:t>- </a:t>
            </a:r>
            <a:r>
              <a:rPr lang="ko-KR" altLang="en-US" sz="900" dirty="0" smtClean="0">
                <a:solidFill>
                  <a:schemeClr val="tx1"/>
                </a:solidFill>
              </a:rPr>
              <a:t>개인업무</a:t>
            </a:r>
            <a:endParaRPr lang="ko-KR" altLang="en-US" sz="900" dirty="0">
              <a:solidFill>
                <a:schemeClr val="tx1"/>
              </a:solidFill>
            </a:endParaRPr>
          </a:p>
        </p:txBody>
      </p:sp>
      <p:cxnSp>
        <p:nvCxnSpPr>
          <p:cNvPr id="176" name="직선 화살표 연결선 17"/>
          <p:cNvCxnSpPr>
            <a:stCxn id="64" idx="2"/>
          </p:cNvCxnSpPr>
          <p:nvPr/>
        </p:nvCxnSpPr>
        <p:spPr>
          <a:xfrm flipH="1">
            <a:off x="5606615" y="1747617"/>
            <a:ext cx="4535171" cy="2738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9291184" y="5733438"/>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96" name="TextBox 95"/>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99" name="TextBox 9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1" name="직사각형 10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2" name="직선 연결선 10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5" name="직사각형 10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6" name="TextBox 10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0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8" name="직사각형 10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86" name="사각형 설명선 117">
            <a:extLst>
              <a:ext uri="{FF2B5EF4-FFF2-40B4-BE49-F238E27FC236}">
                <a16:creationId xmlns="" xmlns:a16="http://schemas.microsoft.com/office/drawing/2014/main" id="{D8ACC6F5-E6E5-46C4-F5D4-85EE1E35BC15}"/>
              </a:ext>
            </a:extLst>
          </p:cNvPr>
          <p:cNvSpPr/>
          <p:nvPr/>
        </p:nvSpPr>
        <p:spPr>
          <a:xfrm>
            <a:off x="8004198" y="4898781"/>
            <a:ext cx="2411569" cy="501747"/>
          </a:xfrm>
          <a:prstGeom prst="wedgeRectCallout">
            <a:avLst>
              <a:gd name="adj1" fmla="val -60425"/>
              <a:gd name="adj2" fmla="val 31311"/>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err="1"/>
              <a:t>테그를</a:t>
            </a:r>
            <a:r>
              <a:rPr lang="ko-KR" altLang="en-US" sz="1000"/>
              <a:t> 복수로 선택 가능토록 변경 필요</a:t>
            </a:r>
            <a:endParaRPr lang="en-US" altLang="ko-KR" sz="1000"/>
          </a:p>
          <a:p>
            <a:r>
              <a:rPr lang="en-US" altLang="ko-KR" sz="1000"/>
              <a:t>- </a:t>
            </a:r>
            <a:r>
              <a:rPr lang="ko-KR" altLang="en-US" sz="1000" err="1"/>
              <a:t>누락시</a:t>
            </a:r>
            <a:r>
              <a:rPr lang="ko-KR" altLang="en-US" sz="1000"/>
              <a:t> 등록 기능 추가</a:t>
            </a:r>
          </a:p>
        </p:txBody>
      </p:sp>
      <p:pic>
        <p:nvPicPr>
          <p:cNvPr id="109" name="그림 108"/>
          <p:cNvPicPr>
            <a:picLocks noChangeAspect="1"/>
          </p:cNvPicPr>
          <p:nvPr/>
        </p:nvPicPr>
        <p:blipFill>
          <a:blip r:embed="rId24"/>
          <a:stretch>
            <a:fillRect/>
          </a:stretch>
        </p:blipFill>
        <p:spPr>
          <a:xfrm>
            <a:off x="9282701" y="7087357"/>
            <a:ext cx="1300592" cy="2189723"/>
          </a:xfrm>
          <a:prstGeom prst="rect">
            <a:avLst/>
          </a:prstGeom>
          <a:ln>
            <a:solidFill>
              <a:schemeClr val="bg1">
                <a:lumMod val="50000"/>
              </a:schemeClr>
            </a:solidFill>
          </a:ln>
        </p:spPr>
      </p:pic>
      <p:sp>
        <p:nvSpPr>
          <p:cNvPr id="121" name="Button"/>
          <p:cNvSpPr>
            <a:spLocks/>
          </p:cNvSpPr>
          <p:nvPr/>
        </p:nvSpPr>
        <p:spPr bwMode="auto">
          <a:xfrm>
            <a:off x="5356386"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22" name="TextBox 121"/>
          <p:cNvSpPr txBox="1"/>
          <p:nvPr/>
        </p:nvSpPr>
        <p:spPr>
          <a:xfrm>
            <a:off x="5734601"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pic>
        <p:nvPicPr>
          <p:cNvPr id="124" name="그림 123"/>
          <p:cNvPicPr>
            <a:picLocks noChangeAspect="1"/>
          </p:cNvPicPr>
          <p:nvPr/>
        </p:nvPicPr>
        <p:blipFill rotWithShape="1">
          <a:blip r:embed="rId25"/>
          <a:srcRect l="47633" t="8694" r="31822" b="87260"/>
          <a:stretch/>
        </p:blipFill>
        <p:spPr>
          <a:xfrm>
            <a:off x="5580180" y="1493307"/>
            <a:ext cx="2200904" cy="270907"/>
          </a:xfrm>
          <a:prstGeom prst="rect">
            <a:avLst/>
          </a:prstGeom>
        </p:spPr>
      </p:pic>
      <p:grpSp>
        <p:nvGrpSpPr>
          <p:cNvPr id="128" name="Drop-Down Box" descr="&lt;SmartSettings&gt;&lt;SmartResize enabled=&quot;True&quot; minWidth=&quot;18&quot; minHeight=&quot;7&quot; /&gt;&lt;/SmartSettings&gt;"/>
          <p:cNvGrpSpPr/>
          <p:nvPr>
            <p:custDataLst>
              <p:tags r:id="rId9"/>
            </p:custDataLst>
          </p:nvPr>
        </p:nvGrpSpPr>
        <p:grpSpPr>
          <a:xfrm>
            <a:off x="2449216" y="1156317"/>
            <a:ext cx="828000" cy="216000"/>
            <a:chOff x="595686" y="1270605"/>
            <a:chExt cx="1135065" cy="180000"/>
          </a:xfrm>
          <a:solidFill>
            <a:srgbClr val="FFFFFF"/>
          </a:solidFill>
        </p:grpSpPr>
        <p:sp>
          <p:nvSpPr>
            <p:cNvPr id="12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30"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1" name="Drop-Down Box" descr="&lt;SmartSettings&gt;&lt;SmartResize enabled=&quot;True&quot; minWidth=&quot;18&quot; minHeight=&quot;7&quot; /&gt;&lt;/SmartSettings&gt;"/>
          <p:cNvGrpSpPr/>
          <p:nvPr>
            <p:custDataLst>
              <p:tags r:id="rId10"/>
            </p:custDataLst>
          </p:nvPr>
        </p:nvGrpSpPr>
        <p:grpSpPr>
          <a:xfrm>
            <a:off x="3346245" y="1156317"/>
            <a:ext cx="1908000" cy="216000"/>
            <a:chOff x="595686" y="1270605"/>
            <a:chExt cx="2615595" cy="180000"/>
          </a:xfrm>
          <a:solidFill>
            <a:srgbClr val="FFFFFF"/>
          </a:solidFill>
        </p:grpSpPr>
        <p:sp>
          <p:nvSpPr>
            <p:cNvPr id="132"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133"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34" name="그룹 133"/>
          <p:cNvGrpSpPr/>
          <p:nvPr/>
        </p:nvGrpSpPr>
        <p:grpSpPr>
          <a:xfrm>
            <a:off x="4496038" y="8215547"/>
            <a:ext cx="1254210" cy="228600"/>
            <a:chOff x="8470417" y="5855185"/>
            <a:chExt cx="1669353" cy="228600"/>
          </a:xfrm>
        </p:grpSpPr>
        <p:sp>
          <p:nvSpPr>
            <p:cNvPr id="135"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36"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46"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79" name="직사각형 78"/>
          <p:cNvSpPr/>
          <p:nvPr/>
        </p:nvSpPr>
        <p:spPr>
          <a:xfrm>
            <a:off x="10586143" y="8118416"/>
            <a:ext cx="2882593" cy="7312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나의 할일 메뉴의 업무추가는 개인업무만 가능함</a:t>
            </a:r>
          </a:p>
        </p:txBody>
      </p:sp>
      <p:pic>
        <p:nvPicPr>
          <p:cNvPr id="4" name="그림 3"/>
          <p:cNvPicPr>
            <a:picLocks noChangeAspect="1"/>
          </p:cNvPicPr>
          <p:nvPr/>
        </p:nvPicPr>
        <p:blipFill>
          <a:blip r:embed="rId26"/>
          <a:stretch>
            <a:fillRect/>
          </a:stretch>
        </p:blipFill>
        <p:spPr>
          <a:xfrm>
            <a:off x="3173201" y="4828622"/>
            <a:ext cx="4700999" cy="215039"/>
          </a:xfrm>
          <a:prstGeom prst="rect">
            <a:avLst/>
          </a:prstGeom>
        </p:spPr>
      </p:pic>
    </p:spTree>
    <p:extLst>
      <p:ext uri="{BB962C8B-B14F-4D97-AF65-F5344CB8AC3E}">
        <p14:creationId xmlns:p14="http://schemas.microsoft.com/office/powerpoint/2010/main" val="3955246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미진 업무</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미진 업무</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오늘 기준 종료일자 </a:t>
            </a:r>
            <a:r>
              <a:rPr lang="ko-KR" altLang="en-US" err="1"/>
              <a:t>경과시</a:t>
            </a:r>
            <a:r>
              <a:rPr lang="ko-KR" altLang="en-US"/>
              <a:t> 완료 처리되지 않은 목록을 표시한다</a:t>
            </a:r>
            <a:r>
              <a:rPr lang="en-US" altLang="ko-KR"/>
              <a:t>.</a:t>
            </a:r>
          </a:p>
          <a:p>
            <a:r>
              <a:rPr lang="en-US" altLang="ko-KR"/>
              <a:t>“</a:t>
            </a:r>
            <a:r>
              <a:rPr lang="ko-KR" altLang="en-US"/>
              <a:t>미진업무</a:t>
            </a:r>
            <a:r>
              <a:rPr lang="en-US" altLang="ko-KR"/>
              <a:t>” </a:t>
            </a:r>
            <a:r>
              <a:rPr lang="ko-KR" altLang="en-US"/>
              <a:t>대상</a:t>
            </a:r>
            <a:r>
              <a:rPr lang="en-US" altLang="ko-KR"/>
              <a:t/>
            </a:r>
            <a:br>
              <a:rPr lang="en-US" altLang="ko-KR"/>
            </a:br>
            <a:r>
              <a:rPr lang="en-US" altLang="ko-KR"/>
              <a:t>- </a:t>
            </a:r>
            <a:r>
              <a:rPr lang="ko-KR" altLang="en-US"/>
              <a:t>프로젝트 </a:t>
            </a:r>
            <a:r>
              <a:rPr lang="en-US" altLang="ko-KR">
                <a:solidFill>
                  <a:srgbClr val="FF0000"/>
                </a:solidFill>
              </a:rPr>
              <a:t>TASK </a:t>
            </a:r>
            <a:r>
              <a:rPr lang="ko-KR" altLang="en-US">
                <a:solidFill>
                  <a:srgbClr val="FF0000"/>
                </a:solidFill>
              </a:rPr>
              <a:t>할당된 업무</a:t>
            </a:r>
            <a:r>
              <a:rPr lang="en-US" altLang="ko-KR"/>
              <a:t/>
            </a:r>
            <a:br>
              <a:rPr lang="en-US" altLang="ko-KR"/>
            </a:br>
            <a:r>
              <a:rPr lang="en-US" altLang="ko-KR"/>
              <a:t>- </a:t>
            </a:r>
            <a:r>
              <a:rPr lang="ko-KR" altLang="en-US" spc="-60"/>
              <a:t>프로젝트 외의 등록된 </a:t>
            </a:r>
            <a:r>
              <a:rPr lang="ko-KR" altLang="en-US" spc="-60">
                <a:solidFill>
                  <a:srgbClr val="FF0000"/>
                </a:solidFill>
              </a:rPr>
              <a:t>개인업무</a:t>
            </a:r>
            <a:r>
              <a:rPr lang="en-US" altLang="ko-KR"/>
              <a:t/>
            </a:r>
            <a:br>
              <a:rPr lang="en-US" altLang="ko-KR"/>
            </a:br>
            <a:endParaRPr lang="en-US" altLang="ko-KR">
              <a:solidFill>
                <a:srgbClr val="FF0000"/>
              </a:solidFill>
            </a:endParaRPr>
          </a:p>
          <a:p>
            <a:endParaRPr lang="en-US" altLang="ko-KR"/>
          </a:p>
          <a:p>
            <a:r>
              <a:rPr lang="ko-KR" altLang="ko-KR"/>
              <a:t>①</a:t>
            </a:r>
            <a:r>
              <a:rPr lang="en-US" altLang="ko-KR"/>
              <a:t> </a:t>
            </a:r>
            <a:r>
              <a:rPr lang="ko-KR" altLang="en-US"/>
              <a:t>검색 영역으로 임직원 소속팀</a:t>
            </a:r>
            <a:r>
              <a:rPr lang="en-US" altLang="ko-KR"/>
              <a:t>, </a:t>
            </a:r>
            <a:r>
              <a:rPr lang="ko-KR" altLang="en-US"/>
              <a:t>오늘날짜를 기본으로 검색한다</a:t>
            </a:r>
            <a:r>
              <a:rPr lang="en-US" altLang="ko-KR"/>
              <a:t>.</a:t>
            </a:r>
            <a:endParaRPr lang="ko-KR" altLang="en-US"/>
          </a:p>
        </p:txBody>
      </p:sp>
      <p:sp>
        <p:nvSpPr>
          <p:cNvPr id="62"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3" name="표 62"/>
          <p:cNvGraphicFramePr>
            <a:graphicFrameLocks noGrp="1"/>
          </p:cNvGraphicFramePr>
          <p:nvPr>
            <p:extLst>
              <p:ext uri="{D42A27DB-BD31-4B8C-83A1-F6EECF244321}">
                <p14:modId xmlns:p14="http://schemas.microsoft.com/office/powerpoint/2010/main" val="4216282916"/>
              </p:ext>
            </p:extLst>
          </p:nvPr>
        </p:nvGraphicFramePr>
        <p:xfrm>
          <a:off x="2465566" y="1811558"/>
          <a:ext cx="7976904" cy="2187480"/>
        </p:xfrm>
        <a:graphic>
          <a:graphicData uri="http://schemas.openxmlformats.org/drawingml/2006/table">
            <a:tbl>
              <a:tblPr firstRow="1" bandRow="1"/>
              <a:tblGrid>
                <a:gridCol w="621700">
                  <a:extLst>
                    <a:ext uri="{9D8B030D-6E8A-4147-A177-3AD203B41FA5}">
                      <a16:colId xmlns="" xmlns:a16="http://schemas.microsoft.com/office/drawing/2014/main" val="20000"/>
                    </a:ext>
                  </a:extLst>
                </a:gridCol>
                <a:gridCol w="1541514">
                  <a:extLst>
                    <a:ext uri="{9D8B030D-6E8A-4147-A177-3AD203B41FA5}">
                      <a16:colId xmlns="" xmlns:a16="http://schemas.microsoft.com/office/drawing/2014/main" val="20005"/>
                    </a:ext>
                  </a:extLst>
                </a:gridCol>
                <a:gridCol w="565998">
                  <a:extLst>
                    <a:ext uri="{9D8B030D-6E8A-4147-A177-3AD203B41FA5}">
                      <a16:colId xmlns="" xmlns:a16="http://schemas.microsoft.com/office/drawing/2014/main" val="20006"/>
                    </a:ext>
                  </a:extLst>
                </a:gridCol>
                <a:gridCol w="2257790">
                  <a:extLst>
                    <a:ext uri="{9D8B030D-6E8A-4147-A177-3AD203B41FA5}">
                      <a16:colId xmlns="" xmlns:a16="http://schemas.microsoft.com/office/drawing/2014/main" val="20001"/>
                    </a:ext>
                  </a:extLst>
                </a:gridCol>
                <a:gridCol w="766511">
                  <a:extLst>
                    <a:ext uri="{9D8B030D-6E8A-4147-A177-3AD203B41FA5}">
                      <a16:colId xmlns="" xmlns:a16="http://schemas.microsoft.com/office/drawing/2014/main" val="20007"/>
                    </a:ext>
                  </a:extLst>
                </a:gridCol>
                <a:gridCol w="743967">
                  <a:extLst>
                    <a:ext uri="{9D8B030D-6E8A-4147-A177-3AD203B41FA5}">
                      <a16:colId xmlns="" xmlns:a16="http://schemas.microsoft.com/office/drawing/2014/main" val="20002"/>
                    </a:ext>
                  </a:extLst>
                </a:gridCol>
                <a:gridCol w="507249">
                  <a:extLst>
                    <a:ext uri="{9D8B030D-6E8A-4147-A177-3AD203B41FA5}">
                      <a16:colId xmlns="" xmlns:a16="http://schemas.microsoft.com/office/drawing/2014/main" val="20003"/>
                    </a:ext>
                  </a:extLst>
                </a:gridCol>
                <a:gridCol w="462161">
                  <a:extLst>
                    <a:ext uri="{9D8B030D-6E8A-4147-A177-3AD203B41FA5}">
                      <a16:colId xmlns="" xmlns:a16="http://schemas.microsoft.com/office/drawing/2014/main" val="20008"/>
                    </a:ext>
                  </a:extLst>
                </a:gridCol>
                <a:gridCol w="510014">
                  <a:extLst>
                    <a:ext uri="{9D8B030D-6E8A-4147-A177-3AD203B41FA5}">
                      <a16:colId xmlns="" xmlns:a16="http://schemas.microsoft.com/office/drawing/2014/main"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시작일자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종료일자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주간업무보고 작성</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marL="0" algn="l"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내용 기재</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디자인 작업</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업무내용 기재</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u="none"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182" name="Header"/>
          <p:cNvSpPr txBox="1"/>
          <p:nvPr/>
        </p:nvSpPr>
        <p:spPr>
          <a:xfrm>
            <a:off x="2381896" y="672234"/>
            <a:ext cx="102457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미진 업무</a:t>
            </a:r>
            <a:endParaRPr lang="en-US" sz="1400">
              <a:solidFill>
                <a:srgbClr val="5F5F5F"/>
              </a:solidFill>
              <a:latin typeface="Segoe UI" panose="020B0502040204020203" pitchFamily="34" charset="0"/>
              <a:cs typeface="Segoe UI" panose="020B0502040204020203" pitchFamily="34" charset="0"/>
            </a:endParaRPr>
          </a:p>
        </p:txBody>
      </p:sp>
      <p:sp>
        <p:nvSpPr>
          <p:cNvPr id="57" name="사각형 설명선 117">
            <a:extLst>
              <a:ext uri="{FF2B5EF4-FFF2-40B4-BE49-F238E27FC236}">
                <a16:creationId xmlns="" xmlns:a16="http://schemas.microsoft.com/office/drawing/2014/main" id="{D8ACC6F5-E6E5-46C4-F5D4-85EE1E35BC15}"/>
              </a:ext>
            </a:extLst>
          </p:cNvPr>
          <p:cNvSpPr/>
          <p:nvPr/>
        </p:nvSpPr>
        <p:spPr>
          <a:xfrm>
            <a:off x="10616112" y="3540219"/>
            <a:ext cx="2619969" cy="650069"/>
          </a:xfrm>
          <a:prstGeom prst="wedgeRectCallout">
            <a:avLst>
              <a:gd name="adj1" fmla="val -64536"/>
              <a:gd name="adj2" fmla="val -44823"/>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000"/>
              <a:t>- </a:t>
            </a:r>
            <a:r>
              <a:rPr lang="ko-KR" altLang="en-US" sz="1000"/>
              <a:t>프로젝트의 경우 </a:t>
            </a:r>
            <a:r>
              <a:rPr lang="en-US" altLang="ko-KR" sz="1000"/>
              <a:t>TASK </a:t>
            </a:r>
            <a:r>
              <a:rPr lang="ko-KR" altLang="en-US" sz="1000"/>
              <a:t>등록시 실제시작</a:t>
            </a:r>
            <a:r>
              <a:rPr lang="en-US" altLang="ko-KR" sz="1000"/>
              <a:t>/</a:t>
            </a:r>
            <a:r>
              <a:rPr lang="ko-KR" altLang="en-US" sz="1000"/>
              <a:t>종료일을 표시함</a:t>
            </a:r>
            <a:endParaRPr lang="en-US" altLang="ko-KR" sz="1000"/>
          </a:p>
          <a:p>
            <a:r>
              <a:rPr lang="en-US" altLang="ko-KR" sz="1000"/>
              <a:t>- </a:t>
            </a:r>
            <a:r>
              <a:rPr lang="ko-KR" altLang="en-US" sz="1000"/>
              <a:t>진행율은 실적에서 입력한 </a:t>
            </a:r>
            <a:r>
              <a:rPr lang="ko-KR" altLang="en-US" sz="1000" err="1"/>
              <a:t>진행율을</a:t>
            </a:r>
            <a:r>
              <a:rPr lang="ko-KR" altLang="en-US" sz="1000"/>
              <a:t> 표기</a:t>
            </a:r>
          </a:p>
        </p:txBody>
      </p:sp>
      <p:sp>
        <p:nvSpPr>
          <p:cNvPr id="96" name="TextBox 95"/>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99" name="TextBox 9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1" name="직사각형 10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2" name="직선 연결선 10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0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5" name="직사각형 10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6" name="TextBox 10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b="0">
                <a:solidFill>
                  <a:schemeClr val="tx1"/>
                </a:solidFill>
              </a:rPr>
              <a:t>업무 공유함</a:t>
            </a:r>
          </a:p>
        </p:txBody>
      </p:sp>
      <p:sp>
        <p:nvSpPr>
          <p:cNvPr id="107"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108" name="직사각형 10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136"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146"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147"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148"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150"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151"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52"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53" name="TextBox 152"/>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155"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15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157"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64"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65"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6"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168" name="TextBox 167"/>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167"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401601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수신</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수신</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6" name="직사각형 45">
            <a:extLst>
              <a:ext uri="{FF2B5EF4-FFF2-40B4-BE49-F238E27FC236}">
                <a16:creationId xmlns="" xmlns:a16="http://schemas.microsoft.com/office/drawing/2014/main" id="{C909CFB1-BC41-BD95-B7C6-33370802F7EA}"/>
              </a:ext>
            </a:extLst>
          </p:cNvPr>
          <p:cNvSpPr/>
          <p:nvPr/>
        </p:nvSpPr>
        <p:spPr>
          <a:xfrm>
            <a:off x="10639713" y="1832279"/>
            <a:ext cx="3043629" cy="1239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업무 요청 내역에 대해</a:t>
            </a:r>
            <a:endParaRPr lang="en-US" altLang="ko-KR" sz="1600"/>
          </a:p>
          <a:p>
            <a:r>
              <a:rPr lang="ko-KR" altLang="en-US" sz="1600"/>
              <a:t>수락</a:t>
            </a:r>
            <a:r>
              <a:rPr lang="en-US" altLang="ko-KR" sz="1600"/>
              <a:t>, </a:t>
            </a:r>
            <a:r>
              <a:rPr lang="ko-KR" altLang="en-US" sz="1600"/>
              <a:t>반려처리하며</a:t>
            </a:r>
            <a:endParaRPr lang="en-US" altLang="ko-KR" sz="1600"/>
          </a:p>
          <a:p>
            <a:r>
              <a:rPr lang="ko-KR" altLang="en-US" sz="1600" err="1"/>
              <a:t>수락시</a:t>
            </a:r>
            <a:r>
              <a:rPr lang="ko-KR" altLang="en-US" sz="1600"/>
              <a:t> </a:t>
            </a:r>
            <a:r>
              <a:rPr lang="en-US" altLang="ko-KR" sz="1600"/>
              <a:t>“</a:t>
            </a:r>
            <a:r>
              <a:rPr lang="ko-KR" altLang="en-US" sz="1600"/>
              <a:t>나의 할일</a:t>
            </a:r>
            <a:r>
              <a:rPr lang="en-US" altLang="ko-KR" sz="1600">
                <a:sym typeface="Wingdings" panose="05000000000000000000" pitchFamily="2" charset="2"/>
              </a:rPr>
              <a:t></a:t>
            </a:r>
            <a:r>
              <a:rPr lang="ko-KR" altLang="en-US" sz="1600">
                <a:sym typeface="Wingdings" panose="05000000000000000000" pitchFamily="2" charset="2"/>
              </a:rPr>
              <a:t>개인업무</a:t>
            </a:r>
            <a:r>
              <a:rPr lang="en-US" altLang="ko-KR" sz="1600"/>
              <a:t>＂</a:t>
            </a:r>
            <a:r>
              <a:rPr lang="ko-KR" altLang="en-US" sz="1600"/>
              <a:t>에 추가됨</a:t>
            </a: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수신</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09" name="표 108"/>
          <p:cNvGraphicFramePr>
            <a:graphicFrameLocks noGrp="1"/>
          </p:cNvGraphicFramePr>
          <p:nvPr>
            <p:extLst>
              <p:ext uri="{D42A27DB-BD31-4B8C-83A1-F6EECF244321}">
                <p14:modId xmlns:p14="http://schemas.microsoft.com/office/powerpoint/2010/main" val="1815569136"/>
              </p:ext>
            </p:extLst>
          </p:nvPr>
        </p:nvGraphicFramePr>
        <p:xfrm>
          <a:off x="2465565" y="1832279"/>
          <a:ext cx="8000507" cy="2012316"/>
        </p:xfrm>
        <a:graphic>
          <a:graphicData uri="http://schemas.openxmlformats.org/drawingml/2006/table">
            <a:tbl>
              <a:tblPr firstRow="1" bandRow="1"/>
              <a:tblGrid>
                <a:gridCol w="721614">
                  <a:extLst>
                    <a:ext uri="{9D8B030D-6E8A-4147-A177-3AD203B41FA5}">
                      <a16:colId xmlns="" xmlns:a16="http://schemas.microsoft.com/office/drawing/2014/main" val="20000"/>
                    </a:ext>
                  </a:extLst>
                </a:gridCol>
                <a:gridCol w="1418208">
                  <a:extLst>
                    <a:ext uri="{9D8B030D-6E8A-4147-A177-3AD203B41FA5}">
                      <a16:colId xmlns="" xmlns:a16="http://schemas.microsoft.com/office/drawing/2014/main" val="20001"/>
                    </a:ext>
                  </a:extLst>
                </a:gridCol>
                <a:gridCol w="742949">
                  <a:extLst>
                    <a:ext uri="{9D8B030D-6E8A-4147-A177-3AD203B41FA5}">
                      <a16:colId xmlns="" xmlns:a16="http://schemas.microsoft.com/office/drawing/2014/main" val="20002"/>
                    </a:ext>
                  </a:extLst>
                </a:gridCol>
                <a:gridCol w="637055">
                  <a:extLst>
                    <a:ext uri="{9D8B030D-6E8A-4147-A177-3AD203B41FA5}">
                      <a16:colId xmlns="" xmlns:a16="http://schemas.microsoft.com/office/drawing/2014/main" val="20003"/>
                    </a:ext>
                  </a:extLst>
                </a:gridCol>
                <a:gridCol w="889698">
                  <a:extLst>
                    <a:ext uri="{9D8B030D-6E8A-4147-A177-3AD203B41FA5}">
                      <a16:colId xmlns="" xmlns:a16="http://schemas.microsoft.com/office/drawing/2014/main" val="20005"/>
                    </a:ext>
                  </a:extLst>
                </a:gridCol>
                <a:gridCol w="889698">
                  <a:extLst>
                    <a:ext uri="{9D8B030D-6E8A-4147-A177-3AD203B41FA5}">
                      <a16:colId xmlns="" xmlns:a16="http://schemas.microsoft.com/office/drawing/2014/main" val="20006"/>
                    </a:ext>
                  </a:extLst>
                </a:gridCol>
                <a:gridCol w="960288">
                  <a:extLst>
                    <a:ext uri="{9D8B030D-6E8A-4147-A177-3AD203B41FA5}">
                      <a16:colId xmlns="" xmlns:a16="http://schemas.microsoft.com/office/drawing/2014/main" val="20007"/>
                    </a:ext>
                  </a:extLst>
                </a:gridCol>
                <a:gridCol w="960288">
                  <a:extLst>
                    <a:ext uri="{9D8B030D-6E8A-4147-A177-3AD203B41FA5}">
                      <a16:colId xmlns="" xmlns:a16="http://schemas.microsoft.com/office/drawing/2014/main" val="20008"/>
                    </a:ext>
                  </a:extLst>
                </a:gridCol>
                <a:gridCol w="780709">
                  <a:extLst>
                    <a:ext uri="{9D8B030D-6E8A-4147-A177-3AD203B41FA5}">
                      <a16:colId xmlns="" xmlns:a16="http://schemas.microsoft.com/office/drawing/2014/main"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처리일자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높음</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미확인</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보통</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낮음</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66" name="직사각형 65"/>
          <p:cNvSpPr/>
          <p:nvPr/>
        </p:nvSpPr>
        <p:spPr>
          <a:xfrm>
            <a:off x="10919089" y="5930282"/>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6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6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72"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7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7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7"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78" name="TextBox 77"/>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79"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8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84"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5"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9" name="TextBox 88"/>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90"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2" name="Popover" descr="&lt;SmartSettings&gt;&lt;SmartResize enabled=&quot;True&quot; minWidth=&quot;25&quot; minHeight=&quot;15&quot; /&gt;&lt;/SmartSettings&gt;"/>
          <p:cNvGrpSpPr/>
          <p:nvPr>
            <p:custDataLst>
              <p:tags r:id="rId9"/>
            </p:custDataLst>
          </p:nvPr>
        </p:nvGrpSpPr>
        <p:grpSpPr>
          <a:xfrm>
            <a:off x="8764423" y="3093287"/>
            <a:ext cx="1436488" cy="1011270"/>
            <a:chOff x="6106536" y="1688792"/>
            <a:chExt cx="1436488" cy="1011270"/>
          </a:xfrm>
          <a:solidFill>
            <a:srgbClr val="FFFFFF"/>
          </a:solidFill>
        </p:grpSpPr>
        <p:sp>
          <p:nvSpPr>
            <p:cNvPr id="43" name="Box" descr="&lt;Tags&gt;&lt;SMARTRESIZEANCHORS&gt;Absolute,Absolute,Absolute,Absolute&lt;/SMARTRESIZEANCHORS&gt;&lt;/Tags&gt;"/>
            <p:cNvSpPr/>
            <p:nvPr/>
          </p:nvSpPr>
          <p:spPr>
            <a:xfrm>
              <a:off x="6106536" y="1801905"/>
              <a:ext cx="1436488" cy="89815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반려사유</a:t>
              </a:r>
              <a:endParaRPr lang="en-US"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noProof="1">
                  <a:solidFill>
                    <a:srgbClr val="5F5F5F"/>
                  </a:solidFill>
                  <a:latin typeface="Segoe UI" panose="020B0502040204020203" pitchFamily="34" charset="0"/>
                  <a:cs typeface="Segoe UI" panose="020B0502040204020203" pitchFamily="34" charset="0"/>
                </a:rPr>
                <a:t>다른 일정이 있어 참여 불가</a:t>
              </a:r>
              <a:endParaRPr lang="en-US" sz="900" noProof="1">
                <a:solidFill>
                  <a:srgbClr val="5F5F5F"/>
                </a:solidFill>
                <a:latin typeface="Segoe UI" panose="020B0502040204020203" pitchFamily="34" charset="0"/>
                <a:cs typeface="Segoe UI" panose="020B0502040204020203" pitchFamily="34" charset="0"/>
              </a:endParaRPr>
            </a:p>
          </p:txBody>
        </p:sp>
        <p:sp>
          <p:nvSpPr>
            <p:cNvPr id="44" name="Arrow" descr="&lt;Tags&gt;&lt;SMARTRESIZEANCHORS&gt;Absolute,None,None,None&lt;/SMARTRESIZEANCHORS&gt;&lt;/Tags&gt;"/>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47" name="Gap" descr="&lt;Tags&gt;&lt;SMARTRESIZEANCHORS&gt;Absolute,None,None,None&lt;/SMARTRESIZEANCHORS&gt;&lt;/Tags&gt;"/>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2" name="Warning"/>
          <p:cNvSpPr>
            <a:spLocks noChangeAspect="1" noEditPoints="1"/>
          </p:cNvSpPr>
          <p:nvPr/>
        </p:nvSpPr>
        <p:spPr bwMode="auto">
          <a:xfrm>
            <a:off x="9400911" y="2953001"/>
            <a:ext cx="163513" cy="141288"/>
          </a:xfrm>
          <a:custGeom>
            <a:avLst/>
            <a:gdLst>
              <a:gd name="T0" fmla="*/ 336 w 674"/>
              <a:gd name="T1" fmla="*/ 1 h 581"/>
              <a:gd name="T2" fmla="*/ 326 w 674"/>
              <a:gd name="T3" fmla="*/ 7 h 581"/>
              <a:gd name="T4" fmla="*/ 6 w 674"/>
              <a:gd name="T5" fmla="*/ 561 h 581"/>
              <a:gd name="T6" fmla="*/ 17 w 674"/>
              <a:gd name="T7" fmla="*/ 581 h 581"/>
              <a:gd name="T8" fmla="*/ 657 w 674"/>
              <a:gd name="T9" fmla="*/ 581 h 581"/>
              <a:gd name="T10" fmla="*/ 669 w 674"/>
              <a:gd name="T11" fmla="*/ 561 h 581"/>
              <a:gd name="T12" fmla="*/ 349 w 674"/>
              <a:gd name="T13" fmla="*/ 7 h 581"/>
              <a:gd name="T14" fmla="*/ 336 w 674"/>
              <a:gd name="T15" fmla="*/ 1 h 581"/>
              <a:gd name="T16" fmla="*/ 337 w 674"/>
              <a:gd name="T17" fmla="*/ 40 h 581"/>
              <a:gd name="T18" fmla="*/ 634 w 674"/>
              <a:gd name="T19" fmla="*/ 555 h 581"/>
              <a:gd name="T20" fmla="*/ 40 w 674"/>
              <a:gd name="T21" fmla="*/ 555 h 581"/>
              <a:gd name="T22" fmla="*/ 337 w 674"/>
              <a:gd name="T23" fmla="*/ 40 h 581"/>
              <a:gd name="T24" fmla="*/ 322 w 674"/>
              <a:gd name="T25" fmla="*/ 207 h 581"/>
              <a:gd name="T26" fmla="*/ 317 w 674"/>
              <a:gd name="T27" fmla="*/ 212 h 581"/>
              <a:gd name="T28" fmla="*/ 317 w 674"/>
              <a:gd name="T29" fmla="*/ 404 h 581"/>
              <a:gd name="T30" fmla="*/ 322 w 674"/>
              <a:gd name="T31" fmla="*/ 409 h 581"/>
              <a:gd name="T32" fmla="*/ 352 w 674"/>
              <a:gd name="T33" fmla="*/ 409 h 581"/>
              <a:gd name="T34" fmla="*/ 357 w 674"/>
              <a:gd name="T35" fmla="*/ 404 h 581"/>
              <a:gd name="T36" fmla="*/ 357 w 674"/>
              <a:gd name="T37" fmla="*/ 212 h 581"/>
              <a:gd name="T38" fmla="*/ 352 w 674"/>
              <a:gd name="T39" fmla="*/ 207 h 581"/>
              <a:gd name="T40" fmla="*/ 322 w 674"/>
              <a:gd name="T41" fmla="*/ 207 h 581"/>
              <a:gd name="T42" fmla="*/ 321 w 674"/>
              <a:gd name="T43" fmla="*/ 448 h 581"/>
              <a:gd name="T44" fmla="*/ 316 w 674"/>
              <a:gd name="T45" fmla="*/ 452 h 581"/>
              <a:gd name="T46" fmla="*/ 316 w 674"/>
              <a:gd name="T47" fmla="*/ 487 h 581"/>
              <a:gd name="T48" fmla="*/ 321 w 674"/>
              <a:gd name="T49" fmla="*/ 492 h 581"/>
              <a:gd name="T50" fmla="*/ 353 w 674"/>
              <a:gd name="T51" fmla="*/ 492 h 581"/>
              <a:gd name="T52" fmla="*/ 358 w 674"/>
              <a:gd name="T53" fmla="*/ 487 h 581"/>
              <a:gd name="T54" fmla="*/ 358 w 674"/>
              <a:gd name="T55" fmla="*/ 452 h 581"/>
              <a:gd name="T56" fmla="*/ 353 w 674"/>
              <a:gd name="T57" fmla="*/ 448 h 581"/>
              <a:gd name="T58" fmla="*/ 321 w 674"/>
              <a:gd name="T59" fmla="*/ 44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4" h="581">
                <a:moveTo>
                  <a:pt x="336" y="1"/>
                </a:moveTo>
                <a:cubicBezTo>
                  <a:pt x="332" y="1"/>
                  <a:pt x="328" y="3"/>
                  <a:pt x="326" y="7"/>
                </a:cubicBezTo>
                <a:lnTo>
                  <a:pt x="6" y="561"/>
                </a:lnTo>
                <a:cubicBezTo>
                  <a:pt x="0" y="570"/>
                  <a:pt x="7" y="581"/>
                  <a:pt x="17" y="581"/>
                </a:cubicBezTo>
                <a:lnTo>
                  <a:pt x="657" y="581"/>
                </a:lnTo>
                <a:cubicBezTo>
                  <a:pt x="667" y="581"/>
                  <a:pt x="674" y="570"/>
                  <a:pt x="669" y="561"/>
                </a:cubicBezTo>
                <a:lnTo>
                  <a:pt x="349" y="7"/>
                </a:lnTo>
                <a:cubicBezTo>
                  <a:pt x="346" y="3"/>
                  <a:pt x="341" y="0"/>
                  <a:pt x="336" y="1"/>
                </a:cubicBezTo>
                <a:close/>
                <a:moveTo>
                  <a:pt x="337" y="40"/>
                </a:moveTo>
                <a:lnTo>
                  <a:pt x="634" y="555"/>
                </a:lnTo>
                <a:lnTo>
                  <a:pt x="40" y="555"/>
                </a:lnTo>
                <a:lnTo>
                  <a:pt x="337" y="40"/>
                </a:lnTo>
                <a:close/>
                <a:moveTo>
                  <a:pt x="322" y="207"/>
                </a:moveTo>
                <a:cubicBezTo>
                  <a:pt x="319" y="207"/>
                  <a:pt x="317" y="209"/>
                  <a:pt x="317" y="212"/>
                </a:cubicBezTo>
                <a:lnTo>
                  <a:pt x="317" y="404"/>
                </a:lnTo>
                <a:cubicBezTo>
                  <a:pt x="317" y="407"/>
                  <a:pt x="319" y="409"/>
                  <a:pt x="322" y="409"/>
                </a:cubicBezTo>
                <a:lnTo>
                  <a:pt x="352" y="409"/>
                </a:lnTo>
                <a:cubicBezTo>
                  <a:pt x="355" y="409"/>
                  <a:pt x="357" y="407"/>
                  <a:pt x="357" y="404"/>
                </a:cubicBezTo>
                <a:lnTo>
                  <a:pt x="357" y="212"/>
                </a:lnTo>
                <a:cubicBezTo>
                  <a:pt x="357" y="209"/>
                  <a:pt x="355" y="207"/>
                  <a:pt x="352" y="207"/>
                </a:cubicBezTo>
                <a:lnTo>
                  <a:pt x="322" y="207"/>
                </a:lnTo>
                <a:close/>
                <a:moveTo>
                  <a:pt x="321" y="448"/>
                </a:moveTo>
                <a:cubicBezTo>
                  <a:pt x="318" y="448"/>
                  <a:pt x="316" y="449"/>
                  <a:pt x="316" y="452"/>
                </a:cubicBezTo>
                <a:lnTo>
                  <a:pt x="316" y="487"/>
                </a:lnTo>
                <a:cubicBezTo>
                  <a:pt x="316" y="490"/>
                  <a:pt x="318" y="492"/>
                  <a:pt x="321" y="492"/>
                </a:cubicBezTo>
                <a:lnTo>
                  <a:pt x="353" y="492"/>
                </a:lnTo>
                <a:cubicBezTo>
                  <a:pt x="356" y="492"/>
                  <a:pt x="358" y="490"/>
                  <a:pt x="358" y="487"/>
                </a:cubicBezTo>
                <a:lnTo>
                  <a:pt x="358" y="452"/>
                </a:lnTo>
                <a:cubicBezTo>
                  <a:pt x="358" y="449"/>
                  <a:pt x="356" y="448"/>
                  <a:pt x="353" y="448"/>
                </a:cubicBezTo>
                <a:lnTo>
                  <a:pt x="321" y="448"/>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4290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받은 업무요청 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요청함</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91" name="Window" descr="&lt;SmartSettings&gt;&lt;SmartResize enabled=&quot;True&quot; minWidth=&quot;60&quot; minHeight=&quot;30&quot; /&gt;&lt;/SmartSettings&gt;"/>
          <p:cNvGrpSpPr/>
          <p:nvPr>
            <p:custDataLst>
              <p:tags r:id="rId1"/>
            </p:custDataLst>
          </p:nvPr>
        </p:nvGrpSpPr>
        <p:grpSpPr>
          <a:xfrm>
            <a:off x="2443298" y="1103708"/>
            <a:ext cx="8233413" cy="7814261"/>
            <a:chOff x="595684" y="1261242"/>
            <a:chExt cx="6668462" cy="4170848"/>
          </a:xfrm>
        </p:grpSpPr>
        <p:sp>
          <p:nvSpPr>
            <p:cNvPr id="92" name="Window Body" descr="&lt;SmartSettings&gt;&lt;SmartResize anchorLeft=&quot;Absolute&quot; anchorTop=&quot;Absolute&quot; anchorRight=&quot;Absolute&quot; anchorBottom=&quot;Absolute&quot; /&gt;&lt;/SmartSettings&gt;"/>
            <p:cNvSpPr/>
            <p:nvPr>
              <p:custDataLst>
                <p:tags r:id="rId2"/>
              </p:custDataLst>
            </p:nvPr>
          </p:nvSpPr>
          <p:spPr>
            <a:xfrm>
              <a:off x="595684" y="1401331"/>
              <a:ext cx="6668462" cy="40307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Title Bar" descr="&lt;SmartSettings&gt;&lt;SmartResize anchorLeft=&quot;Absolute&quot; anchorTop=&quot;Absolute&quot; anchorRight=&quot;Absolute&quot; anchorBottom=&quot;None&quot; /&gt;&lt;/SmartSettings&gt;"/>
            <p:cNvSpPr/>
            <p:nvPr>
              <p:custDataLst>
                <p:tags r:id="rId3"/>
              </p:custDataLst>
            </p:nvPr>
          </p:nvSpPr>
          <p:spPr>
            <a:xfrm>
              <a:off x="595684" y="1261242"/>
              <a:ext cx="6668461" cy="1677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94" name="Button"/>
          <p:cNvSpPr>
            <a:spLocks/>
          </p:cNvSpPr>
          <p:nvPr/>
        </p:nvSpPr>
        <p:spPr bwMode="auto">
          <a:xfrm>
            <a:off x="2521078"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96"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수신</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sp>
        <p:nvSpPr>
          <p:cNvPr id="97" name="직사각형 96"/>
          <p:cNvSpPr/>
          <p:nvPr/>
        </p:nvSpPr>
        <p:spPr>
          <a:xfrm>
            <a:off x="2514774" y="2733843"/>
            <a:ext cx="941674" cy="246221"/>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latin typeface="나눔고딕" panose="020D0604000000000000" pitchFamily="50" charset="-127"/>
                <a:ea typeface="나눔고딕" panose="020D0604000000000000" pitchFamily="50" charset="-127"/>
              </a:rPr>
              <a:t>업무기간</a:t>
            </a:r>
            <a:endParaRPr lang="ko-KR" altLang="en-US" sz="1000">
              <a:latin typeface="나눔고딕" panose="020D0604000000000000" pitchFamily="50" charset="-127"/>
              <a:ea typeface="나눔고딕" panose="020D0604000000000000" pitchFamily="50" charset="-127"/>
            </a:endParaRPr>
          </a:p>
        </p:txBody>
      </p:sp>
      <p:sp>
        <p:nvSpPr>
          <p:cNvPr id="98" name="직사각형 97"/>
          <p:cNvSpPr/>
          <p:nvPr/>
        </p:nvSpPr>
        <p:spPr>
          <a:xfrm>
            <a:off x="2553534" y="2442161"/>
            <a:ext cx="665567" cy="246221"/>
          </a:xfrm>
          <a:prstGeom prst="rect">
            <a:avLst/>
          </a:prstGeom>
        </p:spPr>
        <p:txBody>
          <a:bodyPr wrap="none">
            <a:spAutoFit/>
          </a:bodyPr>
          <a:lstStyle/>
          <a:p>
            <a:pPr algn="r" defTabSz="1280160"/>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3396014" y="2137318"/>
            <a:ext cx="2735371" cy="21120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기상청</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 지진조기경보 서비스 체계 개선</a:t>
            </a:r>
            <a:endPar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Button"/>
          <p:cNvSpPr>
            <a:spLocks/>
          </p:cNvSpPr>
          <p:nvPr/>
        </p:nvSpPr>
        <p:spPr bwMode="auto">
          <a:xfrm>
            <a:off x="9756467"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122" name="사각형 설명선 121"/>
          <p:cNvSpPr/>
          <p:nvPr/>
        </p:nvSpPr>
        <p:spPr>
          <a:xfrm>
            <a:off x="3134799" y="1069719"/>
            <a:ext cx="1439271" cy="288417"/>
          </a:xfrm>
          <a:prstGeom prst="wedgeRectCallout">
            <a:avLst>
              <a:gd name="adj1" fmla="val -65342"/>
              <a:gd name="adj2" fmla="val 18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수신함 이동</a:t>
            </a:r>
          </a:p>
        </p:txBody>
      </p:sp>
      <p:sp>
        <p:nvSpPr>
          <p:cNvPr id="123" name="직사각형 122"/>
          <p:cNvSpPr/>
          <p:nvPr/>
        </p:nvSpPr>
        <p:spPr>
          <a:xfrm>
            <a:off x="2533311" y="2136214"/>
            <a:ext cx="665567" cy="246221"/>
          </a:xfrm>
          <a:prstGeom prst="rect">
            <a:avLst/>
          </a:prstGeom>
        </p:spPr>
        <p:txBody>
          <a:bodyPr wrap="none">
            <a:spAutoFit/>
          </a:bodyPr>
          <a:lstStyle/>
          <a:p>
            <a:pPr defTabSz="1280160"/>
            <a:r>
              <a:rPr lang="ko-KR" altLang="en-US"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Box 124"/>
          <p:cNvSpPr txBox="1"/>
          <p:nvPr/>
        </p:nvSpPr>
        <p:spPr>
          <a:xfrm>
            <a:off x="2518732" y="1590003"/>
            <a:ext cx="4171335" cy="461665"/>
          </a:xfrm>
          <a:prstGeom prst="rect">
            <a:avLst/>
          </a:prstGeom>
          <a:noFill/>
        </p:spPr>
        <p:txBody>
          <a:bodyPr wrap="none" rtlCol="0">
            <a:spAutoFit/>
          </a:bodyPr>
          <a:lstStyle/>
          <a:p>
            <a:r>
              <a:rPr lang="en-US" altLang="ko-KR" sz="24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PEWS </a:t>
            </a:r>
            <a:r>
              <a:rPr lang="ko-KR" altLang="en-US" sz="24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관련 회의 요청드립니다</a:t>
            </a:r>
            <a:endParaRPr lang="ko-KR" altLang="en-US"/>
          </a:p>
        </p:txBody>
      </p:sp>
      <p:sp>
        <p:nvSpPr>
          <p:cNvPr id="126" name="Text Area"/>
          <p:cNvSpPr/>
          <p:nvPr/>
        </p:nvSpPr>
        <p:spPr>
          <a:xfrm>
            <a:off x="2558550" y="3070761"/>
            <a:ext cx="5675423" cy="351280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PEWS </a:t>
            </a:r>
            <a:r>
              <a:rPr lang="ko-KR" altLang="en-US" sz="900" noProof="1">
                <a:solidFill>
                  <a:srgbClr val="5F5F5F"/>
                </a:solidFill>
                <a:latin typeface="Segoe UI" panose="020B0502040204020203" pitchFamily="34" charset="0"/>
                <a:cs typeface="Segoe UI" panose="020B0502040204020203" pitchFamily="34" charset="0"/>
              </a:rPr>
              <a:t>지도 변경건으로 회의 요청드립니다</a:t>
            </a:r>
            <a:r>
              <a:rPr lang="en-US" altLang="ko-KR" sz="900" noProof="1">
                <a:solidFill>
                  <a:srgbClr val="5F5F5F"/>
                </a:solidFill>
                <a:latin typeface="Segoe UI" panose="020B0502040204020203" pitchFamily="34" charset="0"/>
                <a:cs typeface="Segoe UI" panose="020B0502040204020203" pitchFamily="34" charset="0"/>
              </a:rPr>
              <a:t>.</a:t>
            </a:r>
            <a:endParaRPr lang="en-US" sz="900" noProof="1">
              <a:solidFill>
                <a:srgbClr val="5F5F5F"/>
              </a:solidFill>
              <a:latin typeface="Segoe UI" panose="020B0502040204020203" pitchFamily="34" charset="0"/>
              <a:cs typeface="Segoe UI" panose="020B0502040204020203" pitchFamily="34" charset="0"/>
            </a:endParaRPr>
          </a:p>
        </p:txBody>
      </p:sp>
      <p:sp>
        <p:nvSpPr>
          <p:cNvPr id="189" name="Button"/>
          <p:cNvSpPr>
            <a:spLocks/>
          </p:cNvSpPr>
          <p:nvPr/>
        </p:nvSpPr>
        <p:spPr bwMode="auto">
          <a:xfrm>
            <a:off x="10189740"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195" name="직사각형 194"/>
          <p:cNvSpPr/>
          <p:nvPr/>
        </p:nvSpPr>
        <p:spPr>
          <a:xfrm>
            <a:off x="3403439" y="2744915"/>
            <a:ext cx="2518638" cy="246221"/>
          </a:xfrm>
          <a:prstGeom prst="rect">
            <a:avLst/>
          </a:prstGeom>
        </p:spPr>
        <p:txBody>
          <a:bodyPr wrap="none">
            <a:spAutoFit/>
          </a:bodyPr>
          <a:lstStyle/>
          <a:p>
            <a:pPr defTabSz="1280160"/>
            <a:r>
              <a:rPr lang="en-US" altLang="ko-KR" sz="10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2023-05-09 10:00 ~ 2023-05-09 13:00</a:t>
            </a:r>
          </a:p>
        </p:txBody>
      </p:sp>
      <p:sp>
        <p:nvSpPr>
          <p:cNvPr id="198" name="사각형 설명선 197"/>
          <p:cNvSpPr/>
          <p:nvPr/>
        </p:nvSpPr>
        <p:spPr>
          <a:xfrm>
            <a:off x="8906204" y="572783"/>
            <a:ext cx="1539802" cy="429768"/>
          </a:xfrm>
          <a:prstGeom prst="wedgeRectCallout">
            <a:avLst>
              <a:gd name="adj1" fmla="val 19953"/>
              <a:gd name="adj2" fmla="val 86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err="1"/>
              <a:t>수락시</a:t>
            </a:r>
            <a:r>
              <a:rPr lang="ko-KR" altLang="en-US" sz="1200"/>
              <a:t> </a:t>
            </a:r>
            <a:r>
              <a:rPr lang="en-US" altLang="ko-KR" sz="1200"/>
              <a:t>‘</a:t>
            </a:r>
            <a:r>
              <a:rPr lang="ko-KR" altLang="en-US" sz="1200"/>
              <a:t>나의 할일</a:t>
            </a:r>
            <a:r>
              <a:rPr lang="en-US" altLang="ko-KR" sz="1200"/>
              <a:t>＇</a:t>
            </a:r>
            <a:r>
              <a:rPr lang="ko-KR" altLang="en-US" sz="1200"/>
              <a:t>에서 모니터링</a:t>
            </a:r>
          </a:p>
        </p:txBody>
      </p:sp>
      <p:sp>
        <p:nvSpPr>
          <p:cNvPr id="73" name="Text Box"/>
          <p:cNvSpPr/>
          <p:nvPr/>
        </p:nvSpPr>
        <p:spPr>
          <a:xfrm>
            <a:off x="8496300" y="1424171"/>
            <a:ext cx="2169350" cy="748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9" name="직사각형 98"/>
          <p:cNvSpPr/>
          <p:nvPr/>
        </p:nvSpPr>
        <p:spPr>
          <a:xfrm>
            <a:off x="8489766" y="1905423"/>
            <a:ext cx="2123156" cy="246221"/>
          </a:xfrm>
          <a:prstGeom prst="rect">
            <a:avLst/>
          </a:prstGeom>
        </p:spPr>
        <p:txBody>
          <a:bodyPr wrap="square">
            <a:spAutoFit/>
          </a:bodyPr>
          <a:lstStyle/>
          <a:p>
            <a:r>
              <a:rPr lang="ko-KR" altLang="en-US" sz="1000">
                <a:latin typeface="나눔고딕" panose="020D0604000000000000" pitchFamily="50" charset="-127"/>
                <a:ea typeface="나눔고딕" panose="020D0604000000000000" pitchFamily="50" charset="-127"/>
              </a:rPr>
              <a:t>홍</a:t>
            </a:r>
            <a:r>
              <a:rPr lang="en-US" altLang="ko-KR" sz="1000" err="1">
                <a:latin typeface="나눔고딕" panose="020D0604000000000000" pitchFamily="50" charset="-127"/>
                <a:ea typeface="나눔고딕" panose="020D0604000000000000" pitchFamily="50" charset="-127"/>
              </a:rPr>
              <a:t>oo</a:t>
            </a:r>
            <a:r>
              <a:rPr lang="en-US" altLang="ko-KR" sz="1000">
                <a:latin typeface="나눔고딕" panose="020D0604000000000000" pitchFamily="50" charset="-127"/>
                <a:ea typeface="나눔고딕" panose="020D0604000000000000" pitchFamily="50" charset="-127"/>
              </a:rPr>
              <a:t> (SI</a:t>
            </a:r>
            <a:r>
              <a:rPr lang="ko-KR" altLang="en-US" sz="1000">
                <a:latin typeface="나눔고딕" panose="020D0604000000000000" pitchFamily="50" charset="-127"/>
                <a:ea typeface="나눔고딕" panose="020D0604000000000000" pitchFamily="50" charset="-127"/>
              </a:rPr>
              <a:t>사업본부</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118" name="직사각형 117"/>
          <p:cNvSpPr/>
          <p:nvPr/>
        </p:nvSpPr>
        <p:spPr>
          <a:xfrm>
            <a:off x="8522308" y="1667474"/>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요청자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사각형 설명선 119"/>
          <p:cNvSpPr/>
          <p:nvPr/>
        </p:nvSpPr>
        <p:spPr>
          <a:xfrm>
            <a:off x="10779362" y="5021302"/>
            <a:ext cx="1782455" cy="455467"/>
          </a:xfrm>
          <a:prstGeom prst="wedgeRectCallout">
            <a:avLst>
              <a:gd name="adj1" fmla="val -63417"/>
              <a:gd name="adj2" fmla="val -1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부서 간 업무요청 시</a:t>
            </a:r>
            <a:endParaRPr lang="en-US" altLang="ko-KR" sz="1200"/>
          </a:p>
          <a:p>
            <a:r>
              <a:rPr lang="ko-KR" altLang="en-US" sz="1200"/>
              <a:t>부서장을 참조자로 지정</a:t>
            </a:r>
          </a:p>
        </p:txBody>
      </p:sp>
      <p:sp>
        <p:nvSpPr>
          <p:cNvPr id="68" name="Header"/>
          <p:cNvSpPr txBox="1"/>
          <p:nvPr/>
        </p:nvSpPr>
        <p:spPr>
          <a:xfrm>
            <a:off x="2407698" y="6685823"/>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댓글</a:t>
            </a:r>
            <a:endParaRPr lang="en-US" sz="1100">
              <a:solidFill>
                <a:srgbClr val="5F5F5F"/>
              </a:solidFill>
              <a:latin typeface="Segoe UI" panose="020B0502040204020203" pitchFamily="34" charset="0"/>
              <a:cs typeface="Segoe UI" panose="020B0502040204020203" pitchFamily="34" charset="0"/>
            </a:endParaRPr>
          </a:p>
        </p:txBody>
      </p:sp>
      <p:pic>
        <p:nvPicPr>
          <p:cNvPr id="69" name="그림 68"/>
          <p:cNvPicPr>
            <a:picLocks noChangeAspect="1"/>
          </p:cNvPicPr>
          <p:nvPr/>
        </p:nvPicPr>
        <p:blipFill rotWithShape="1">
          <a:blip r:embed="rId6"/>
          <a:srcRect l="14514" t="77281" r="38922"/>
          <a:stretch/>
        </p:blipFill>
        <p:spPr>
          <a:xfrm>
            <a:off x="2430685" y="6969003"/>
            <a:ext cx="5960961" cy="1590541"/>
          </a:xfrm>
          <a:prstGeom prst="rect">
            <a:avLst/>
          </a:prstGeom>
        </p:spPr>
      </p:pic>
      <p:pic>
        <p:nvPicPr>
          <p:cNvPr id="70" name="그림 69"/>
          <p:cNvPicPr>
            <a:picLocks noChangeAspect="1"/>
          </p:cNvPicPr>
          <p:nvPr/>
        </p:nvPicPr>
        <p:blipFill rotWithShape="1">
          <a:blip r:embed="rId7"/>
          <a:srcRect l="4541" t="58056" r="4523" b="-1"/>
          <a:stretch/>
        </p:blipFill>
        <p:spPr>
          <a:xfrm>
            <a:off x="8596106" y="5613563"/>
            <a:ext cx="1996636" cy="2593432"/>
          </a:xfrm>
          <a:prstGeom prst="rect">
            <a:avLst/>
          </a:prstGeom>
        </p:spPr>
      </p:pic>
      <p:pic>
        <p:nvPicPr>
          <p:cNvPr id="71" name="그림 70"/>
          <p:cNvPicPr>
            <a:picLocks noChangeAspect="1"/>
          </p:cNvPicPr>
          <p:nvPr/>
        </p:nvPicPr>
        <p:blipFill rotWithShape="1">
          <a:blip r:embed="rId7"/>
          <a:srcRect l="4118" t="10501" r="3583" b="58155"/>
          <a:stretch/>
        </p:blipFill>
        <p:spPr>
          <a:xfrm>
            <a:off x="8587140" y="2675467"/>
            <a:ext cx="2002681" cy="1915116"/>
          </a:xfrm>
          <a:prstGeom prst="rect">
            <a:avLst/>
          </a:prstGeom>
        </p:spPr>
      </p:pic>
      <p:pic>
        <p:nvPicPr>
          <p:cNvPr id="74" name="그림 73"/>
          <p:cNvPicPr>
            <a:picLocks noChangeAspect="1"/>
          </p:cNvPicPr>
          <p:nvPr/>
        </p:nvPicPr>
        <p:blipFill rotWithShape="1">
          <a:blip r:embed="rId7"/>
          <a:srcRect l="4541" t="41981" r="4523" b="42325"/>
          <a:stretch/>
        </p:blipFill>
        <p:spPr>
          <a:xfrm>
            <a:off x="8599922" y="4590584"/>
            <a:ext cx="1950780" cy="969080"/>
          </a:xfrm>
          <a:prstGeom prst="rect">
            <a:avLst/>
          </a:prstGeom>
        </p:spPr>
      </p:pic>
      <p:sp>
        <p:nvSpPr>
          <p:cNvPr id="72" name="직사각형 71"/>
          <p:cNvSpPr/>
          <p:nvPr/>
        </p:nvSpPr>
        <p:spPr>
          <a:xfrm>
            <a:off x="7572389" y="7377930"/>
            <a:ext cx="2557963" cy="6658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err="1"/>
              <a:t>요청자</a:t>
            </a:r>
            <a:r>
              <a:rPr lang="en-US" altLang="ko-KR" sz="1400"/>
              <a:t>, </a:t>
            </a:r>
            <a:r>
              <a:rPr lang="ko-KR" altLang="en-US" sz="1400"/>
              <a:t>수신자</a:t>
            </a:r>
            <a:r>
              <a:rPr lang="en-US" altLang="ko-KR" sz="1400"/>
              <a:t>, </a:t>
            </a:r>
            <a:r>
              <a:rPr lang="ko-KR" altLang="en-US" sz="1400" err="1"/>
              <a:t>참조자에</a:t>
            </a:r>
            <a:r>
              <a:rPr lang="ko-KR" altLang="en-US" sz="1400"/>
              <a:t> 대한 댓글 기능 추가 필요</a:t>
            </a:r>
          </a:p>
        </p:txBody>
      </p:sp>
      <p:sp>
        <p:nvSpPr>
          <p:cNvPr id="77" name="직사각형 76"/>
          <p:cNvSpPr/>
          <p:nvPr/>
        </p:nvSpPr>
        <p:spPr>
          <a:xfrm>
            <a:off x="8522308" y="2333519"/>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수신자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7" name="사각형 설명선 196"/>
          <p:cNvSpPr/>
          <p:nvPr/>
        </p:nvSpPr>
        <p:spPr>
          <a:xfrm>
            <a:off x="10712311" y="3351951"/>
            <a:ext cx="1539802" cy="429768"/>
          </a:xfrm>
          <a:prstGeom prst="wedgeRectCallout">
            <a:avLst>
              <a:gd name="adj1" fmla="val -69457"/>
              <a:gd name="adj2" fmla="val -14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반려 사유</a:t>
            </a:r>
          </a:p>
        </p:txBody>
      </p:sp>
      <p:sp>
        <p:nvSpPr>
          <p:cNvPr id="81" name="Tag Box"/>
          <p:cNvSpPr/>
          <p:nvPr/>
        </p:nvSpPr>
        <p:spPr>
          <a:xfrm>
            <a:off x="10205775" y="3049905"/>
            <a:ext cx="315936"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83" name="Tag Box"/>
          <p:cNvSpPr/>
          <p:nvPr/>
        </p:nvSpPr>
        <p:spPr>
          <a:xfrm>
            <a:off x="10205775" y="3663364"/>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반려</a:t>
            </a:r>
            <a:endParaRPr lang="en-US" sz="800">
              <a:solidFill>
                <a:srgbClr val="5F5F5F"/>
              </a:solidFill>
              <a:latin typeface="Segoe UI" panose="020B0502040204020203" pitchFamily="34" charset="0"/>
              <a:cs typeface="Segoe UI" panose="020B0502040204020203" pitchFamily="34" charset="0"/>
            </a:endParaRPr>
          </a:p>
        </p:txBody>
      </p:sp>
      <p:sp>
        <p:nvSpPr>
          <p:cNvPr id="84" name="Tag Box"/>
          <p:cNvSpPr/>
          <p:nvPr/>
        </p:nvSpPr>
        <p:spPr>
          <a:xfrm>
            <a:off x="10205775" y="4230524"/>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수락</a:t>
            </a:r>
            <a:endParaRPr lang="en-US" sz="800">
              <a:solidFill>
                <a:srgbClr val="5F5F5F"/>
              </a:solidFill>
              <a:latin typeface="Segoe UI" panose="020B0502040204020203" pitchFamily="34" charset="0"/>
              <a:cs typeface="Segoe UI" panose="020B0502040204020203" pitchFamily="34" charset="0"/>
            </a:endParaRPr>
          </a:p>
        </p:txBody>
      </p:sp>
      <p:sp>
        <p:nvSpPr>
          <p:cNvPr id="85" name="Tag Box"/>
          <p:cNvSpPr/>
          <p:nvPr/>
        </p:nvSpPr>
        <p:spPr>
          <a:xfrm>
            <a:off x="3469309" y="2482746"/>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err="1">
                <a:solidFill>
                  <a:srgbClr val="5F5F5F"/>
                </a:solidFill>
                <a:latin typeface="Segoe UI" panose="020B0502040204020203" pitchFamily="34" charset="0"/>
                <a:cs typeface="Segoe UI" panose="020B0502040204020203" pitchFamily="34" charset="0"/>
              </a:rPr>
              <a:t>희의</a:t>
            </a:r>
            <a:endParaRPr lang="en-US" sz="8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64555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요청</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6" name="직사각형 45">
            <a:extLst>
              <a:ext uri="{FF2B5EF4-FFF2-40B4-BE49-F238E27FC236}">
                <a16:creationId xmlns="" xmlns:a16="http://schemas.microsoft.com/office/drawing/2014/main" id="{C909CFB1-BC41-BD95-B7C6-33370802F7EA}"/>
              </a:ext>
            </a:extLst>
          </p:cNvPr>
          <p:cNvSpPr/>
          <p:nvPr/>
        </p:nvSpPr>
        <p:spPr>
          <a:xfrm>
            <a:off x="5739760" y="5626084"/>
            <a:ext cx="3590855" cy="158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t>업무 요청 내역에 대해</a:t>
            </a:r>
            <a:endParaRPr lang="en-US" altLang="ko-KR" sz="1600"/>
          </a:p>
          <a:p>
            <a:r>
              <a:rPr lang="ko-KR" altLang="en-US" sz="1600"/>
              <a:t>수락</a:t>
            </a:r>
            <a:r>
              <a:rPr lang="en-US" altLang="ko-KR" sz="1600"/>
              <a:t>, </a:t>
            </a:r>
            <a:r>
              <a:rPr lang="ko-KR" altLang="en-US" sz="1600"/>
              <a:t>반려처리하며</a:t>
            </a:r>
            <a:endParaRPr lang="en-US" altLang="ko-KR" sz="1600"/>
          </a:p>
          <a:p>
            <a:r>
              <a:rPr lang="ko-KR" altLang="en-US" sz="1600" err="1"/>
              <a:t>수락시</a:t>
            </a:r>
            <a:r>
              <a:rPr lang="ko-KR" altLang="en-US" sz="1600"/>
              <a:t> </a:t>
            </a:r>
            <a:r>
              <a:rPr lang="en-US" altLang="ko-KR" sz="1600"/>
              <a:t>“</a:t>
            </a:r>
            <a:r>
              <a:rPr lang="ko-KR" altLang="en-US" sz="1600"/>
              <a:t>나의 할일</a:t>
            </a:r>
            <a:r>
              <a:rPr lang="en-US" altLang="ko-KR" sz="1600">
                <a:sym typeface="Wingdings" panose="05000000000000000000" pitchFamily="2" charset="2"/>
              </a:rPr>
              <a:t></a:t>
            </a:r>
            <a:r>
              <a:rPr lang="ko-KR" altLang="en-US" sz="1600">
                <a:sym typeface="Wingdings" panose="05000000000000000000" pitchFamily="2" charset="2"/>
              </a:rPr>
              <a:t>개인업무</a:t>
            </a:r>
            <a:r>
              <a:rPr lang="en-US" altLang="ko-KR" sz="1600"/>
              <a:t>＂</a:t>
            </a:r>
            <a:r>
              <a:rPr lang="ko-KR" altLang="en-US" sz="1600"/>
              <a:t>에 추가됨</a:t>
            </a: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요청</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09" name="표 108"/>
          <p:cNvGraphicFramePr>
            <a:graphicFrameLocks noGrp="1"/>
          </p:cNvGraphicFramePr>
          <p:nvPr>
            <p:extLst>
              <p:ext uri="{D42A27DB-BD31-4B8C-83A1-F6EECF244321}">
                <p14:modId xmlns:p14="http://schemas.microsoft.com/office/powerpoint/2010/main" val="3980693163"/>
              </p:ext>
            </p:extLst>
          </p:nvPr>
        </p:nvGraphicFramePr>
        <p:xfrm>
          <a:off x="2465566" y="1832279"/>
          <a:ext cx="8092750" cy="2389432"/>
        </p:xfrm>
        <a:graphic>
          <a:graphicData uri="http://schemas.openxmlformats.org/drawingml/2006/table">
            <a:tbl>
              <a:tblPr firstRow="1" bandRow="1"/>
              <a:tblGrid>
                <a:gridCol w="700793">
                  <a:extLst>
                    <a:ext uri="{9D8B030D-6E8A-4147-A177-3AD203B41FA5}">
                      <a16:colId xmlns="" xmlns:a16="http://schemas.microsoft.com/office/drawing/2014/main" val="20000"/>
                    </a:ext>
                  </a:extLst>
                </a:gridCol>
                <a:gridCol w="1377287">
                  <a:extLst>
                    <a:ext uri="{9D8B030D-6E8A-4147-A177-3AD203B41FA5}">
                      <a16:colId xmlns="" xmlns:a16="http://schemas.microsoft.com/office/drawing/2014/main" val="20001"/>
                    </a:ext>
                  </a:extLst>
                </a:gridCol>
                <a:gridCol w="721511">
                  <a:extLst>
                    <a:ext uri="{9D8B030D-6E8A-4147-A177-3AD203B41FA5}">
                      <a16:colId xmlns="" xmlns:a16="http://schemas.microsoft.com/office/drawing/2014/main" val="20003"/>
                    </a:ext>
                  </a:extLst>
                </a:gridCol>
                <a:gridCol w="618673">
                  <a:extLst>
                    <a:ext uri="{9D8B030D-6E8A-4147-A177-3AD203B41FA5}">
                      <a16:colId xmlns="" xmlns:a16="http://schemas.microsoft.com/office/drawing/2014/main" val="20005"/>
                    </a:ext>
                  </a:extLst>
                </a:gridCol>
                <a:gridCol w="864026">
                  <a:extLst>
                    <a:ext uri="{9D8B030D-6E8A-4147-A177-3AD203B41FA5}">
                      <a16:colId xmlns="" xmlns:a16="http://schemas.microsoft.com/office/drawing/2014/main" val="20006"/>
                    </a:ext>
                  </a:extLst>
                </a:gridCol>
                <a:gridCol w="864026">
                  <a:extLst>
                    <a:ext uri="{9D8B030D-6E8A-4147-A177-3AD203B41FA5}">
                      <a16:colId xmlns="" xmlns:a16="http://schemas.microsoft.com/office/drawing/2014/main" val="20007"/>
                    </a:ext>
                  </a:extLst>
                </a:gridCol>
                <a:gridCol w="1255671">
                  <a:extLst>
                    <a:ext uri="{9D8B030D-6E8A-4147-A177-3AD203B41FA5}">
                      <a16:colId xmlns="" xmlns:a16="http://schemas.microsoft.com/office/drawing/2014/main" val="20002"/>
                    </a:ext>
                  </a:extLst>
                </a:gridCol>
                <a:gridCol w="932581">
                  <a:extLst>
                    <a:ext uri="{9D8B030D-6E8A-4147-A177-3AD203B41FA5}">
                      <a16:colId xmlns="" xmlns:a16="http://schemas.microsoft.com/office/drawing/2014/main" val="20008"/>
                    </a:ext>
                  </a:extLst>
                </a:gridCol>
                <a:gridCol w="758182">
                  <a:extLst>
                    <a:ext uri="{9D8B030D-6E8A-4147-A177-3AD203B41FA5}">
                      <a16:colId xmlns="" xmlns:a16="http://schemas.microsoft.com/office/drawing/2014/main" val="20004"/>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sz="800" b="1"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중요도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요청일자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563960">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높음</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미확인</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발송취소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프로젝트</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보통</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35386">
                <a:tc>
                  <a:txBody>
                    <a:bodyPr/>
                    <a:lstStyle/>
                    <a:p>
                      <a:pPr marL="0" algn="ctr" defTabSz="1280160" rtl="0" eaLnBrk="1" latinLnBrk="1" hangingPunct="1"/>
                      <a:r>
                        <a:rPr lang="ko-KR" alt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부서업무</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낮음</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수락</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재발송</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66" name="직사각형 65"/>
          <p:cNvSpPr/>
          <p:nvPr/>
        </p:nvSpPr>
        <p:spPr>
          <a:xfrm>
            <a:off x="10919089" y="5930282"/>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67" name="Button"/>
          <p:cNvSpPr>
            <a:spLocks/>
          </p:cNvSpPr>
          <p:nvPr/>
        </p:nvSpPr>
        <p:spPr bwMode="auto">
          <a:xfrm>
            <a:off x="9936799" y="1510069"/>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Button"/>
          <p:cNvSpPr>
            <a:spLocks/>
          </p:cNvSpPr>
          <p:nvPr/>
        </p:nvSpPr>
        <p:spPr bwMode="auto">
          <a:xfrm>
            <a:off x="2474806" y="1521692"/>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69" name="Button"/>
          <p:cNvSpPr>
            <a:spLocks/>
          </p:cNvSpPr>
          <p:nvPr/>
        </p:nvSpPr>
        <p:spPr bwMode="auto">
          <a:xfrm>
            <a:off x="2923404"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개인업무</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3564810"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부서업무</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4213815" y="1521691"/>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프로젝트</a:t>
            </a:r>
            <a:endParaRPr lang="en-US" sz="800">
              <a:solidFill>
                <a:srgbClr val="5F5F5F"/>
              </a:solidFill>
              <a:latin typeface="Segoe UI" panose="020B0502040204020203" pitchFamily="34" charset="0"/>
              <a:cs typeface="Segoe UI" panose="020B0502040204020203" pitchFamily="34" charset="0"/>
            </a:endParaRPr>
          </a:p>
        </p:txBody>
      </p:sp>
      <p:grpSp>
        <p:nvGrpSpPr>
          <p:cNvPr id="72" name="Drop-Down Box" descr="&lt;SmartSettings&gt;&lt;SmartResize enabled=&quot;True&quot; minWidth=&quot;18&quot; minHeight=&quot;7&quot; /&gt;&lt;/SmartSettings&gt;"/>
          <p:cNvGrpSpPr/>
          <p:nvPr>
            <p:custDataLst>
              <p:tags r:id="rId5"/>
            </p:custDataLst>
          </p:nvPr>
        </p:nvGrpSpPr>
        <p:grpSpPr>
          <a:xfrm>
            <a:off x="2450327" y="1156317"/>
            <a:ext cx="828000" cy="216000"/>
            <a:chOff x="595686" y="1270605"/>
            <a:chExt cx="1135065" cy="180000"/>
          </a:xfrm>
          <a:solidFill>
            <a:srgbClr val="FFFFFF"/>
          </a:solidFill>
        </p:grpSpPr>
        <p:sp>
          <p:nvSpPr>
            <p:cNvPr id="7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74"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7" name="Button"/>
          <p:cNvSpPr>
            <a:spLocks/>
          </p:cNvSpPr>
          <p:nvPr/>
        </p:nvSpPr>
        <p:spPr bwMode="auto">
          <a:xfrm>
            <a:off x="6946137"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78" name="TextBox 77"/>
          <p:cNvSpPr txBox="1"/>
          <p:nvPr/>
        </p:nvSpPr>
        <p:spPr>
          <a:xfrm>
            <a:off x="7324352"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grpSp>
        <p:nvGrpSpPr>
          <p:cNvPr id="79" name="Drop-Down Box" descr="&lt;SmartSettings&gt;&lt;SmartResize enabled=&quot;True&quot; minWidth=&quot;18&quot; minHeight=&quot;7&quot; /&gt;&lt;/SmartSettings&gt;"/>
          <p:cNvGrpSpPr/>
          <p:nvPr>
            <p:custDataLst>
              <p:tags r:id="rId6"/>
            </p:custDataLst>
          </p:nvPr>
        </p:nvGrpSpPr>
        <p:grpSpPr>
          <a:xfrm>
            <a:off x="3367569" y="1156317"/>
            <a:ext cx="828000" cy="216000"/>
            <a:chOff x="595686" y="1270605"/>
            <a:chExt cx="1135065" cy="180000"/>
          </a:xfrm>
          <a:solidFill>
            <a:srgbClr val="FFFFFF"/>
          </a:solidFill>
        </p:grpSpPr>
        <p:sp>
          <p:nvSpPr>
            <p:cNvPr id="8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84"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5" name="Text Box"/>
          <p:cNvSpPr/>
          <p:nvPr/>
        </p:nvSpPr>
        <p:spPr>
          <a:xfrm>
            <a:off x="4317834" y="1151386"/>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5152494" y="1180993"/>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Text Box"/>
          <p:cNvSpPr/>
          <p:nvPr/>
        </p:nvSpPr>
        <p:spPr>
          <a:xfrm>
            <a:off x="5710290" y="1141801"/>
            <a:ext cx="1080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89" name="TextBox 88"/>
          <p:cNvSpPr txBox="1"/>
          <p:nvPr/>
        </p:nvSpPr>
        <p:spPr>
          <a:xfrm>
            <a:off x="5380060" y="1125765"/>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90"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6544950" y="117140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Tag Box"/>
          <p:cNvSpPr/>
          <p:nvPr/>
        </p:nvSpPr>
        <p:spPr>
          <a:xfrm>
            <a:off x="3260257" y="2492840"/>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기획</a:t>
            </a:r>
            <a:endParaRPr lang="en-US" sz="800">
              <a:solidFill>
                <a:srgbClr val="5F5F5F"/>
              </a:solidFill>
              <a:latin typeface="Segoe UI" panose="020B0502040204020203" pitchFamily="34" charset="0"/>
              <a:cs typeface="Segoe UI" panose="020B0502040204020203" pitchFamily="34" charset="0"/>
            </a:endParaRPr>
          </a:p>
        </p:txBody>
      </p:sp>
      <p:sp>
        <p:nvSpPr>
          <p:cNvPr id="53" name="Tag Box"/>
          <p:cNvSpPr/>
          <p:nvPr/>
        </p:nvSpPr>
        <p:spPr>
          <a:xfrm>
            <a:off x="3630646" y="2492840"/>
            <a:ext cx="315935" cy="159377"/>
          </a:xfrm>
          <a:prstGeom prst="roundRect">
            <a:avLst>
              <a:gd name="adj" fmla="val 20151"/>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4680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Segoe UI" panose="020B0502040204020203" pitchFamily="34" charset="0"/>
                <a:cs typeface="Segoe UI" panose="020B0502040204020203" pitchFamily="34" charset="0"/>
              </a:rPr>
              <a:t>개발</a:t>
            </a:r>
            <a:endParaRPr lang="en-US" sz="8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33051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업무요청 보내기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내 업무함 </a:t>
            </a:r>
            <a:r>
              <a:rPr lang="en-US" altLang="ko-KR"/>
              <a:t>&gt; </a:t>
            </a:r>
            <a:r>
              <a:rPr lang="ko-KR" altLang="en-US"/>
              <a:t>업무 요청함</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62"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Arrow Down" descr="&lt;SmartSettings&gt;&lt;SmartResize anchorLeft=&quot;None&quot; anchorTop=&quot;None&quot; anchorRight=&quot;Absolute&quot; anchorBottom=&quot;None&quot; /&gt;&lt;/SmartSettings&gt;"/>
          <p:cNvSpPr>
            <a:spLocks noChangeAspect="1"/>
          </p:cNvSpPr>
          <p:nvPr>
            <p:custDataLst>
              <p:tags r:id="rId1"/>
            </p:custDataLst>
          </p:nvPr>
        </p:nvSpPr>
        <p:spPr bwMode="auto">
          <a:xfrm flipH="1" flipV="1">
            <a:off x="2122115" y="1787245"/>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latin typeface="나눔고딕" panose="020D0604000000000000" pitchFamily="50" charset="-127"/>
                <a:ea typeface="나눔고딕" panose="020D0604000000000000" pitchFamily="50" charset="-127"/>
              </a:rPr>
              <a:t>업무 실적 관리</a:t>
            </a:r>
            <a:endParaRPr kumimoji="0" lang="ko-KR" altLang="en-US" sz="1000" i="0" u="none" strike="noStrike" kern="0" cap="none" spc="0" normalizeH="0" baseline="0" noProof="0">
              <a:ln>
                <a:noFill/>
              </a:ln>
              <a:effectLst/>
              <a:uLnTx/>
              <a:uFillTx/>
              <a:latin typeface="나눔고딕" panose="020D0604000000000000" pitchFamily="50" charset="-127"/>
              <a:ea typeface="나눔고딕" panose="020D0604000000000000" pitchFamily="50" charset="-127"/>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2"/>
            </p:custDataLst>
          </p:nvPr>
        </p:nvSpPr>
        <p:spPr bwMode="auto">
          <a:xfrm flipH="1" flipV="1">
            <a:off x="2122115" y="3865254"/>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51" name="직사각형 5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7" name="직선 연결선 5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64"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flipV="1">
            <a:off x="2122115" y="4170417"/>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75" name="직사각형 7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TextBox 7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공유함</a:t>
            </a:r>
          </a:p>
        </p:txBody>
      </p:sp>
      <p:sp>
        <p:nvSpPr>
          <p:cNvPr id="80"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flipV="1">
            <a:off x="2131486" y="2818962"/>
            <a:ext cx="82718" cy="46752"/>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a:solidFill>
                <a:srgbClr val="5F5F5F"/>
              </a:solidFill>
              <a:latin typeface="Segoe UI" panose="020B0502040204020203" pitchFamily="34" charset="0"/>
              <a:cs typeface="Segoe UI" panose="020B0502040204020203" pitchFamily="34" charset="0"/>
            </a:endParaRPr>
          </a:p>
        </p:txBody>
      </p:sp>
      <p:sp>
        <p:nvSpPr>
          <p:cNvPr id="82" name="직사각형 8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66" name="Window" descr="&lt;SmartSettings&gt;&lt;SmartResize enabled=&quot;True&quot; minWidth=&quot;60&quot; minHeight=&quot;30&quot; /&gt;&lt;/SmartSettings&gt;"/>
          <p:cNvGrpSpPr/>
          <p:nvPr>
            <p:custDataLst>
              <p:tags r:id="rId5"/>
            </p:custDataLst>
          </p:nvPr>
        </p:nvGrpSpPr>
        <p:grpSpPr>
          <a:xfrm>
            <a:off x="2443298" y="1103708"/>
            <a:ext cx="8233413" cy="7923307"/>
            <a:chOff x="595684" y="1261242"/>
            <a:chExt cx="6668462" cy="4170848"/>
          </a:xfrm>
        </p:grpSpPr>
        <p:sp>
          <p:nvSpPr>
            <p:cNvPr id="67" name="Window Body" descr="&lt;SmartSettings&gt;&lt;SmartResize anchorLeft=&quot;Absolute&quot; anchorTop=&quot;Absolute&quot; anchorRight=&quot;Absolute&quot; anchorBottom=&quot;Absolute&quot; /&gt;&lt;/SmartSettings&gt;"/>
            <p:cNvSpPr/>
            <p:nvPr>
              <p:custDataLst>
                <p:tags r:id="rId16"/>
              </p:custDataLst>
            </p:nvPr>
          </p:nvSpPr>
          <p:spPr>
            <a:xfrm>
              <a:off x="595684" y="1399403"/>
              <a:ext cx="6668462" cy="403268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8" name="Title Bar" descr="&lt;SmartSettings&gt;&lt;SmartResize anchorLeft=&quot;Absolute&quot; anchorTop=&quot;Absolute&quot; anchorRight=&quot;Absolute&quot; anchorBottom=&quot;None&quot; /&gt;&lt;/SmartSettings&gt;"/>
            <p:cNvSpPr/>
            <p:nvPr>
              <p:custDataLst>
                <p:tags r:id="rId17"/>
              </p:custDataLst>
            </p:nvPr>
          </p:nvSpPr>
          <p:spPr>
            <a:xfrm>
              <a:off x="595684" y="1261242"/>
              <a:ext cx="6668461" cy="16542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grpSp>
      <p:sp>
        <p:nvSpPr>
          <p:cNvPr id="69" name="Button"/>
          <p:cNvSpPr>
            <a:spLocks/>
          </p:cNvSpPr>
          <p:nvPr/>
        </p:nvSpPr>
        <p:spPr bwMode="auto">
          <a:xfrm>
            <a:off x="2521078" y="1154215"/>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2381896" y="672234"/>
            <a:ext cx="214186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요청</a:t>
            </a:r>
            <a:r>
              <a:rPr lang="en-US" altLang="ko-KR" sz="1400">
                <a:solidFill>
                  <a:srgbClr val="5F5F5F"/>
                </a:solidFill>
                <a:latin typeface="Segoe UI" panose="020B0502040204020203" pitchFamily="34" charset="0"/>
                <a:cs typeface="Segoe UI" panose="020B0502040204020203" pitchFamily="34" charset="0"/>
              </a:rPr>
              <a:t> / </a:t>
            </a:r>
            <a:r>
              <a:rPr lang="ko-KR" altLang="en-US" sz="1400">
                <a:solidFill>
                  <a:srgbClr val="5F5F5F"/>
                </a:solidFill>
                <a:latin typeface="Segoe UI" panose="020B0502040204020203" pitchFamily="34" charset="0"/>
                <a:cs typeface="Segoe UI" panose="020B0502040204020203" pitchFamily="34" charset="0"/>
              </a:rPr>
              <a:t>업무 공유함</a:t>
            </a:r>
            <a:endParaRPr lang="en-US" sz="1400">
              <a:solidFill>
                <a:srgbClr val="5F5F5F"/>
              </a:solidFill>
              <a:latin typeface="Segoe UI" panose="020B0502040204020203" pitchFamily="34" charset="0"/>
              <a:cs typeface="Segoe UI" panose="020B0502040204020203" pitchFamily="34" charset="0"/>
            </a:endParaRPr>
          </a:p>
        </p:txBody>
      </p:sp>
      <p:sp>
        <p:nvSpPr>
          <p:cNvPr id="72" name="Text Box"/>
          <p:cNvSpPr/>
          <p:nvPr/>
        </p:nvSpPr>
        <p:spPr>
          <a:xfrm>
            <a:off x="3482549" y="3396940"/>
            <a:ext cx="4653714"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업무요청드립니다</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73" name="직사각형 72"/>
          <p:cNvSpPr/>
          <p:nvPr/>
        </p:nvSpPr>
        <p:spPr>
          <a:xfrm>
            <a:off x="2514774" y="3366924"/>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74" name="직사각형 73"/>
          <p:cNvSpPr/>
          <p:nvPr/>
        </p:nvSpPr>
        <p:spPr>
          <a:xfrm>
            <a:off x="2514774" y="3071424"/>
            <a:ext cx="941674" cy="246221"/>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noProof="1">
                <a:latin typeface="나눔고딕" panose="020D0604000000000000" pitchFamily="50" charset="-127"/>
                <a:ea typeface="나눔고딕" panose="020D0604000000000000" pitchFamily="50" charset="-127"/>
              </a:rPr>
              <a:t>업무기간</a:t>
            </a:r>
            <a:endParaRPr lang="ko-KR" altLang="en-US" sz="1000">
              <a:latin typeface="나눔고딕" panose="020D0604000000000000" pitchFamily="50" charset="-127"/>
              <a:ea typeface="나눔고딕" panose="020D0604000000000000" pitchFamily="50" charset="-127"/>
            </a:endParaRPr>
          </a:p>
        </p:txBody>
      </p:sp>
      <p:sp>
        <p:nvSpPr>
          <p:cNvPr id="77" name="직사각형 76"/>
          <p:cNvSpPr/>
          <p:nvPr/>
        </p:nvSpPr>
        <p:spPr>
          <a:xfrm>
            <a:off x="2508871" y="2732424"/>
            <a:ext cx="742511" cy="246221"/>
          </a:xfrm>
          <a:prstGeom prst="rect">
            <a:avLst/>
          </a:prstGeom>
        </p:spPr>
        <p:txBody>
          <a:bodyPr wrap="none">
            <a:spAutoFit/>
          </a:bodyPr>
          <a:lstStyle/>
          <a:p>
            <a:pPr algn="r" defTabSz="1280160"/>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작업범주</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78" name="Drop-Down Box" descr="&lt;SmartSettings&gt;&lt;SmartResize enabled=&quot;True&quot; minWidth=&quot;18&quot; minHeight=&quot;7&quot; /&gt;&lt;/SmartSettings&gt;"/>
          <p:cNvGrpSpPr/>
          <p:nvPr>
            <p:custDataLst>
              <p:tags r:id="rId6"/>
            </p:custDataLst>
          </p:nvPr>
        </p:nvGrpSpPr>
        <p:grpSpPr>
          <a:xfrm>
            <a:off x="3481791" y="2740538"/>
            <a:ext cx="1582332" cy="211203"/>
            <a:chOff x="595686" y="1243475"/>
            <a:chExt cx="1135065" cy="234259"/>
          </a:xfrm>
          <a:solidFill>
            <a:srgbClr val="FFFFFF"/>
          </a:solidFill>
        </p:grpSpPr>
        <p:sp>
          <p:nvSpPr>
            <p:cNvPr id="79" name="Text Box"/>
            <p:cNvSpPr/>
            <p:nvPr/>
          </p:nvSpPr>
          <p:spPr>
            <a:xfrm>
              <a:off x="595686" y="1243475"/>
              <a:ext cx="1135065"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개발</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보고</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회의</a:t>
              </a:r>
              <a:endParaRPr lang="en-US" sz="900">
                <a:solidFill>
                  <a:srgbClr val="5F5F5F"/>
                </a:solidFill>
                <a:latin typeface="Segoe UI" panose="020B0502040204020203" pitchFamily="34" charset="0"/>
                <a:cs typeface="Segoe UI" panose="020B0502040204020203" pitchFamily="34" charset="0"/>
              </a:endParaRPr>
            </a:p>
          </p:txBody>
        </p:sp>
        <p:sp>
          <p:nvSpPr>
            <p:cNvPr id="81" name="Arrow Down" descr="&lt;SmartSettings&gt;&lt;SmartResize anchorLeft=&quot;None&quot; anchorTop=&quot;None&quot; anchorRight=&quot;Absolute&quot; anchorBottom=&quot;None&quot; /&gt;&lt;/SmartSettings&gt;"/>
            <p:cNvSpPr>
              <a:spLocks noChangeAspect="1"/>
            </p:cNvSpPr>
            <p:nvPr>
              <p:custDataLst>
                <p:tags r:id="rId15"/>
              </p:custDataLst>
            </p:nvPr>
          </p:nvSpPr>
          <p:spPr bwMode="auto">
            <a:xfrm flipH="1">
              <a:off x="163534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4" name="Date Field" descr="&lt;SmartSettings&gt;&lt;SmartResize enabled=&quot;True&quot; minWidth=&quot;20&quot; minHeight=&quot;13&quot; /&gt;&lt;/SmartSettings&gt;"/>
          <p:cNvGrpSpPr/>
          <p:nvPr>
            <p:custDataLst>
              <p:tags r:id="rId7"/>
            </p:custDataLst>
          </p:nvPr>
        </p:nvGrpSpPr>
        <p:grpSpPr>
          <a:xfrm>
            <a:off x="3477361" y="3090217"/>
            <a:ext cx="1147951" cy="219141"/>
            <a:chOff x="928688" y="1239193"/>
            <a:chExt cx="1035146" cy="285192"/>
          </a:xfrm>
        </p:grpSpPr>
        <p:sp>
          <p:nvSpPr>
            <p:cNvPr id="85" name="Text Box"/>
            <p:cNvSpPr/>
            <p:nvPr/>
          </p:nvSpPr>
          <p:spPr>
            <a:xfrm>
              <a:off x="928688" y="1239193"/>
              <a:ext cx="1035146" cy="2851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2018-01-08</a:t>
              </a:r>
            </a:p>
          </p:txBody>
        </p:sp>
        <p:sp>
          <p:nvSpPr>
            <p:cNvPr id="86" name="Date Picker Icon" descr="&lt;SmartSettings&gt;&lt;SmartResize anchorLeft=&quot;None&quot; anchorTop=&quot;None&quot; anchorRight=&quot;Absolute&quot; anchorBottom=&quot;None&quot; /&gt;&lt;/SmartSettings&gt;"/>
            <p:cNvSpPr>
              <a:spLocks noEditPoints="1"/>
            </p:cNvSpPr>
            <p:nvPr>
              <p:custDataLst>
                <p:tags r:id="rId14"/>
              </p:custDataLst>
            </p:nvPr>
          </p:nvSpPr>
          <p:spPr bwMode="auto">
            <a:xfrm>
              <a:off x="1715451" y="1298909"/>
              <a:ext cx="190333" cy="16575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pic>
        <p:nvPicPr>
          <p:cNvPr id="89" name="그림 88"/>
          <p:cNvPicPr>
            <a:picLocks noChangeAspect="1"/>
          </p:cNvPicPr>
          <p:nvPr/>
        </p:nvPicPr>
        <p:blipFill>
          <a:blip r:embed="rId20"/>
          <a:stretch>
            <a:fillRect/>
          </a:stretch>
        </p:blipFill>
        <p:spPr>
          <a:xfrm>
            <a:off x="2539210" y="3729108"/>
            <a:ext cx="5597053" cy="3184671"/>
          </a:xfrm>
          <a:prstGeom prst="rect">
            <a:avLst/>
          </a:prstGeom>
        </p:spPr>
      </p:pic>
      <p:grpSp>
        <p:nvGrpSpPr>
          <p:cNvPr id="157" name="Date Field" descr="&lt;SmartSettings&gt;&lt;SmartResize enabled=&quot;True&quot; minWidth=&quot;20&quot; minHeight=&quot;13&quot; /&gt;&lt;/SmartSettings&gt;"/>
          <p:cNvGrpSpPr/>
          <p:nvPr>
            <p:custDataLst>
              <p:tags r:id="rId8"/>
            </p:custDataLst>
          </p:nvPr>
        </p:nvGrpSpPr>
        <p:grpSpPr>
          <a:xfrm>
            <a:off x="4763760" y="3084963"/>
            <a:ext cx="1147951" cy="219141"/>
            <a:chOff x="928688" y="1239193"/>
            <a:chExt cx="1035146" cy="285192"/>
          </a:xfrm>
        </p:grpSpPr>
        <p:sp>
          <p:nvSpPr>
            <p:cNvPr id="158" name="Text Box"/>
            <p:cNvSpPr/>
            <p:nvPr/>
          </p:nvSpPr>
          <p:spPr>
            <a:xfrm>
              <a:off x="928688" y="1239193"/>
              <a:ext cx="1035146" cy="2851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2018-01-08</a:t>
              </a:r>
            </a:p>
          </p:txBody>
        </p:sp>
        <p:sp>
          <p:nvSpPr>
            <p:cNvPr id="159" name="Date Picker Icon" descr="&lt;SmartSettings&gt;&lt;SmartResize anchorLeft=&quot;None&quot; anchorTop=&quot;None&quot; anchorRight=&quot;Absolute&quot; anchorBottom=&quot;None&quot; /&gt;&lt;/SmartSettings&gt;"/>
            <p:cNvSpPr>
              <a:spLocks noEditPoints="1"/>
            </p:cNvSpPr>
            <p:nvPr>
              <p:custDataLst>
                <p:tags r:id="rId13"/>
              </p:custDataLst>
            </p:nvPr>
          </p:nvSpPr>
          <p:spPr bwMode="auto">
            <a:xfrm>
              <a:off x="1715450" y="1298909"/>
              <a:ext cx="190333" cy="165759"/>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68" name="직사각형 167"/>
          <p:cNvSpPr/>
          <p:nvPr/>
        </p:nvSpPr>
        <p:spPr>
          <a:xfrm>
            <a:off x="2514774" y="2127472"/>
            <a:ext cx="941674" cy="246221"/>
          </a:xfrm>
          <a:prstGeom prst="rect">
            <a:avLst/>
          </a:prstGeom>
        </p:spPr>
        <p:txBody>
          <a:bodyPr wrap="square">
            <a:spAutoFit/>
          </a:bodyPr>
          <a:lstStyle/>
          <a:p>
            <a:r>
              <a:rPr lang="ko-KR" altLang="en-US" sz="1000" noProof="1">
                <a:latin typeface="나눔고딕" panose="020D0604000000000000" pitchFamily="50" charset="-127"/>
                <a:ea typeface="나눔고딕" panose="020D0604000000000000" pitchFamily="50" charset="-127"/>
              </a:rPr>
              <a:t>프로젝트</a:t>
            </a:r>
            <a:endParaRPr lang="ko-KR" altLang="en-US" sz="1000">
              <a:latin typeface="나눔고딕" panose="020D0604000000000000" pitchFamily="50" charset="-127"/>
              <a:ea typeface="나눔고딕" panose="020D0604000000000000" pitchFamily="50" charset="-127"/>
            </a:endParaRPr>
          </a:p>
        </p:txBody>
      </p:sp>
      <p:sp>
        <p:nvSpPr>
          <p:cNvPr id="169" name="Text Box"/>
          <p:cNvSpPr/>
          <p:nvPr/>
        </p:nvSpPr>
        <p:spPr>
          <a:xfrm>
            <a:off x="3482550" y="2140812"/>
            <a:ext cx="1728000" cy="21284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구분이 프로젝트 일 때 입력</a:t>
            </a:r>
            <a:endPar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Button"/>
          <p:cNvSpPr>
            <a:spLocks/>
          </p:cNvSpPr>
          <p:nvPr/>
        </p:nvSpPr>
        <p:spPr bwMode="auto">
          <a:xfrm>
            <a:off x="5260201" y="2132245"/>
            <a:ext cx="555614"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불러오기</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p:cNvSpPr/>
          <p:nvPr/>
        </p:nvSpPr>
        <p:spPr>
          <a:xfrm>
            <a:off x="2496839" y="1852349"/>
            <a:ext cx="742511" cy="246221"/>
          </a:xfrm>
          <a:prstGeom prst="rect">
            <a:avLst/>
          </a:prstGeom>
        </p:spPr>
        <p:txBody>
          <a:bodyPr wrap="none">
            <a:spAutoFit/>
          </a:bodyPr>
          <a:lstStyle/>
          <a:p>
            <a:pPr algn="r" defTabSz="1280160"/>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업무구분</a:t>
            </a:r>
            <a:endParaRPr lang="en-US" altLang="ko-KR" sz="10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73" name="Drop-Down Box" descr="&lt;SmartSettings&gt;&lt;SmartResize enabled=&quot;True&quot; minWidth=&quot;18&quot; minHeight=&quot;7&quot; /&gt;&lt;/SmartSettings&gt;"/>
          <p:cNvGrpSpPr/>
          <p:nvPr>
            <p:custDataLst>
              <p:tags r:id="rId9"/>
            </p:custDataLst>
          </p:nvPr>
        </p:nvGrpSpPr>
        <p:grpSpPr>
          <a:xfrm>
            <a:off x="3481787" y="1860463"/>
            <a:ext cx="1728000" cy="211203"/>
            <a:chOff x="595684" y="1243475"/>
            <a:chExt cx="1239558" cy="234259"/>
          </a:xfrm>
          <a:solidFill>
            <a:srgbClr val="FFFFFF"/>
          </a:solidFill>
        </p:grpSpPr>
        <p:sp>
          <p:nvSpPr>
            <p:cNvPr id="174" name="Text Box"/>
            <p:cNvSpPr/>
            <p:nvPr/>
          </p:nvSpPr>
          <p:spPr>
            <a:xfrm>
              <a:off x="595684" y="1243475"/>
              <a:ext cx="1239558"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프로젝트</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개인</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부서업무</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기타</a:t>
              </a:r>
              <a:endParaRPr lang="en-US" sz="900">
                <a:solidFill>
                  <a:srgbClr val="5F5F5F"/>
                </a:solidFill>
                <a:latin typeface="Segoe UI" panose="020B0502040204020203" pitchFamily="34" charset="0"/>
                <a:cs typeface="Segoe UI" panose="020B0502040204020203" pitchFamily="34" charset="0"/>
              </a:endParaRPr>
            </a:p>
          </p:txBody>
        </p:sp>
        <p:sp>
          <p:nvSpPr>
            <p:cNvPr id="175"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71837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6" name="사각형 설명선 175"/>
          <p:cNvSpPr/>
          <p:nvPr/>
        </p:nvSpPr>
        <p:spPr>
          <a:xfrm>
            <a:off x="10865321" y="3368528"/>
            <a:ext cx="1773099" cy="1160517"/>
          </a:xfrm>
          <a:prstGeom prst="wedgeRectCallout">
            <a:avLst>
              <a:gd name="adj1" fmla="val -63417"/>
              <a:gd name="adj2" fmla="val -12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부서 간 업무요청 시</a:t>
            </a:r>
            <a:endParaRPr lang="en-US" altLang="ko-KR" sz="1200"/>
          </a:p>
          <a:p>
            <a:r>
              <a:rPr lang="ko-KR" altLang="en-US" sz="1200"/>
              <a:t>부서장의 사전 구두승인이 있었다면 해당</a:t>
            </a:r>
            <a:endParaRPr lang="en-US" altLang="ko-KR" sz="1200"/>
          </a:p>
          <a:p>
            <a:r>
              <a:rPr lang="ko-KR" altLang="en-US" sz="1200"/>
              <a:t>승인자를 지정함</a:t>
            </a:r>
            <a:r>
              <a:rPr lang="en-US" altLang="ko-KR" sz="1200"/>
              <a:t>,</a:t>
            </a:r>
          </a:p>
          <a:p>
            <a:r>
              <a:rPr lang="ko-KR" altLang="en-US" sz="1200"/>
              <a:t>혹은 업무 </a:t>
            </a:r>
            <a:r>
              <a:rPr lang="ko-KR" altLang="en-US" sz="1200" err="1"/>
              <a:t>이관자</a:t>
            </a:r>
            <a:endParaRPr lang="ko-KR" altLang="en-US" sz="1200"/>
          </a:p>
        </p:txBody>
      </p:sp>
      <p:sp>
        <p:nvSpPr>
          <p:cNvPr id="177" name="Button"/>
          <p:cNvSpPr>
            <a:spLocks/>
          </p:cNvSpPr>
          <p:nvPr/>
        </p:nvSpPr>
        <p:spPr bwMode="auto">
          <a:xfrm>
            <a:off x="10017265" y="1154215"/>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업무요청</a:t>
            </a:r>
            <a:endParaRPr lang="en-US" sz="800">
              <a:solidFill>
                <a:srgbClr val="5F5F5F"/>
              </a:solidFill>
              <a:latin typeface="Segoe UI" panose="020B0502040204020203" pitchFamily="34" charset="0"/>
              <a:cs typeface="Segoe UI" panose="020B0502040204020203" pitchFamily="34" charset="0"/>
            </a:endParaRPr>
          </a:p>
        </p:txBody>
      </p:sp>
      <p:sp>
        <p:nvSpPr>
          <p:cNvPr id="178" name="사각형 설명선 177"/>
          <p:cNvSpPr/>
          <p:nvPr/>
        </p:nvSpPr>
        <p:spPr>
          <a:xfrm>
            <a:off x="6330694" y="1880940"/>
            <a:ext cx="1922646" cy="695842"/>
          </a:xfrm>
          <a:prstGeom prst="wedgeRectCallout">
            <a:avLst>
              <a:gd name="adj1" fmla="val -26957"/>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회의요청 </a:t>
            </a:r>
            <a:r>
              <a:rPr lang="ko-KR" altLang="en-US" sz="1200" err="1"/>
              <a:t>선택시</a:t>
            </a:r>
            <a:endParaRPr lang="en-US" altLang="ko-KR" sz="1200"/>
          </a:p>
          <a:p>
            <a:r>
              <a:rPr lang="en-US" altLang="ko-KR" sz="1200"/>
              <a:t>- </a:t>
            </a:r>
            <a:r>
              <a:rPr lang="ko-KR" altLang="en-US" sz="1200"/>
              <a:t>회의시간 입력 필드 추가</a:t>
            </a:r>
            <a:endParaRPr lang="en-US" altLang="ko-KR" sz="1200"/>
          </a:p>
          <a:p>
            <a:r>
              <a:rPr lang="en-US" altLang="ko-KR" sz="1200"/>
              <a:t>- </a:t>
            </a:r>
            <a:r>
              <a:rPr lang="ko-KR" altLang="en-US" sz="1200"/>
              <a:t>회의실 예약 신청 연동</a:t>
            </a:r>
          </a:p>
        </p:txBody>
      </p:sp>
      <p:sp>
        <p:nvSpPr>
          <p:cNvPr id="179" name="사각형 설명선 178"/>
          <p:cNvSpPr/>
          <p:nvPr/>
        </p:nvSpPr>
        <p:spPr>
          <a:xfrm>
            <a:off x="3714751" y="997527"/>
            <a:ext cx="1915670" cy="288417"/>
          </a:xfrm>
          <a:prstGeom prst="wedgeRectCallout">
            <a:avLst>
              <a:gd name="adj1" fmla="val -92928"/>
              <a:gd name="adj2" fmla="val 39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요청함 이동</a:t>
            </a:r>
          </a:p>
        </p:txBody>
      </p:sp>
      <p:sp>
        <p:nvSpPr>
          <p:cNvPr id="180" name="직사각형 179"/>
          <p:cNvSpPr/>
          <p:nvPr/>
        </p:nvSpPr>
        <p:spPr>
          <a:xfrm>
            <a:off x="2514774" y="2415149"/>
            <a:ext cx="941674" cy="246221"/>
          </a:xfrm>
          <a:prstGeom prst="rect">
            <a:avLst/>
          </a:prstGeom>
        </p:spPr>
        <p:txBody>
          <a:bodyPr wrap="square">
            <a:spAutoFit/>
          </a:bodyPr>
          <a:lstStyle/>
          <a:p>
            <a:r>
              <a:rPr lang="ko-KR" altLang="en-US" sz="1000" noProof="1">
                <a:latin typeface="나눔고딕" panose="020D0604000000000000" pitchFamily="50" charset="-127"/>
                <a:ea typeface="나눔고딕" panose="020D0604000000000000" pitchFamily="50" charset="-127"/>
              </a:rPr>
              <a:t>부서업무</a:t>
            </a:r>
            <a:endParaRPr lang="ko-KR" altLang="en-US" sz="1000">
              <a:latin typeface="나눔고딕" panose="020D0604000000000000" pitchFamily="50" charset="-127"/>
              <a:ea typeface="나눔고딕" panose="020D0604000000000000" pitchFamily="50" charset="-127"/>
            </a:endParaRPr>
          </a:p>
        </p:txBody>
      </p:sp>
      <p:sp>
        <p:nvSpPr>
          <p:cNvPr id="182" name="Button"/>
          <p:cNvSpPr>
            <a:spLocks/>
          </p:cNvSpPr>
          <p:nvPr/>
        </p:nvSpPr>
        <p:spPr bwMode="auto">
          <a:xfrm>
            <a:off x="5260201" y="2419922"/>
            <a:ext cx="555614"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불러오기</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Text Box"/>
          <p:cNvSpPr/>
          <p:nvPr/>
        </p:nvSpPr>
        <p:spPr>
          <a:xfrm>
            <a:off x="8496297" y="1436203"/>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8" name="직사각형 87"/>
          <p:cNvSpPr/>
          <p:nvPr/>
        </p:nvSpPr>
        <p:spPr>
          <a:xfrm>
            <a:off x="8489766" y="1905423"/>
            <a:ext cx="2123156" cy="246221"/>
          </a:xfrm>
          <a:prstGeom prst="rect">
            <a:avLst/>
          </a:prstGeom>
        </p:spPr>
        <p:txBody>
          <a:bodyPr wrap="square">
            <a:spAutoFit/>
          </a:bodyPr>
          <a:lstStyle/>
          <a:p>
            <a:r>
              <a:rPr lang="ko-KR" altLang="en-US" sz="1000">
                <a:latin typeface="나눔고딕" panose="020D0604000000000000" pitchFamily="50" charset="-127"/>
                <a:ea typeface="나눔고딕" panose="020D0604000000000000" pitchFamily="50" charset="-127"/>
              </a:rPr>
              <a:t>홍</a:t>
            </a:r>
            <a:r>
              <a:rPr lang="en-US" altLang="ko-KR" sz="1000" err="1">
                <a:latin typeface="나눔고딕" panose="020D0604000000000000" pitchFamily="50" charset="-127"/>
                <a:ea typeface="나눔고딕" panose="020D0604000000000000" pitchFamily="50" charset="-127"/>
              </a:rPr>
              <a:t>oo</a:t>
            </a:r>
            <a:r>
              <a:rPr lang="en-US" altLang="ko-KR" sz="1000">
                <a:latin typeface="나눔고딕" panose="020D0604000000000000" pitchFamily="50" charset="-127"/>
                <a:ea typeface="나눔고딕" panose="020D0604000000000000" pitchFamily="50" charset="-127"/>
              </a:rPr>
              <a:t> (SI</a:t>
            </a:r>
            <a:r>
              <a:rPr lang="ko-KR" altLang="en-US" sz="1000">
                <a:latin typeface="나눔고딕" panose="020D0604000000000000" pitchFamily="50" charset="-127"/>
                <a:ea typeface="나눔고딕" panose="020D0604000000000000" pitchFamily="50" charset="-127"/>
              </a:rPr>
              <a:t>사업본부</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90" name="직사각형 89"/>
          <p:cNvSpPr/>
          <p:nvPr/>
        </p:nvSpPr>
        <p:spPr>
          <a:xfrm>
            <a:off x="8492458" y="4818258"/>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1" name="직사각형 130"/>
          <p:cNvSpPr/>
          <p:nvPr/>
        </p:nvSpPr>
        <p:spPr>
          <a:xfrm>
            <a:off x="8596921" y="5034949"/>
            <a:ext cx="2016000" cy="54452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Button"/>
          <p:cNvSpPr>
            <a:spLocks/>
          </p:cNvSpPr>
          <p:nvPr/>
        </p:nvSpPr>
        <p:spPr bwMode="auto">
          <a:xfrm>
            <a:off x="10138940" y="5302906"/>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33" name="그림 132"/>
          <p:cNvPicPr>
            <a:picLocks noChangeAspect="1"/>
          </p:cNvPicPr>
          <p:nvPr/>
        </p:nvPicPr>
        <p:blipFill rotWithShape="1">
          <a:blip r:embed="rId21"/>
          <a:srcRect l="86345" t="44723" r="10871" b="49564"/>
          <a:stretch/>
        </p:blipFill>
        <p:spPr>
          <a:xfrm>
            <a:off x="8765517" y="5104939"/>
            <a:ext cx="400148" cy="414968"/>
          </a:xfrm>
          <a:prstGeom prst="rect">
            <a:avLst/>
          </a:prstGeom>
        </p:spPr>
      </p:pic>
      <p:sp>
        <p:nvSpPr>
          <p:cNvPr id="134" name="직사각형 133"/>
          <p:cNvSpPr/>
          <p:nvPr/>
        </p:nvSpPr>
        <p:spPr>
          <a:xfrm>
            <a:off x="9209452" y="5127423"/>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35" name="그룹 134"/>
          <p:cNvGrpSpPr/>
          <p:nvPr/>
        </p:nvGrpSpPr>
        <p:grpSpPr>
          <a:xfrm>
            <a:off x="8474792" y="3549140"/>
            <a:ext cx="2120463" cy="1031169"/>
            <a:chOff x="8180550" y="3648214"/>
            <a:chExt cx="2120463" cy="1031169"/>
          </a:xfrm>
        </p:grpSpPr>
        <p:sp>
          <p:nvSpPr>
            <p:cNvPr id="136" name="직사각형 135"/>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8285013" y="3902813"/>
              <a:ext cx="2016000" cy="776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40" name="그림 139"/>
            <p:cNvPicPr>
              <a:picLocks noChangeAspect="1"/>
            </p:cNvPicPr>
            <p:nvPr/>
          </p:nvPicPr>
          <p:blipFill rotWithShape="1">
            <a:blip r:embed="rId21"/>
            <a:srcRect l="86345" t="44723" r="10871" b="49564"/>
            <a:stretch/>
          </p:blipFill>
          <p:spPr>
            <a:xfrm>
              <a:off x="8430496" y="4225295"/>
              <a:ext cx="400148" cy="414968"/>
            </a:xfrm>
            <a:prstGeom prst="rect">
              <a:avLst/>
            </a:prstGeom>
          </p:spPr>
        </p:pic>
        <p:sp>
          <p:nvSpPr>
            <p:cNvPr id="141" name="직사각형 140"/>
            <p:cNvSpPr/>
            <p:nvPr/>
          </p:nvSpPr>
          <p:spPr>
            <a:xfrm>
              <a:off x="8874431" y="4316019"/>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42" name="Text Box"/>
          <p:cNvSpPr/>
          <p:nvPr/>
        </p:nvSpPr>
        <p:spPr>
          <a:xfrm>
            <a:off x="8588905" y="6419261"/>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43" name="그룹 142"/>
          <p:cNvGrpSpPr/>
          <p:nvPr/>
        </p:nvGrpSpPr>
        <p:grpSpPr>
          <a:xfrm>
            <a:off x="9338391" y="5797253"/>
            <a:ext cx="1254210" cy="228600"/>
            <a:chOff x="8470417" y="5855185"/>
            <a:chExt cx="1669353" cy="228600"/>
          </a:xfrm>
        </p:grpSpPr>
        <p:sp>
          <p:nvSpPr>
            <p:cNvPr id="144"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45"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46"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147" name="직사각형 146"/>
          <p:cNvSpPr/>
          <p:nvPr/>
        </p:nvSpPr>
        <p:spPr>
          <a:xfrm>
            <a:off x="8510418" y="578838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48" name="직사각형 147"/>
          <p:cNvSpPr/>
          <p:nvPr/>
        </p:nvSpPr>
        <p:spPr>
          <a:xfrm>
            <a:off x="8492458" y="6157157"/>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60" name="그룹 159"/>
          <p:cNvGrpSpPr/>
          <p:nvPr/>
        </p:nvGrpSpPr>
        <p:grpSpPr>
          <a:xfrm>
            <a:off x="8474792" y="2322113"/>
            <a:ext cx="2120463" cy="1031169"/>
            <a:chOff x="8180550" y="3648214"/>
            <a:chExt cx="2120463" cy="1031169"/>
          </a:xfrm>
        </p:grpSpPr>
        <p:sp>
          <p:nvSpPr>
            <p:cNvPr id="161" name="직사각형 160"/>
            <p:cNvSpPr/>
            <p:nvPr/>
          </p:nvSpPr>
          <p:spPr>
            <a:xfrm>
              <a:off x="8180550" y="3648214"/>
              <a:ext cx="2052000" cy="230832"/>
            </a:xfrm>
            <a:prstGeom prst="rect">
              <a:avLst/>
            </a:prstGeom>
          </p:spPr>
          <p:txBody>
            <a:bodyPr wrap="square">
              <a:spAutoFit/>
            </a:bodyPr>
            <a:lstStyle/>
            <a:p>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수신자</a:t>
              </a:r>
              <a:r>
                <a:rPr lang="ko-KR" altLang="en-US" sz="900" b="1">
                  <a:latin typeface="나눔고딕" panose="020D0604000000000000" pitchFamily="50" charset="-127"/>
                  <a:ea typeface="나눔고딕" panose="020D0604000000000000" pitchFamily="50" charset="-127"/>
                  <a:cs typeface="Segoe UI" panose="020B0502040204020203" pitchFamily="34" charset="0"/>
                </a:rPr>
                <a:t>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62" name="직사각형 161"/>
            <p:cNvSpPr/>
            <p:nvPr/>
          </p:nvSpPr>
          <p:spPr>
            <a:xfrm>
              <a:off x="8285013" y="3902813"/>
              <a:ext cx="2016000" cy="776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수신자를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4"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5" name="그림 164"/>
            <p:cNvPicPr>
              <a:picLocks noChangeAspect="1"/>
            </p:cNvPicPr>
            <p:nvPr/>
          </p:nvPicPr>
          <p:blipFill rotWithShape="1">
            <a:blip r:embed="rId21"/>
            <a:srcRect l="86345" t="44723" r="10871" b="49564"/>
            <a:stretch/>
          </p:blipFill>
          <p:spPr>
            <a:xfrm>
              <a:off x="8430496" y="4225295"/>
              <a:ext cx="400148" cy="414968"/>
            </a:xfrm>
            <a:prstGeom prst="rect">
              <a:avLst/>
            </a:prstGeom>
          </p:spPr>
        </p:pic>
        <p:sp>
          <p:nvSpPr>
            <p:cNvPr id="166" name="직사각형 165"/>
            <p:cNvSpPr/>
            <p:nvPr/>
          </p:nvSpPr>
          <p:spPr>
            <a:xfrm>
              <a:off x="8874431" y="4316019"/>
              <a:ext cx="1274131" cy="2308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수신자를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67" name="직사각형 166"/>
          <p:cNvSpPr/>
          <p:nvPr/>
        </p:nvSpPr>
        <p:spPr>
          <a:xfrm>
            <a:off x="8522308" y="1667474"/>
            <a:ext cx="2052000" cy="230832"/>
          </a:xfrm>
          <a:prstGeom prst="rect">
            <a:avLst/>
          </a:prstGeom>
        </p:spPr>
        <p:txBody>
          <a:bodyPr wrap="square">
            <a:spAutoFit/>
          </a:bodyPr>
          <a:lstStyle/>
          <a:p>
            <a:r>
              <a:rPr lang="ko-KR" altLang="en-US" sz="900" b="1" noProof="1">
                <a:latin typeface="나눔고딕" panose="020D0604000000000000" pitchFamily="50" charset="-127"/>
                <a:ea typeface="나눔고딕" panose="020D0604000000000000" pitchFamily="50" charset="-127"/>
                <a:cs typeface="Segoe UI" panose="020B0502040204020203" pitchFamily="34" charset="0"/>
              </a:rPr>
              <a:t>요청자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8666147" y="7663591"/>
            <a:ext cx="893850" cy="1046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업무구분</a:t>
            </a:r>
            <a:endParaRPr lang="en-US" altLang="ko-KR" sz="900">
              <a:solidFill>
                <a:schemeClr val="tx1"/>
              </a:solidFill>
            </a:endParaRPr>
          </a:p>
          <a:p>
            <a:r>
              <a:rPr lang="en-US" altLang="ko-KR" sz="900">
                <a:solidFill>
                  <a:schemeClr val="tx1"/>
                </a:solidFill>
              </a:rPr>
              <a:t>- </a:t>
            </a:r>
            <a:r>
              <a:rPr lang="ko-KR" altLang="en-US" sz="900">
                <a:solidFill>
                  <a:schemeClr val="tx1"/>
                </a:solidFill>
              </a:rPr>
              <a:t>프로젝트</a:t>
            </a:r>
            <a:endParaRPr lang="en-US" altLang="ko-KR" sz="900">
              <a:solidFill>
                <a:schemeClr val="tx1"/>
              </a:solidFill>
            </a:endParaRPr>
          </a:p>
          <a:p>
            <a:r>
              <a:rPr lang="en-US" altLang="ko-KR" sz="900">
                <a:solidFill>
                  <a:schemeClr val="tx1"/>
                </a:solidFill>
              </a:rPr>
              <a:t>- </a:t>
            </a:r>
            <a:r>
              <a:rPr lang="ko-KR" altLang="en-US" sz="900">
                <a:solidFill>
                  <a:schemeClr val="tx1"/>
                </a:solidFill>
              </a:rPr>
              <a:t>개인업무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부서업무</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sp>
        <p:nvSpPr>
          <p:cNvPr id="109" name="직사각형 108"/>
          <p:cNvSpPr/>
          <p:nvPr/>
        </p:nvSpPr>
        <p:spPr>
          <a:xfrm>
            <a:off x="9622177" y="7647457"/>
            <a:ext cx="893850" cy="1266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rPr>
              <a:t>작업범주</a:t>
            </a:r>
            <a:endParaRPr lang="en-US" altLang="ko-KR" sz="900">
              <a:solidFill>
                <a:schemeClr val="tx1"/>
              </a:solidFill>
            </a:endParaRPr>
          </a:p>
          <a:p>
            <a:r>
              <a:rPr lang="en-US" altLang="ko-KR" sz="900">
                <a:solidFill>
                  <a:schemeClr val="tx1"/>
                </a:solidFill>
              </a:rPr>
              <a:t>- </a:t>
            </a:r>
            <a:r>
              <a:rPr lang="ko-KR" altLang="en-US" sz="900">
                <a:solidFill>
                  <a:schemeClr val="tx1"/>
                </a:solidFill>
              </a:rPr>
              <a:t>개발</a:t>
            </a:r>
            <a:endParaRPr lang="en-US" altLang="ko-KR" sz="900">
              <a:solidFill>
                <a:schemeClr val="tx1"/>
              </a:solidFill>
            </a:endParaRPr>
          </a:p>
          <a:p>
            <a:r>
              <a:rPr lang="en-US" altLang="ko-KR" sz="900">
                <a:solidFill>
                  <a:schemeClr val="tx1"/>
                </a:solidFill>
              </a:rPr>
              <a:t>- </a:t>
            </a:r>
            <a:r>
              <a:rPr lang="ko-KR" altLang="en-US" sz="900">
                <a:solidFill>
                  <a:schemeClr val="tx1"/>
                </a:solidFill>
              </a:rPr>
              <a:t>장애처리</a:t>
            </a:r>
            <a:endParaRPr lang="en-US" altLang="ko-KR" sz="900">
              <a:solidFill>
                <a:schemeClr val="tx1"/>
              </a:solidFill>
            </a:endParaRPr>
          </a:p>
          <a:p>
            <a:r>
              <a:rPr lang="en-US" altLang="ko-KR" sz="900">
                <a:solidFill>
                  <a:schemeClr val="tx1"/>
                </a:solidFill>
              </a:rPr>
              <a:t>- </a:t>
            </a:r>
            <a:r>
              <a:rPr lang="ko-KR" altLang="en-US" sz="900">
                <a:solidFill>
                  <a:schemeClr val="tx1"/>
                </a:solidFill>
              </a:rPr>
              <a:t>디자인</a:t>
            </a:r>
            <a:endParaRPr lang="en-US" altLang="ko-KR" sz="900">
              <a:solidFill>
                <a:schemeClr val="tx1"/>
              </a:solidFill>
            </a:endParaRPr>
          </a:p>
          <a:p>
            <a:r>
              <a:rPr lang="en-US" altLang="ko-KR" sz="900">
                <a:solidFill>
                  <a:schemeClr val="tx1"/>
                </a:solidFill>
              </a:rPr>
              <a:t>- </a:t>
            </a:r>
            <a:r>
              <a:rPr lang="ko-KR" altLang="en-US" sz="900">
                <a:solidFill>
                  <a:schemeClr val="tx1"/>
                </a:solidFill>
              </a:rPr>
              <a:t>회의</a:t>
            </a:r>
            <a:endParaRPr lang="en-US" altLang="ko-KR" sz="900">
              <a:solidFill>
                <a:schemeClr val="tx1"/>
              </a:solidFill>
            </a:endParaRPr>
          </a:p>
          <a:p>
            <a:r>
              <a:rPr lang="en-US" altLang="ko-KR" sz="900">
                <a:solidFill>
                  <a:schemeClr val="tx1"/>
                </a:solidFill>
              </a:rPr>
              <a:t>- </a:t>
            </a:r>
            <a:r>
              <a:rPr lang="ko-KR" altLang="en-US" sz="900">
                <a:solidFill>
                  <a:schemeClr val="tx1"/>
                </a:solidFill>
              </a:rPr>
              <a:t>업무지원</a:t>
            </a:r>
            <a:endParaRPr lang="en-US" altLang="ko-KR" sz="900">
              <a:solidFill>
                <a:schemeClr val="tx1"/>
              </a:solidFill>
            </a:endParaRPr>
          </a:p>
          <a:p>
            <a:r>
              <a:rPr lang="en-US" altLang="ko-KR" sz="900">
                <a:solidFill>
                  <a:schemeClr val="tx1"/>
                </a:solidFill>
              </a:rPr>
              <a:t>- </a:t>
            </a:r>
            <a:r>
              <a:rPr lang="ko-KR" altLang="en-US" sz="900">
                <a:solidFill>
                  <a:schemeClr val="tx1"/>
                </a:solidFill>
              </a:rPr>
              <a:t>연구활동</a:t>
            </a:r>
            <a:endParaRPr lang="en-US" altLang="ko-KR" sz="900">
              <a:solidFill>
                <a:schemeClr val="tx1"/>
              </a:solidFill>
            </a:endParaRPr>
          </a:p>
          <a:p>
            <a:r>
              <a:rPr lang="en-US" altLang="ko-KR" sz="900">
                <a:solidFill>
                  <a:schemeClr val="tx1"/>
                </a:solidFill>
              </a:rPr>
              <a:t>- </a:t>
            </a:r>
            <a:r>
              <a:rPr lang="ko-KR" altLang="en-US" sz="900">
                <a:solidFill>
                  <a:schemeClr val="tx1"/>
                </a:solidFill>
              </a:rPr>
              <a:t>기타</a:t>
            </a:r>
          </a:p>
        </p:txBody>
      </p:sp>
      <p:grpSp>
        <p:nvGrpSpPr>
          <p:cNvPr id="92" name="Drop-Down Box" descr="&lt;SmartSettings&gt;&lt;SmartResize enabled=&quot;True&quot; minWidth=&quot;18&quot; minHeight=&quot;7&quot; /&gt;&lt;/SmartSettings&gt;"/>
          <p:cNvGrpSpPr/>
          <p:nvPr>
            <p:custDataLst>
              <p:tags r:id="rId10"/>
            </p:custDataLst>
          </p:nvPr>
        </p:nvGrpSpPr>
        <p:grpSpPr>
          <a:xfrm>
            <a:off x="3481791" y="2417304"/>
            <a:ext cx="1728000" cy="211203"/>
            <a:chOff x="595684" y="1243475"/>
            <a:chExt cx="1239558" cy="234259"/>
          </a:xfrm>
          <a:solidFill>
            <a:srgbClr val="FFFFFF"/>
          </a:solidFill>
        </p:grpSpPr>
        <p:sp>
          <p:nvSpPr>
            <p:cNvPr id="93" name="Text Box"/>
            <p:cNvSpPr/>
            <p:nvPr/>
          </p:nvSpPr>
          <p:spPr>
            <a:xfrm>
              <a:off x="595684" y="1243475"/>
              <a:ext cx="1239558" cy="234259"/>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구분이 </a:t>
              </a:r>
              <a:r>
                <a:rPr lang="ko-KR" altLang="en-US" sz="900" err="1">
                  <a:solidFill>
                    <a:srgbClr val="5F5F5F"/>
                  </a:solidFill>
                  <a:latin typeface="Segoe UI" panose="020B0502040204020203" pitchFamily="34" charset="0"/>
                  <a:cs typeface="Segoe UI" panose="020B0502040204020203" pitchFamily="34" charset="0"/>
                </a:rPr>
                <a:t>부서일때</a:t>
              </a:r>
              <a:r>
                <a:rPr lang="ko-KR" altLang="en-US" sz="900">
                  <a:solidFill>
                    <a:srgbClr val="5F5F5F"/>
                  </a:solidFill>
                  <a:latin typeface="Segoe UI" panose="020B0502040204020203" pitchFamily="34" charset="0"/>
                  <a:cs typeface="Segoe UI" panose="020B0502040204020203" pitchFamily="34" charset="0"/>
                </a:rPr>
                <a:t> 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718370" y="1336545"/>
              <a:ext cx="59337" cy="48151"/>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95" name="직사각형 94"/>
          <p:cNvSpPr/>
          <p:nvPr/>
        </p:nvSpPr>
        <p:spPr>
          <a:xfrm>
            <a:off x="6339455" y="2719536"/>
            <a:ext cx="881511"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회의 요청</a:t>
            </a:r>
            <a:endParaRPr lang="en-US" altLang="ko-KR" sz="900">
              <a:solidFill>
                <a:schemeClr val="tx1"/>
              </a:solidFill>
              <a:latin typeface="나눔고딕" panose="020D0604000000000000" pitchFamily="50" charset="-127"/>
              <a:ea typeface="나눔고딕" panose="020D0604000000000000" pitchFamily="50" charset="-127"/>
            </a:endParaRPr>
          </a:p>
        </p:txBody>
      </p:sp>
      <p:sp>
        <p:nvSpPr>
          <p:cNvPr id="96" name="직사각형 95">
            <a:extLst>
              <a:ext uri="{FF2B5EF4-FFF2-40B4-BE49-F238E27FC236}">
                <a16:creationId xmlns="" xmlns:a16="http://schemas.microsoft.com/office/drawing/2014/main" id="{C909CFB1-BC41-BD95-B7C6-33370802F7EA}"/>
              </a:ext>
            </a:extLst>
          </p:cNvPr>
          <p:cNvSpPr/>
          <p:nvPr/>
        </p:nvSpPr>
        <p:spPr>
          <a:xfrm>
            <a:off x="2678693" y="7007400"/>
            <a:ext cx="5257372" cy="158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t>- </a:t>
            </a:r>
            <a:r>
              <a:rPr lang="ko-KR" altLang="en-US" sz="1600"/>
              <a:t>업무 요청은 프로젝트 참여 멤버가 아닌 경우에 활용</a:t>
            </a:r>
            <a:r>
              <a:rPr lang="en-US" altLang="ko-KR" sz="1600"/>
              <a:t>(</a:t>
            </a:r>
            <a:r>
              <a:rPr lang="ko-KR" altLang="en-US" sz="1600"/>
              <a:t>일회성 업무 등</a:t>
            </a:r>
            <a:r>
              <a:rPr lang="en-US" altLang="ko-KR" sz="1600"/>
              <a:t>)</a:t>
            </a:r>
          </a:p>
          <a:p>
            <a:r>
              <a:rPr lang="en-US" altLang="ko-KR" sz="1600"/>
              <a:t>- </a:t>
            </a:r>
            <a:r>
              <a:rPr lang="ko-KR" altLang="en-US" sz="1600"/>
              <a:t>프로젝트 참여 멤버간 업무 공유는 프로젝트의 </a:t>
            </a:r>
            <a:r>
              <a:rPr lang="ko-KR" altLang="en-US" sz="1600" err="1"/>
              <a:t>타스크</a:t>
            </a:r>
            <a:r>
              <a:rPr lang="ko-KR" altLang="en-US" sz="1600"/>
              <a:t> 탭에서 수행</a:t>
            </a:r>
            <a:endParaRPr lang="en-US" altLang="ko-KR" sz="1600"/>
          </a:p>
          <a:p>
            <a:r>
              <a:rPr lang="en-US" altLang="ko-KR" sz="1600"/>
              <a:t>- </a:t>
            </a:r>
            <a:r>
              <a:rPr lang="ko-KR" altLang="en-US" sz="1600"/>
              <a:t>프로젝트에 대한 업무 요청시 프로젝트의 </a:t>
            </a:r>
            <a:r>
              <a:rPr lang="en-US" altLang="ko-KR" sz="1600"/>
              <a:t>TASK </a:t>
            </a:r>
            <a:r>
              <a:rPr lang="ko-KR" altLang="en-US" sz="1600"/>
              <a:t>테이블에 저장되지 않고 </a:t>
            </a:r>
            <a:r>
              <a:rPr lang="ko-KR" altLang="en-US" sz="1600" err="1"/>
              <a:t>수락시</a:t>
            </a:r>
            <a:r>
              <a:rPr lang="ko-KR" altLang="en-US" sz="1600"/>
              <a:t> 개인업무 테이블에 저장됨</a:t>
            </a:r>
          </a:p>
        </p:txBody>
      </p:sp>
    </p:spTree>
    <p:extLst>
      <p:ext uri="{BB962C8B-B14F-4D97-AF65-F5344CB8AC3E}">
        <p14:creationId xmlns:p14="http://schemas.microsoft.com/office/powerpoint/2010/main" val="2461784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관리 목록</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업무 실적 관리 기능으로 </a:t>
            </a:r>
            <a:r>
              <a:rPr lang="ko-KR" altLang="en-US" err="1"/>
              <a:t>주단위</a:t>
            </a:r>
            <a:r>
              <a:rPr lang="ko-KR" altLang="en-US"/>
              <a:t> 업무를 관리한다</a:t>
            </a:r>
            <a:r>
              <a:rPr lang="en-US" altLang="ko-KR"/>
              <a:t>.</a:t>
            </a:r>
          </a:p>
          <a:p>
            <a:endParaRPr lang="en-US" altLang="ko-KR"/>
          </a:p>
          <a:p>
            <a:pPr marL="228600" indent="-228600">
              <a:buAutoNum type="arabicPeriod"/>
            </a:pPr>
            <a:r>
              <a:rPr lang="en-US" altLang="ko-KR"/>
              <a:t>“</a:t>
            </a:r>
            <a:r>
              <a:rPr lang="ko-KR" altLang="en-US"/>
              <a:t>실적등록</a:t>
            </a:r>
            <a:r>
              <a:rPr lang="en-US" altLang="ko-KR"/>
              <a:t>“ </a:t>
            </a:r>
            <a:r>
              <a:rPr lang="ko-KR" altLang="en-US"/>
              <a:t>버튼을 클릭하여 신규 등록</a:t>
            </a:r>
            <a:r>
              <a:rPr lang="en-US" altLang="ko-KR"/>
              <a:t/>
            </a:r>
            <a:br>
              <a:rPr lang="en-US" altLang="ko-KR"/>
            </a:br>
            <a:r>
              <a:rPr lang="en-US" altLang="ko-KR"/>
              <a:t>- 36 </a:t>
            </a:r>
            <a:r>
              <a:rPr lang="ko-KR" altLang="en-US"/>
              <a:t>페이지 참조</a:t>
            </a:r>
            <a:endParaRPr lang="en-US" altLang="ko-KR"/>
          </a:p>
          <a:p>
            <a:pPr marL="228600" indent="-228600">
              <a:buAutoNum type="arabicPeriod"/>
            </a:pPr>
            <a:r>
              <a:rPr lang="ko-KR" altLang="en-US"/>
              <a:t>등록된 실적을 클릭하여 실적 상세정보를 확인하고 수정 가능</a:t>
            </a:r>
            <a:r>
              <a:rPr lang="en-US" altLang="ko-KR"/>
              <a:t/>
            </a:r>
            <a:br>
              <a:rPr lang="en-US" altLang="ko-KR"/>
            </a:br>
            <a:r>
              <a:rPr lang="en-US" altLang="ko-KR"/>
              <a:t>- 36 </a:t>
            </a:r>
            <a:r>
              <a:rPr lang="ko-KR" altLang="en-US"/>
              <a:t>페이지 참조</a:t>
            </a:r>
          </a:p>
        </p:txBody>
      </p:sp>
      <p:sp>
        <p:nvSpPr>
          <p:cNvPr id="63" name="Button"/>
          <p:cNvSpPr>
            <a:spLocks/>
          </p:cNvSpPr>
          <p:nvPr/>
        </p:nvSpPr>
        <p:spPr bwMode="auto">
          <a:xfrm>
            <a:off x="9841101" y="1479151"/>
            <a:ext cx="601368"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실적등록</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1" name="Header"/>
          <p:cNvSpPr txBox="1"/>
          <p:nvPr/>
        </p:nvSpPr>
        <p:spPr>
          <a:xfrm>
            <a:off x="2381896" y="672234"/>
            <a:ext cx="149104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a:t>
            </a:r>
            <a:endParaRPr lang="en-US" sz="14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1"/>
            </p:custDataLst>
          </p:nvPr>
        </p:nvGrpSpPr>
        <p:grpSpPr>
          <a:xfrm>
            <a:off x="2450327" y="1164049"/>
            <a:ext cx="828000" cy="216000"/>
            <a:chOff x="595686" y="1270605"/>
            <a:chExt cx="1135065" cy="180000"/>
          </a:xfrm>
          <a:solidFill>
            <a:srgbClr val="FFFFFF"/>
          </a:solidFill>
        </p:grpSpPr>
        <p:sp>
          <p:nvSpPr>
            <p:cNvPr id="9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98" name="Drop-Down Box" descr="&lt;SmartSettings&gt;&lt;SmartResize enabled=&quot;True&quot; minWidth=&quot;18&quot; minHeight=&quot;7&quot; /&gt;&lt;/SmartSettings&gt;"/>
          <p:cNvGrpSpPr/>
          <p:nvPr>
            <p:custDataLst>
              <p:tags r:id="rId2"/>
            </p:custDataLst>
          </p:nvPr>
        </p:nvGrpSpPr>
        <p:grpSpPr>
          <a:xfrm>
            <a:off x="3350871" y="1162070"/>
            <a:ext cx="1224000" cy="216000"/>
            <a:chOff x="595686" y="1270605"/>
            <a:chExt cx="1677923" cy="180000"/>
          </a:xfrm>
          <a:solidFill>
            <a:srgbClr val="FFFFFF"/>
          </a:solidFill>
        </p:grpSpPr>
        <p:sp>
          <p:nvSpPr>
            <p:cNvPr id="99" name="Text Box"/>
            <p:cNvSpPr/>
            <p:nvPr/>
          </p:nvSpPr>
          <p:spPr>
            <a:xfrm>
              <a:off x="595686" y="1270605"/>
              <a:ext cx="1677923"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작성자 선택</a:t>
              </a:r>
              <a:endParaRPr lang="en-US" sz="900">
                <a:solidFill>
                  <a:srgbClr val="5F5F5F"/>
                </a:solidFill>
                <a:latin typeface="Segoe UI" panose="020B0502040204020203" pitchFamily="34" charset="0"/>
                <a:cs typeface="Segoe UI" panose="020B0502040204020203" pitchFamily="34" charset="0"/>
              </a:endParaRPr>
            </a:p>
          </p:txBody>
        </p:sp>
        <p:sp>
          <p:nvSpPr>
            <p:cNvPr id="100"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2069356"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01"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4647048" y="1182188"/>
            <a:ext cx="1193032" cy="181815"/>
            <a:chOff x="2946303" y="1762571"/>
            <a:chExt cx="1587925" cy="297739"/>
          </a:xfrm>
          <a:solidFill>
            <a:srgbClr val="FFFFFF"/>
          </a:solidFill>
        </p:grpSpPr>
        <p:sp>
          <p:nvSpPr>
            <p:cNvPr id="102"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03"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104"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sp>
        <p:nvSpPr>
          <p:cNvPr id="105" name="Button"/>
          <p:cNvSpPr>
            <a:spLocks/>
          </p:cNvSpPr>
          <p:nvPr/>
        </p:nvSpPr>
        <p:spPr bwMode="auto">
          <a:xfrm>
            <a:off x="7864641" y="1159668"/>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grpSp>
        <p:nvGrpSpPr>
          <p:cNvPr id="106" name="그룹 105"/>
          <p:cNvGrpSpPr/>
          <p:nvPr/>
        </p:nvGrpSpPr>
        <p:grpSpPr>
          <a:xfrm>
            <a:off x="5885150" y="1118962"/>
            <a:ext cx="1894915" cy="264535"/>
            <a:chOff x="8142478" y="1468946"/>
            <a:chExt cx="1894915" cy="320088"/>
          </a:xfrm>
        </p:grpSpPr>
        <p:grpSp>
          <p:nvGrpSpPr>
            <p:cNvPr id="107" name="Date Field" descr="&lt;SmartSettings&gt;&lt;SmartResize enabled=&quot;True&quot; minWidth=&quot;20&quot; minHeight=&quot;13&quot; /&gt;&lt;/SmartSettings&gt;"/>
            <p:cNvGrpSpPr/>
            <p:nvPr>
              <p:custDataLst>
                <p:tags r:id="rId3"/>
              </p:custDataLst>
            </p:nvPr>
          </p:nvGrpSpPr>
          <p:grpSpPr>
            <a:xfrm>
              <a:off x="8142478" y="1531860"/>
              <a:ext cx="855493" cy="241092"/>
              <a:chOff x="928688" y="1261242"/>
              <a:chExt cx="1035146" cy="241092"/>
            </a:xfrm>
          </p:grpSpPr>
          <p:sp>
            <p:nvSpPr>
              <p:cNvPr id="144"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45" name="Date Picker Icon" descr="&lt;SmartSettings&gt;&lt;SmartResize anchorLeft=&quot;None&quot; anchorTop=&quot;None&quot; anchorRight=&quot;Absolute&quot; anchorBottom=&quot;None&quot; /&gt;&lt;/SmartSettings&gt;"/>
              <p:cNvSpPr>
                <a:spLocks noEditPoints="1"/>
              </p:cNvSpPr>
              <p:nvPr>
                <p:custDataLst>
                  <p:tags r:id="rId6"/>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08" name="Date Field" descr="&lt;SmartSettings&gt;&lt;SmartResize enabled=&quot;True&quot; minWidth=&quot;20&quot; minHeight=&quot;13&quot; /&gt;&lt;/SmartSettings&gt;"/>
            <p:cNvGrpSpPr/>
            <p:nvPr>
              <p:custDataLst>
                <p:tags r:id="rId4"/>
              </p:custDataLst>
            </p:nvPr>
          </p:nvGrpSpPr>
          <p:grpSpPr>
            <a:xfrm>
              <a:off x="9181900" y="1531860"/>
              <a:ext cx="855493" cy="241092"/>
              <a:chOff x="928688" y="1261242"/>
              <a:chExt cx="1035146" cy="241092"/>
            </a:xfrm>
          </p:grpSpPr>
          <p:sp>
            <p:nvSpPr>
              <p:cNvPr id="110"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111" name="Date Picker Icon" descr="&lt;SmartSettings&gt;&lt;SmartResize anchorLeft=&quot;None&quot; anchorTop=&quot;None&quot; anchorRight=&quot;Absolute&quot; anchorBottom=&quot;None&quot; /&gt;&lt;/SmartSettings&gt;"/>
              <p:cNvSpPr>
                <a:spLocks noEditPoints="1"/>
              </p:cNvSpPr>
              <p:nvPr>
                <p:custDataLst>
                  <p:tags r:id="rId5"/>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9"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44" name="TextBox 43"/>
          <p:cNvSpPr txBox="1"/>
          <p:nvPr/>
        </p:nvSpPr>
        <p:spPr>
          <a:xfrm>
            <a:off x="9411510" y="1372002"/>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46" name="TextBox 45"/>
          <p:cNvSpPr txBox="1"/>
          <p:nvPr/>
        </p:nvSpPr>
        <p:spPr>
          <a:xfrm>
            <a:off x="4023891" y="137138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47" name="TextBox 46"/>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48" name="TextBox 4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49" name="직사각형 4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50" name="직선 연결선 4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52" name="직사각형 5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53" name="TextBox 5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54" name="직사각형 5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43" name="Media Object">
            <a:extLst>
              <a:ext uri="{FF2B5EF4-FFF2-40B4-BE49-F238E27FC236}">
                <a16:creationId xmlns="" xmlns:a16="http://schemas.microsoft.com/office/drawing/2014/main" id="{27B1D037-6766-6939-A1F4-07D592C29D54}"/>
              </a:ext>
            </a:extLst>
          </p:cNvPr>
          <p:cNvGrpSpPr/>
          <p:nvPr/>
        </p:nvGrpSpPr>
        <p:grpSpPr>
          <a:xfrm>
            <a:off x="3877353" y="1946208"/>
            <a:ext cx="6547816" cy="714391"/>
            <a:chOff x="1361870" y="1594487"/>
            <a:chExt cx="6547816" cy="714391"/>
          </a:xfrm>
        </p:grpSpPr>
        <p:sp>
          <p:nvSpPr>
            <p:cNvPr id="56" name="h4">
              <a:extLst>
                <a:ext uri="{FF2B5EF4-FFF2-40B4-BE49-F238E27FC236}">
                  <a16:creationId xmlns="" xmlns:a16="http://schemas.microsoft.com/office/drawing/2014/main" id="{D07577C3-CF91-F9A7-B2C8-4612CC85C550}"/>
                </a:ext>
              </a:extLst>
            </p:cNvPr>
            <p:cNvSpPr txBox="1"/>
            <p:nvPr/>
          </p:nvSpPr>
          <p:spPr>
            <a:xfrm>
              <a:off x="1373748" y="1594487"/>
              <a:ext cx="825547"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a:solidFill>
                    <a:srgbClr val="5F5F5F"/>
                  </a:solidFill>
                  <a:latin typeface="Segoe UI Semibold" panose="020B0702040204020203" pitchFamily="34" charset="0"/>
                  <a:cs typeface="Segoe UI Semibold" panose="020B0702040204020203" pitchFamily="34" charset="0"/>
                </a:rPr>
                <a:t>000 </a:t>
              </a:r>
              <a:r>
                <a:rPr lang="ko-KR" altLang="en-US" sz="1300" err="1">
                  <a:solidFill>
                    <a:srgbClr val="5F5F5F"/>
                  </a:solidFill>
                  <a:latin typeface="Segoe UI Semibold" panose="020B0702040204020203" pitchFamily="34" charset="0"/>
                  <a:cs typeface="Segoe UI Semibold" panose="020B0702040204020203" pitchFamily="34" charset="0"/>
                </a:rPr>
                <a:t>작업명</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57" name="Body Copy">
              <a:extLst>
                <a:ext uri="{FF2B5EF4-FFF2-40B4-BE49-F238E27FC236}">
                  <a16:creationId xmlns="" xmlns:a16="http://schemas.microsoft.com/office/drawing/2014/main" id="{EA1BD71F-F157-9C5E-0403-7949BCCE728C}"/>
                </a:ext>
              </a:extLst>
            </p:cNvPr>
            <p:cNvSpPr txBox="1"/>
            <p:nvPr/>
          </p:nvSpPr>
          <p:spPr>
            <a:xfrm>
              <a:off x="1361870" y="1877863"/>
              <a:ext cx="6547816" cy="4310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spcAft>
                  <a:spcPts val="500"/>
                </a:spcAft>
              </a:pP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altLang="ko-KR" sz="1050" noProof="1">
                <a:solidFill>
                  <a:srgbClr val="5F5F5F"/>
                </a:solidFill>
                <a:latin typeface="Segoe UI" panose="020B0502040204020203" pitchFamily="34" charset="0"/>
                <a:cs typeface="Segoe UI" panose="020B0502040204020203" pitchFamily="34" charset="0"/>
              </a:endParaRPr>
            </a:p>
            <a:p>
              <a:pPr>
                <a:lnSpc>
                  <a:spcPts val="1500"/>
                </a:lnSpc>
                <a:spcAft>
                  <a:spcPts val="500"/>
                </a:spcAft>
              </a:pPr>
              <a:r>
                <a:rPr lang="en-US"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작업 내용 기재</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59" name="사각형: 둥근 모서리 34">
            <a:extLst>
              <a:ext uri="{FF2B5EF4-FFF2-40B4-BE49-F238E27FC236}">
                <a16:creationId xmlns="" xmlns:a16="http://schemas.microsoft.com/office/drawing/2014/main" id="{2E22190C-CFC4-51B7-49C5-2C3DC7ADA110}"/>
              </a:ext>
            </a:extLst>
          </p:cNvPr>
          <p:cNvSpPr/>
          <p:nvPr/>
        </p:nvSpPr>
        <p:spPr>
          <a:xfrm>
            <a:off x="9489169" y="1947173"/>
            <a:ext cx="900000" cy="1801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50" err="1">
                <a:solidFill>
                  <a:schemeClr val="bg1"/>
                </a:solidFill>
              </a:rPr>
              <a:t>진행율</a:t>
            </a:r>
            <a:r>
              <a:rPr lang="ko-KR" altLang="en-US" sz="1050">
                <a:solidFill>
                  <a:schemeClr val="bg1"/>
                </a:solidFill>
              </a:rPr>
              <a:t> </a:t>
            </a:r>
            <a:r>
              <a:rPr lang="en-US" altLang="ko-KR" sz="1050">
                <a:solidFill>
                  <a:schemeClr val="bg1"/>
                </a:solidFill>
              </a:rPr>
              <a:t>: 50%</a:t>
            </a:r>
            <a:endParaRPr lang="ko-KR" altLang="en-US" sz="1050">
              <a:solidFill>
                <a:schemeClr val="bg1"/>
              </a:solidFill>
            </a:endParaRPr>
          </a:p>
        </p:txBody>
      </p:sp>
      <p:cxnSp>
        <p:nvCxnSpPr>
          <p:cNvPr id="60" name="Line">
            <a:extLst>
              <a:ext uri="{FF2B5EF4-FFF2-40B4-BE49-F238E27FC236}">
                <a16:creationId xmlns="" xmlns:a16="http://schemas.microsoft.com/office/drawing/2014/main" id="{37A99268-07C5-EE4D-D929-D00AEE817E2C}"/>
              </a:ext>
            </a:extLst>
          </p:cNvPr>
          <p:cNvCxnSpPr>
            <a:cxnSpLocks/>
          </p:cNvCxnSpPr>
          <p:nvPr/>
        </p:nvCxnSpPr>
        <p:spPr bwMode="auto">
          <a:xfrm>
            <a:off x="2425979" y="1763677"/>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 xmlns:a16="http://schemas.microsoft.com/office/drawing/2014/main" id="{0BC5A554-C286-DE3B-9CDC-8D3C5667E7D1}"/>
              </a:ext>
            </a:extLst>
          </p:cNvPr>
          <p:cNvSpPr txBox="1"/>
          <p:nvPr/>
        </p:nvSpPr>
        <p:spPr>
          <a:xfrm>
            <a:off x="2329405" y="1480009"/>
            <a:ext cx="1850186"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상세보기</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76" name="Selection Overlay">
            <a:extLst>
              <a:ext uri="{FF2B5EF4-FFF2-40B4-BE49-F238E27FC236}">
                <a16:creationId xmlns="" xmlns:a16="http://schemas.microsoft.com/office/drawing/2014/main" id="{8A1C75CE-A3F4-FEEB-1354-8EEDBC7623BD}"/>
              </a:ext>
            </a:extLst>
          </p:cNvPr>
          <p:cNvSpPr/>
          <p:nvPr/>
        </p:nvSpPr>
        <p:spPr>
          <a:xfrm>
            <a:off x="2421827" y="1812034"/>
            <a:ext cx="8056445" cy="1011358"/>
          </a:xfrm>
          <a:prstGeom prst="rect">
            <a:avLst/>
          </a:prstGeom>
          <a:solidFill>
            <a:srgbClr val="5B9BD5">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9" name="TextBox 78"/>
          <p:cNvSpPr txBox="1"/>
          <p:nvPr/>
        </p:nvSpPr>
        <p:spPr>
          <a:xfrm>
            <a:off x="7025784" y="1897340"/>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업무일자 </a:t>
            </a:r>
            <a:r>
              <a:rPr lang="en-US" altLang="ko-KR" sz="1000">
                <a:solidFill>
                  <a:schemeClr val="bg1">
                    <a:lumMod val="50000"/>
                  </a:schemeClr>
                </a:solidFill>
                <a:latin typeface="+mn-ea"/>
              </a:rPr>
              <a:t>: 2023-03-01 ~ 2023-05-20</a:t>
            </a:r>
            <a:endParaRPr lang="ko-KR" altLang="en-US" sz="1000">
              <a:solidFill>
                <a:schemeClr val="bg1">
                  <a:lumMod val="50000"/>
                </a:schemeClr>
              </a:solidFill>
              <a:latin typeface="+mn-ea"/>
            </a:endParaRPr>
          </a:p>
        </p:txBody>
      </p:sp>
      <p:sp>
        <p:nvSpPr>
          <p:cNvPr id="3" name="직사각형 2"/>
          <p:cNvSpPr/>
          <p:nvPr/>
        </p:nvSpPr>
        <p:spPr>
          <a:xfrm>
            <a:off x="2506613" y="1895838"/>
            <a:ext cx="1232009" cy="78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000 </a:t>
            </a:r>
            <a:r>
              <a:rPr lang="ko-KR" altLang="en-US" sz="1400" err="1"/>
              <a:t>프로젝트명</a:t>
            </a:r>
            <a:endParaRPr lang="ko-KR" altLang="en-US" sz="1400"/>
          </a:p>
        </p:txBody>
      </p:sp>
      <p:grpSp>
        <p:nvGrpSpPr>
          <p:cNvPr id="81" name="Media Object">
            <a:extLst>
              <a:ext uri="{FF2B5EF4-FFF2-40B4-BE49-F238E27FC236}">
                <a16:creationId xmlns="" xmlns:a16="http://schemas.microsoft.com/office/drawing/2014/main" id="{27B1D037-6766-6939-A1F4-07D592C29D54}"/>
              </a:ext>
            </a:extLst>
          </p:cNvPr>
          <p:cNvGrpSpPr/>
          <p:nvPr/>
        </p:nvGrpSpPr>
        <p:grpSpPr>
          <a:xfrm>
            <a:off x="3877353" y="2979414"/>
            <a:ext cx="6547816" cy="714391"/>
            <a:chOff x="1361870" y="1594487"/>
            <a:chExt cx="6547816" cy="714391"/>
          </a:xfrm>
        </p:grpSpPr>
        <p:sp>
          <p:nvSpPr>
            <p:cNvPr id="82" name="h4">
              <a:extLst>
                <a:ext uri="{FF2B5EF4-FFF2-40B4-BE49-F238E27FC236}">
                  <a16:creationId xmlns="" xmlns:a16="http://schemas.microsoft.com/office/drawing/2014/main" id="{D07577C3-CF91-F9A7-B2C8-4612CC85C550}"/>
                </a:ext>
              </a:extLst>
            </p:cNvPr>
            <p:cNvSpPr txBox="1"/>
            <p:nvPr/>
          </p:nvSpPr>
          <p:spPr>
            <a:xfrm>
              <a:off x="1373748" y="1594487"/>
              <a:ext cx="1205458" cy="20005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a:solidFill>
                    <a:srgbClr val="5F5F5F"/>
                  </a:solidFill>
                  <a:latin typeface="Segoe UI Semibold" panose="020B0702040204020203" pitchFamily="34" charset="0"/>
                  <a:cs typeface="Segoe UI Semibold" panose="020B0702040204020203" pitchFamily="34" charset="0"/>
                </a:rPr>
                <a:t>000 </a:t>
              </a:r>
              <a:r>
                <a:rPr lang="ko-KR" altLang="en-US" sz="1300">
                  <a:solidFill>
                    <a:srgbClr val="5F5F5F"/>
                  </a:solidFill>
                  <a:latin typeface="Segoe UI Semibold" panose="020B0702040204020203" pitchFamily="34" charset="0"/>
                  <a:cs typeface="Segoe UI Semibold" panose="020B0702040204020203" pitchFamily="34" charset="0"/>
                </a:rPr>
                <a:t>개인 업무명</a:t>
              </a:r>
              <a:endParaRPr lang="en-US" sz="1300">
                <a:solidFill>
                  <a:srgbClr val="5F5F5F"/>
                </a:solidFill>
                <a:latin typeface="Segoe UI Semibold" panose="020B0702040204020203" pitchFamily="34" charset="0"/>
                <a:cs typeface="Segoe UI Semibold" panose="020B0702040204020203" pitchFamily="34" charset="0"/>
              </a:endParaRPr>
            </a:p>
          </p:txBody>
        </p:sp>
        <p:sp>
          <p:nvSpPr>
            <p:cNvPr id="83" name="Body Copy">
              <a:extLst>
                <a:ext uri="{FF2B5EF4-FFF2-40B4-BE49-F238E27FC236}">
                  <a16:creationId xmlns="" xmlns:a16="http://schemas.microsoft.com/office/drawing/2014/main" id="{EA1BD71F-F157-9C5E-0403-7949BCCE728C}"/>
                </a:ext>
              </a:extLst>
            </p:cNvPr>
            <p:cNvSpPr txBox="1"/>
            <p:nvPr/>
          </p:nvSpPr>
          <p:spPr>
            <a:xfrm>
              <a:off x="1361870" y="1877863"/>
              <a:ext cx="6547816" cy="4310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spcAft>
                  <a:spcPts val="500"/>
                </a:spcAft>
              </a:pPr>
              <a:r>
                <a:rPr lang="en-US" altLang="ko-KR"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해당 프로젝트를 진행함에 있어 해외 논문 및 관련 프로젝트에 대한 연구를 반영할 것</a:t>
              </a:r>
              <a:endParaRPr lang="en-US" altLang="ko-KR" sz="1050" noProof="1">
                <a:solidFill>
                  <a:srgbClr val="5F5F5F"/>
                </a:solidFill>
                <a:latin typeface="Segoe UI" panose="020B0502040204020203" pitchFamily="34" charset="0"/>
                <a:cs typeface="Segoe UI" panose="020B0502040204020203" pitchFamily="34" charset="0"/>
              </a:endParaRPr>
            </a:p>
            <a:p>
              <a:pPr>
                <a:lnSpc>
                  <a:spcPts val="1500"/>
                </a:lnSpc>
                <a:spcAft>
                  <a:spcPts val="500"/>
                </a:spcAft>
              </a:pPr>
              <a:r>
                <a:rPr lang="en-US" sz="1050" noProof="1">
                  <a:solidFill>
                    <a:srgbClr val="5F5F5F"/>
                  </a:solidFill>
                  <a:latin typeface="Segoe UI" panose="020B0502040204020203" pitchFamily="34" charset="0"/>
                  <a:cs typeface="Segoe UI" panose="020B0502040204020203" pitchFamily="34" charset="0"/>
                </a:rPr>
                <a:t>- </a:t>
              </a:r>
              <a:r>
                <a:rPr lang="ko-KR" altLang="en-US" sz="1050" noProof="1">
                  <a:solidFill>
                    <a:srgbClr val="5F5F5F"/>
                  </a:solidFill>
                  <a:latin typeface="Segoe UI" panose="020B0502040204020203" pitchFamily="34" charset="0"/>
                  <a:cs typeface="Segoe UI" panose="020B0502040204020203" pitchFamily="34" charset="0"/>
                </a:rPr>
                <a:t>작업 내용 기재</a:t>
              </a:r>
              <a:endParaRPr lang="en-US" sz="1050" noProof="1">
                <a:solidFill>
                  <a:srgbClr val="5F5F5F"/>
                </a:solidFill>
                <a:latin typeface="Segoe UI" panose="020B0502040204020203" pitchFamily="34" charset="0"/>
                <a:cs typeface="Segoe UI" panose="020B0502040204020203" pitchFamily="34" charset="0"/>
              </a:endParaRPr>
            </a:p>
          </p:txBody>
        </p:sp>
      </p:grpSp>
      <p:sp>
        <p:nvSpPr>
          <p:cNvPr id="84" name="사각형: 둥근 모서리 34">
            <a:extLst>
              <a:ext uri="{FF2B5EF4-FFF2-40B4-BE49-F238E27FC236}">
                <a16:creationId xmlns="" xmlns:a16="http://schemas.microsoft.com/office/drawing/2014/main" id="{2E22190C-CFC4-51B7-49C5-2C3DC7ADA110}"/>
              </a:ext>
            </a:extLst>
          </p:cNvPr>
          <p:cNvSpPr/>
          <p:nvPr/>
        </p:nvSpPr>
        <p:spPr>
          <a:xfrm>
            <a:off x="9489169" y="2980379"/>
            <a:ext cx="900000" cy="180173"/>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50" err="1">
                <a:solidFill>
                  <a:schemeClr val="bg1"/>
                </a:solidFill>
              </a:rPr>
              <a:t>진행율</a:t>
            </a:r>
            <a:r>
              <a:rPr lang="ko-KR" altLang="en-US" sz="1050">
                <a:solidFill>
                  <a:schemeClr val="bg1"/>
                </a:solidFill>
              </a:rPr>
              <a:t> </a:t>
            </a:r>
            <a:r>
              <a:rPr lang="en-US" altLang="ko-KR" sz="1050">
                <a:solidFill>
                  <a:schemeClr val="bg1"/>
                </a:solidFill>
              </a:rPr>
              <a:t>: 100%</a:t>
            </a:r>
            <a:endParaRPr lang="ko-KR" altLang="en-US" sz="1050">
              <a:solidFill>
                <a:schemeClr val="bg1"/>
              </a:solidFill>
            </a:endParaRPr>
          </a:p>
        </p:txBody>
      </p:sp>
      <p:sp>
        <p:nvSpPr>
          <p:cNvPr id="85" name="Selection Overlay">
            <a:extLst>
              <a:ext uri="{FF2B5EF4-FFF2-40B4-BE49-F238E27FC236}">
                <a16:creationId xmlns="" xmlns:a16="http://schemas.microsoft.com/office/drawing/2014/main" id="{8A1C75CE-A3F4-FEEB-1354-8EEDBC7623BD}"/>
              </a:ext>
            </a:extLst>
          </p:cNvPr>
          <p:cNvSpPr/>
          <p:nvPr/>
        </p:nvSpPr>
        <p:spPr>
          <a:xfrm>
            <a:off x="2421827" y="2845246"/>
            <a:ext cx="8056445" cy="1011358"/>
          </a:xfrm>
          <a:prstGeom prst="rect">
            <a:avLst/>
          </a:prstGeom>
          <a:solidFill>
            <a:schemeClr val="bg1">
              <a:lumMod val="8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직사각형 86"/>
          <p:cNvSpPr/>
          <p:nvPr/>
        </p:nvSpPr>
        <p:spPr>
          <a:xfrm>
            <a:off x="2506613" y="2929044"/>
            <a:ext cx="1232009" cy="7857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rPr>
              <a:t>개인 업무</a:t>
            </a:r>
          </a:p>
        </p:txBody>
      </p:sp>
      <p:cxnSp>
        <p:nvCxnSpPr>
          <p:cNvPr id="88" name="Line">
            <a:extLst>
              <a:ext uri="{FF2B5EF4-FFF2-40B4-BE49-F238E27FC236}">
                <a16:creationId xmlns="" xmlns:a16="http://schemas.microsoft.com/office/drawing/2014/main" id="{37A99268-07C5-EE4D-D929-D00AEE817E2C}"/>
              </a:ext>
            </a:extLst>
          </p:cNvPr>
          <p:cNvCxnSpPr>
            <a:cxnSpLocks/>
          </p:cNvCxnSpPr>
          <p:nvPr/>
        </p:nvCxnSpPr>
        <p:spPr bwMode="auto">
          <a:xfrm>
            <a:off x="2449049" y="4381773"/>
            <a:ext cx="8037804"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 xmlns:a16="http://schemas.microsoft.com/office/drawing/2014/main" id="{0BC5A554-C286-DE3B-9CDC-8D3C5667E7D1}"/>
              </a:ext>
            </a:extLst>
          </p:cNvPr>
          <p:cNvSpPr txBox="1"/>
          <p:nvPr/>
        </p:nvSpPr>
        <p:spPr>
          <a:xfrm>
            <a:off x="2362537" y="4098105"/>
            <a:ext cx="1806905"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 </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상세보기</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4" name="직사각형 3"/>
          <p:cNvSpPr/>
          <p:nvPr/>
        </p:nvSpPr>
        <p:spPr>
          <a:xfrm>
            <a:off x="5094689" y="1938427"/>
            <a:ext cx="350359" cy="188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개발</a:t>
            </a:r>
          </a:p>
        </p:txBody>
      </p:sp>
      <p:sp>
        <p:nvSpPr>
          <p:cNvPr id="90" name="직사각형 89"/>
          <p:cNvSpPr/>
          <p:nvPr/>
        </p:nvSpPr>
        <p:spPr>
          <a:xfrm>
            <a:off x="5501732" y="1938427"/>
            <a:ext cx="350359" cy="1889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문서</a:t>
            </a:r>
          </a:p>
        </p:txBody>
      </p:sp>
      <p:sp>
        <p:nvSpPr>
          <p:cNvPr id="91" name="직사각형 90"/>
          <p:cNvSpPr/>
          <p:nvPr/>
        </p:nvSpPr>
        <p:spPr>
          <a:xfrm>
            <a:off x="5247089" y="2970505"/>
            <a:ext cx="350359" cy="188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a:t>기획</a:t>
            </a:r>
          </a:p>
        </p:txBody>
      </p:sp>
      <p:sp>
        <p:nvSpPr>
          <p:cNvPr id="92" name="TextBox 91"/>
          <p:cNvSpPr txBox="1"/>
          <p:nvPr/>
        </p:nvSpPr>
        <p:spPr>
          <a:xfrm>
            <a:off x="7027713" y="2929417"/>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업무일자 </a:t>
            </a:r>
            <a:r>
              <a:rPr lang="en-US" altLang="ko-KR" sz="1000">
                <a:solidFill>
                  <a:schemeClr val="bg1">
                    <a:lumMod val="50000"/>
                  </a:schemeClr>
                </a:solidFill>
                <a:latin typeface="+mn-ea"/>
              </a:rPr>
              <a:t>: 2023-03-01 ~ 2023-03-03</a:t>
            </a:r>
            <a:endParaRPr lang="ko-KR" altLang="en-US" sz="1000">
              <a:solidFill>
                <a:schemeClr val="bg1">
                  <a:lumMod val="50000"/>
                </a:schemeClr>
              </a:solidFill>
              <a:latin typeface="+mn-ea"/>
            </a:endParaRPr>
          </a:p>
        </p:txBody>
      </p:sp>
      <p:sp>
        <p:nvSpPr>
          <p:cNvPr id="93" name="TextBox 92"/>
          <p:cNvSpPr txBox="1"/>
          <p:nvPr/>
        </p:nvSpPr>
        <p:spPr>
          <a:xfrm>
            <a:off x="8046283" y="2570597"/>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작성자 </a:t>
            </a:r>
            <a:r>
              <a:rPr lang="en-US" altLang="ko-KR" sz="1000">
                <a:solidFill>
                  <a:schemeClr val="bg1">
                    <a:lumMod val="50000"/>
                  </a:schemeClr>
                </a:solidFill>
                <a:latin typeface="+mn-ea"/>
              </a:rPr>
              <a:t>: </a:t>
            </a:r>
            <a:r>
              <a:rPr lang="ko-KR" altLang="en-US" sz="1000">
                <a:solidFill>
                  <a:schemeClr val="bg1">
                    <a:lumMod val="50000"/>
                  </a:schemeClr>
                </a:solidFill>
                <a:latin typeface="+mn-ea"/>
              </a:rPr>
              <a:t>홍</a:t>
            </a:r>
            <a:r>
              <a:rPr lang="en-US" altLang="ko-KR" sz="1000">
                <a:solidFill>
                  <a:schemeClr val="bg1">
                    <a:lumMod val="50000"/>
                  </a:schemeClr>
                </a:solidFill>
                <a:latin typeface="+mn-ea"/>
              </a:rPr>
              <a:t>00 (00 </a:t>
            </a:r>
            <a:r>
              <a:rPr lang="ko-KR" altLang="en-US" sz="1000">
                <a:solidFill>
                  <a:schemeClr val="bg1">
                    <a:lumMod val="50000"/>
                  </a:schemeClr>
                </a:solidFill>
                <a:latin typeface="+mn-ea"/>
              </a:rPr>
              <a:t>부서</a:t>
            </a:r>
            <a:r>
              <a:rPr lang="en-US" altLang="ko-KR" sz="1000">
                <a:solidFill>
                  <a:schemeClr val="bg1">
                    <a:lumMod val="50000"/>
                  </a:schemeClr>
                </a:solidFill>
                <a:latin typeface="+mn-ea"/>
              </a:rPr>
              <a:t>)</a:t>
            </a:r>
            <a:endParaRPr lang="ko-KR" altLang="en-US" sz="1000">
              <a:solidFill>
                <a:schemeClr val="bg1">
                  <a:lumMod val="50000"/>
                </a:schemeClr>
              </a:solidFill>
              <a:latin typeface="+mn-ea"/>
            </a:endParaRPr>
          </a:p>
        </p:txBody>
      </p:sp>
      <p:sp>
        <p:nvSpPr>
          <p:cNvPr id="112" name="TextBox 111"/>
          <p:cNvSpPr txBox="1"/>
          <p:nvPr/>
        </p:nvSpPr>
        <p:spPr>
          <a:xfrm>
            <a:off x="8048211" y="3579528"/>
            <a:ext cx="2452376" cy="246221"/>
          </a:xfrm>
          <a:prstGeom prst="rect">
            <a:avLst/>
          </a:prstGeom>
          <a:noFill/>
        </p:spPr>
        <p:txBody>
          <a:bodyPr wrap="square" rtlCol="0">
            <a:spAutoFit/>
          </a:bodyPr>
          <a:lstStyle/>
          <a:p>
            <a:pPr algn="r"/>
            <a:r>
              <a:rPr lang="ko-KR" altLang="en-US" sz="1000">
                <a:solidFill>
                  <a:schemeClr val="bg1">
                    <a:lumMod val="50000"/>
                  </a:schemeClr>
                </a:solidFill>
                <a:latin typeface="+mn-ea"/>
              </a:rPr>
              <a:t>작성자 </a:t>
            </a:r>
            <a:r>
              <a:rPr lang="en-US" altLang="ko-KR" sz="1000">
                <a:solidFill>
                  <a:schemeClr val="bg1">
                    <a:lumMod val="50000"/>
                  </a:schemeClr>
                </a:solidFill>
                <a:latin typeface="+mn-ea"/>
              </a:rPr>
              <a:t>: </a:t>
            </a:r>
            <a:r>
              <a:rPr lang="ko-KR" altLang="en-US" sz="1000">
                <a:solidFill>
                  <a:schemeClr val="bg1">
                    <a:lumMod val="50000"/>
                  </a:schemeClr>
                </a:solidFill>
                <a:latin typeface="+mn-ea"/>
              </a:rPr>
              <a:t>홍</a:t>
            </a:r>
            <a:r>
              <a:rPr lang="en-US" altLang="ko-KR" sz="1000">
                <a:solidFill>
                  <a:schemeClr val="bg1">
                    <a:lumMod val="50000"/>
                  </a:schemeClr>
                </a:solidFill>
                <a:latin typeface="+mn-ea"/>
              </a:rPr>
              <a:t>00 (00 </a:t>
            </a:r>
            <a:r>
              <a:rPr lang="ko-KR" altLang="en-US" sz="1000">
                <a:solidFill>
                  <a:schemeClr val="bg1">
                    <a:lumMod val="50000"/>
                  </a:schemeClr>
                </a:solidFill>
                <a:latin typeface="+mn-ea"/>
              </a:rPr>
              <a:t>부서</a:t>
            </a:r>
            <a:r>
              <a:rPr lang="en-US" altLang="ko-KR" sz="1000">
                <a:solidFill>
                  <a:schemeClr val="bg1">
                    <a:lumMod val="50000"/>
                  </a:schemeClr>
                </a:solidFill>
                <a:latin typeface="+mn-ea"/>
              </a:rPr>
              <a:t>)</a:t>
            </a:r>
            <a:endParaRPr lang="ko-KR" altLang="en-US" sz="1000">
              <a:solidFill>
                <a:schemeClr val="bg1">
                  <a:lumMod val="50000"/>
                </a:schemeClr>
              </a:solidFill>
              <a:latin typeface="+mn-ea"/>
            </a:endParaRPr>
          </a:p>
        </p:txBody>
      </p:sp>
      <p:pic>
        <p:nvPicPr>
          <p:cNvPr id="65" name="그림 64"/>
          <p:cNvPicPr>
            <a:picLocks noChangeAspect="1"/>
          </p:cNvPicPr>
          <p:nvPr/>
        </p:nvPicPr>
        <p:blipFill rotWithShape="1">
          <a:blip r:embed="rId11"/>
          <a:srcRect l="47633" t="8694" r="31822" b="87260"/>
          <a:stretch/>
        </p:blipFill>
        <p:spPr>
          <a:xfrm>
            <a:off x="5580180" y="1463346"/>
            <a:ext cx="2200904" cy="270907"/>
          </a:xfrm>
          <a:prstGeom prst="rect">
            <a:avLst/>
          </a:prstGeom>
        </p:spPr>
      </p:pic>
    </p:spTree>
    <p:extLst>
      <p:ext uri="{BB962C8B-B14F-4D97-AF65-F5344CB8AC3E}">
        <p14:creationId xmlns:p14="http://schemas.microsoft.com/office/powerpoint/2010/main" val="892385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등록</a:t>
            </a:r>
            <a:r>
              <a:rPr lang="en-US" altLang="ko-KR"/>
              <a:t>/</a:t>
            </a:r>
            <a:r>
              <a:rPr lang="ko-KR" altLang="en-US"/>
              <a:t>수정</a:t>
            </a:r>
            <a:r>
              <a:rPr lang="en-US" altLang="ko-KR"/>
              <a:t>/</a:t>
            </a:r>
            <a:r>
              <a:rPr lang="ko-KR" altLang="en-US"/>
              <a:t>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주 단위 업무에 대한 신규 등록과 기 등록된 실적의 상세보기를 통한 수정기능 제공</a:t>
            </a:r>
            <a:endParaRPr lang="en-US" altLang="ko-KR"/>
          </a:p>
          <a:p>
            <a:endParaRPr lang="en-US" altLang="ko-KR"/>
          </a:p>
          <a:p>
            <a:r>
              <a:rPr lang="ko-KR" altLang="ko-KR"/>
              <a:t>①</a:t>
            </a:r>
            <a:r>
              <a:rPr lang="en-US" altLang="ko-KR"/>
              <a:t> </a:t>
            </a:r>
            <a:r>
              <a:rPr lang="ko-KR" altLang="en-US"/>
              <a:t>실적 목록으로 가기</a:t>
            </a:r>
            <a:endParaRPr lang="en-US" altLang="ko-KR"/>
          </a:p>
          <a:p>
            <a:r>
              <a:rPr lang="ko-KR" altLang="en-US"/>
              <a:t>② </a:t>
            </a:r>
            <a:r>
              <a:rPr lang="en-US" altLang="ko-KR"/>
              <a:t>“</a:t>
            </a:r>
            <a:r>
              <a:rPr lang="ko-KR" altLang="en-US"/>
              <a:t>실적등록</a:t>
            </a:r>
            <a:r>
              <a:rPr lang="en-US" altLang="ko-KR"/>
              <a:t>” </a:t>
            </a:r>
            <a:r>
              <a:rPr lang="ko-KR" altLang="en-US"/>
              <a:t>버튼 </a:t>
            </a:r>
            <a:r>
              <a:rPr lang="ko-KR" altLang="en-US" err="1"/>
              <a:t>선택시</a:t>
            </a:r>
            <a:r>
              <a:rPr lang="ko-KR" altLang="en-US"/>
              <a:t> 주를 선택한 다음 </a:t>
            </a:r>
            <a:r>
              <a:rPr lang="en-US" altLang="ko-KR"/>
              <a:t>“</a:t>
            </a:r>
            <a:r>
              <a:rPr lang="ko-KR" altLang="en-US"/>
              <a:t>업무 불러오기</a:t>
            </a:r>
            <a:r>
              <a:rPr lang="en-US" altLang="ko-KR"/>
              <a:t>“ </a:t>
            </a:r>
            <a:r>
              <a:rPr lang="ko-KR" altLang="en-US"/>
              <a:t>클릭하여 </a:t>
            </a:r>
            <a:r>
              <a:rPr lang="en-US" altLang="ko-KR"/>
              <a:t>TASK</a:t>
            </a:r>
            <a:r>
              <a:rPr lang="ko-KR" altLang="en-US"/>
              <a:t>를 표출하며</a:t>
            </a:r>
            <a:r>
              <a:rPr lang="en-US" altLang="ko-KR"/>
              <a:t>, </a:t>
            </a:r>
          </a:p>
          <a:p>
            <a:r>
              <a:rPr lang="ko-KR" altLang="en-US"/>
              <a:t>실적 목록에서 상세보기 선택인 경우 주 선택과 </a:t>
            </a:r>
            <a:r>
              <a:rPr lang="en-US" altLang="ko-KR"/>
              <a:t>“</a:t>
            </a:r>
            <a:r>
              <a:rPr lang="ko-KR" altLang="en-US" err="1"/>
              <a:t>업무불러오기</a:t>
            </a:r>
            <a:r>
              <a:rPr lang="en-US" altLang="ko-KR"/>
              <a:t>“ </a:t>
            </a:r>
            <a:r>
              <a:rPr lang="ko-KR" altLang="en-US"/>
              <a:t>버튼은 </a:t>
            </a:r>
            <a:r>
              <a:rPr lang="en-US" altLang="ko-KR"/>
              <a:t>disable </a:t>
            </a:r>
            <a:r>
              <a:rPr lang="ko-KR" altLang="en-US"/>
              <a:t>상태이며 실적을 자동으로 표출함</a:t>
            </a:r>
            <a:endParaRPr lang="en-US" altLang="ko-KR"/>
          </a:p>
          <a:p>
            <a:r>
              <a:rPr lang="ko-KR" altLang="en-US"/>
              <a:t>③ </a:t>
            </a:r>
            <a:r>
              <a:rPr lang="ko-KR" altLang="en-US" err="1"/>
              <a:t>지난업무</a:t>
            </a:r>
            <a:r>
              <a:rPr lang="ko-KR" altLang="en-US"/>
              <a:t> 수행실적 표기</a:t>
            </a:r>
            <a:endParaRPr lang="en-US" altLang="ko-KR"/>
          </a:p>
          <a:p>
            <a:r>
              <a:rPr lang="ko-KR" altLang="en-US"/>
              <a:t>④ 실적과 계획을 </a:t>
            </a:r>
            <a:r>
              <a:rPr lang="en-US" altLang="ko-KR"/>
              <a:t>TASK </a:t>
            </a:r>
            <a:r>
              <a:rPr lang="ko-KR" altLang="en-US"/>
              <a:t>단위로 작성</a:t>
            </a:r>
            <a:endParaRPr lang="en-US" altLang="ko-KR"/>
          </a:p>
          <a:p>
            <a:r>
              <a:rPr lang="ko-KR" altLang="en-US"/>
              <a:t>⑤ 업무 </a:t>
            </a:r>
            <a:r>
              <a:rPr lang="ko-KR" altLang="en-US" err="1"/>
              <a:t>누락시</a:t>
            </a:r>
            <a:r>
              <a:rPr lang="ko-KR" altLang="en-US"/>
              <a:t> </a:t>
            </a:r>
            <a:r>
              <a:rPr lang="en-US" altLang="ko-KR"/>
              <a:t>“+” </a:t>
            </a:r>
            <a:r>
              <a:rPr lang="ko-KR" altLang="en-US"/>
              <a:t>버튼을 클릭하여 프로젝트 </a:t>
            </a:r>
            <a:r>
              <a:rPr lang="en-US" altLang="ko-KR"/>
              <a:t>TASK </a:t>
            </a:r>
            <a:r>
              <a:rPr lang="ko-KR" altLang="en-US"/>
              <a:t>또는 </a:t>
            </a:r>
            <a:r>
              <a:rPr lang="en-US" altLang="ko-KR"/>
              <a:t>“</a:t>
            </a:r>
            <a:r>
              <a:rPr lang="ko-KR" altLang="en-US"/>
              <a:t>개인업무</a:t>
            </a:r>
            <a:r>
              <a:rPr lang="en-US" altLang="ko-KR"/>
              <a:t>”</a:t>
            </a:r>
            <a:r>
              <a:rPr lang="ko-KR" altLang="en-US"/>
              <a:t>를 등록한다</a:t>
            </a:r>
            <a:r>
              <a:rPr lang="en-US" altLang="ko-KR"/>
              <a:t>.</a:t>
            </a:r>
          </a:p>
          <a:p>
            <a:r>
              <a:rPr lang="ko-KR" altLang="en-US"/>
              <a:t>또는 </a:t>
            </a:r>
            <a:r>
              <a:rPr lang="en-US" altLang="ko-KR"/>
              <a:t>“</a:t>
            </a:r>
            <a:r>
              <a:rPr lang="ko-KR" altLang="en-US"/>
              <a:t>개인업무</a:t>
            </a:r>
            <a:r>
              <a:rPr lang="en-US" altLang="ko-KR"/>
              <a:t>”</a:t>
            </a:r>
            <a:r>
              <a:rPr lang="ko-KR" altLang="en-US"/>
              <a:t>에서 등록하거나 프로젝트에서 </a:t>
            </a:r>
            <a:r>
              <a:rPr lang="en-US" altLang="ko-KR"/>
              <a:t>TASK</a:t>
            </a:r>
            <a:r>
              <a:rPr lang="ko-KR" altLang="en-US"/>
              <a:t>를 추가하여 “업무 불러오기” 호출</a:t>
            </a:r>
            <a:endParaRPr lang="en-US" altLang="ko-KR"/>
          </a:p>
          <a:p>
            <a:r>
              <a:rPr lang="ko-KR" altLang="en-US"/>
              <a:t>⑥ 저장시 실적</a:t>
            </a:r>
            <a:r>
              <a:rPr lang="en-US" altLang="ko-KR"/>
              <a:t>DB</a:t>
            </a:r>
            <a:r>
              <a:rPr lang="ko-KR" altLang="en-US"/>
              <a:t>에 없으면 </a:t>
            </a:r>
            <a:r>
              <a:rPr lang="en-US" altLang="ko-KR"/>
              <a:t>insert</a:t>
            </a:r>
            <a:r>
              <a:rPr lang="ko-KR" altLang="en-US"/>
              <a:t>하고 있으면 </a:t>
            </a:r>
            <a:r>
              <a:rPr lang="en-US" altLang="ko-KR"/>
              <a:t>update </a:t>
            </a:r>
            <a:r>
              <a:rPr lang="ko-KR" altLang="en-US"/>
              <a:t>처리</a:t>
            </a:r>
            <a:endParaRPr lang="en-US" altLang="ko-KR"/>
          </a:p>
          <a:p>
            <a:endParaRPr lang="ko-KR" altLang="en-US"/>
          </a:p>
        </p:txBody>
      </p:sp>
      <p:sp>
        <p:nvSpPr>
          <p:cNvPr id="71" name="Header"/>
          <p:cNvSpPr txBox="1"/>
          <p:nvPr/>
        </p:nvSpPr>
        <p:spPr>
          <a:xfrm>
            <a:off x="2381896" y="672234"/>
            <a:ext cx="190141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관리하기</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97" name="표 196"/>
          <p:cNvGraphicFramePr>
            <a:graphicFrameLocks noGrp="1"/>
          </p:cNvGraphicFramePr>
          <p:nvPr>
            <p:extLst>
              <p:ext uri="{D42A27DB-BD31-4B8C-83A1-F6EECF244321}">
                <p14:modId xmlns:p14="http://schemas.microsoft.com/office/powerpoint/2010/main" val="877697688"/>
              </p:ext>
            </p:extLst>
          </p:nvPr>
        </p:nvGraphicFramePr>
        <p:xfrm>
          <a:off x="2440924" y="1846378"/>
          <a:ext cx="8081117" cy="328441"/>
        </p:xfrm>
        <a:graphic>
          <a:graphicData uri="http://schemas.openxmlformats.org/drawingml/2006/table">
            <a:tbl>
              <a:tblPr firstRow="1" bandRow="1"/>
              <a:tblGrid>
                <a:gridCol w="927040">
                  <a:extLst>
                    <a:ext uri="{9D8B030D-6E8A-4147-A177-3AD203B41FA5}">
                      <a16:colId xmlns="" xmlns:a16="http://schemas.microsoft.com/office/drawing/2014/main" val="20000"/>
                    </a:ext>
                  </a:extLst>
                </a:gridCol>
                <a:gridCol w="7154077">
                  <a:extLst>
                    <a:ext uri="{9D8B030D-6E8A-4147-A177-3AD203B41FA5}">
                      <a16:colId xmlns="" xmlns:a16="http://schemas.microsoft.com/office/drawing/2014/main"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00" name="TextBox 199"/>
          <p:cNvSpPr txBox="1"/>
          <p:nvPr/>
        </p:nvSpPr>
        <p:spPr>
          <a:xfrm>
            <a:off x="2962726" y="112855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205" name="직사각형 204">
            <a:extLst>
              <a:ext uri="{FF2B5EF4-FFF2-40B4-BE49-F238E27FC236}">
                <a16:creationId xmlns="" xmlns:a16="http://schemas.microsoft.com/office/drawing/2014/main" id="{658E5126-AACF-A3A4-C4AB-FB69EC9D891B}"/>
              </a:ext>
            </a:extLst>
          </p:cNvPr>
          <p:cNvSpPr/>
          <p:nvPr/>
        </p:nvSpPr>
        <p:spPr>
          <a:xfrm>
            <a:off x="5195515" y="2599122"/>
            <a:ext cx="5338101" cy="1993966"/>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06" name="직사각형 205">
            <a:extLst>
              <a:ext uri="{FF2B5EF4-FFF2-40B4-BE49-F238E27FC236}">
                <a16:creationId xmlns="" xmlns:a16="http://schemas.microsoft.com/office/drawing/2014/main" id="{F75AA641-21C3-5DA6-6DA2-24AFCE67B41F}"/>
              </a:ext>
            </a:extLst>
          </p:cNvPr>
          <p:cNvSpPr/>
          <p:nvPr/>
        </p:nvSpPr>
        <p:spPr>
          <a:xfrm>
            <a:off x="7150891" y="2687735"/>
            <a:ext cx="2195796" cy="26502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a:solidFill>
                  <a:schemeClr val="tx1"/>
                </a:solidFill>
                <a:latin typeface="나눔고딕" panose="020D0604000000000000" pitchFamily="50" charset="-127"/>
                <a:ea typeface="나눔고딕" panose="020D0604000000000000" pitchFamily="50" charset="-127"/>
              </a:rPr>
              <a:t>통합지진업무 시스템 통계 화면 개선</a:t>
            </a:r>
          </a:p>
        </p:txBody>
      </p:sp>
      <p:sp>
        <p:nvSpPr>
          <p:cNvPr id="207" name="직사각형 206">
            <a:extLst>
              <a:ext uri="{FF2B5EF4-FFF2-40B4-BE49-F238E27FC236}">
                <a16:creationId xmlns="" xmlns:a16="http://schemas.microsoft.com/office/drawing/2014/main" id="{8733C555-36CD-E1CD-7069-C65DC4A26207}"/>
              </a:ext>
            </a:extLst>
          </p:cNvPr>
          <p:cNvSpPr/>
          <p:nvPr/>
        </p:nvSpPr>
        <p:spPr>
          <a:xfrm>
            <a:off x="5714995" y="3305630"/>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통계 화면 시계열 자료 분석</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08" name="직사각형 207">
            <a:extLst>
              <a:ext uri="{FF2B5EF4-FFF2-40B4-BE49-F238E27FC236}">
                <a16:creationId xmlns="" xmlns:a16="http://schemas.microsoft.com/office/drawing/2014/main" id="{2EEE2A61-F8D7-136A-FF75-0B6BBC318BB9}"/>
              </a:ext>
            </a:extLst>
          </p:cNvPr>
          <p:cNvSpPr/>
          <p:nvPr/>
        </p:nvSpPr>
        <p:spPr>
          <a:xfrm>
            <a:off x="5261791" y="3015764"/>
            <a:ext cx="404157" cy="9082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209" name="직사각형 208">
            <a:extLst>
              <a:ext uri="{FF2B5EF4-FFF2-40B4-BE49-F238E27FC236}">
                <a16:creationId xmlns="" xmlns:a16="http://schemas.microsoft.com/office/drawing/2014/main" id="{D74379F0-724D-696F-1739-238AB67735E9}"/>
              </a:ext>
            </a:extLst>
          </p:cNvPr>
          <p:cNvSpPr/>
          <p:nvPr/>
        </p:nvSpPr>
        <p:spPr>
          <a:xfrm>
            <a:off x="9407697" y="2668592"/>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10" name="직사각형 209">
            <a:extLst>
              <a:ext uri="{FF2B5EF4-FFF2-40B4-BE49-F238E27FC236}">
                <a16:creationId xmlns="" xmlns:a16="http://schemas.microsoft.com/office/drawing/2014/main" id="{7A736113-7561-3AF0-E4DE-22DF33B9FD19}"/>
              </a:ext>
            </a:extLst>
          </p:cNvPr>
          <p:cNvSpPr/>
          <p:nvPr/>
        </p:nvSpPr>
        <p:spPr>
          <a:xfrm>
            <a:off x="10073358" y="2668592"/>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10</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15" name="직사각형 214">
            <a:extLst>
              <a:ext uri="{FF2B5EF4-FFF2-40B4-BE49-F238E27FC236}">
                <a16:creationId xmlns="" xmlns:a16="http://schemas.microsoft.com/office/drawing/2014/main" id="{17ECD20F-819B-FC74-5F84-98AA83681928}"/>
              </a:ext>
            </a:extLst>
          </p:cNvPr>
          <p:cNvSpPr/>
          <p:nvPr/>
        </p:nvSpPr>
        <p:spPr>
          <a:xfrm>
            <a:off x="9414166" y="3326900"/>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218" name="직사각형 217">
            <a:extLst>
              <a:ext uri="{FF2B5EF4-FFF2-40B4-BE49-F238E27FC236}">
                <a16:creationId xmlns="" xmlns:a16="http://schemas.microsoft.com/office/drawing/2014/main" id="{71851AE6-5F28-0A9B-746B-266C45497961}"/>
              </a:ext>
            </a:extLst>
          </p:cNvPr>
          <p:cNvSpPr/>
          <p:nvPr/>
        </p:nvSpPr>
        <p:spPr>
          <a:xfrm>
            <a:off x="5261660" y="2687735"/>
            <a:ext cx="184633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2023</a:t>
            </a:r>
            <a:r>
              <a:rPr lang="ko-KR" altLang="en-US" sz="800">
                <a:solidFill>
                  <a:schemeClr val="tx1"/>
                </a:solidFill>
                <a:latin typeface="나눔고딕" panose="020D0604000000000000" pitchFamily="50" charset="-127"/>
                <a:ea typeface="나눔고딕" panose="020D0604000000000000" pitchFamily="50" charset="-127"/>
              </a:rPr>
              <a:t>년 통합재난문자시스템 유지보수</a:t>
            </a:r>
          </a:p>
        </p:txBody>
      </p:sp>
      <p:sp>
        <p:nvSpPr>
          <p:cNvPr id="234" name="직사각형 233">
            <a:extLst>
              <a:ext uri="{FF2B5EF4-FFF2-40B4-BE49-F238E27FC236}">
                <a16:creationId xmlns="" xmlns:a16="http://schemas.microsoft.com/office/drawing/2014/main" id="{F75AA641-21C3-5DA6-6DA2-24AFCE67B41F}"/>
              </a:ext>
            </a:extLst>
          </p:cNvPr>
          <p:cNvSpPr/>
          <p:nvPr/>
        </p:nvSpPr>
        <p:spPr>
          <a:xfrm>
            <a:off x="5714996" y="3013535"/>
            <a:ext cx="3631691" cy="24063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#1</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35" name="Button"/>
          <p:cNvSpPr>
            <a:spLocks/>
          </p:cNvSpPr>
          <p:nvPr/>
        </p:nvSpPr>
        <p:spPr bwMode="auto">
          <a:xfrm>
            <a:off x="5337616" y="1903162"/>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sp>
        <p:nvSpPr>
          <p:cNvPr id="239" name="직사각형 238"/>
          <p:cNvSpPr/>
          <p:nvPr/>
        </p:nvSpPr>
        <p:spPr>
          <a:xfrm>
            <a:off x="9414166" y="2999957"/>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sp>
        <p:nvSpPr>
          <p:cNvPr id="240" name="직사각형 239">
            <a:extLst>
              <a:ext uri="{FF2B5EF4-FFF2-40B4-BE49-F238E27FC236}">
                <a16:creationId xmlns="" xmlns:a16="http://schemas.microsoft.com/office/drawing/2014/main" id="{658E5126-AACF-A3A4-C4AB-FB69EC9D891B}"/>
              </a:ext>
            </a:extLst>
          </p:cNvPr>
          <p:cNvSpPr/>
          <p:nvPr/>
        </p:nvSpPr>
        <p:spPr>
          <a:xfrm>
            <a:off x="5183940" y="4651849"/>
            <a:ext cx="5338101" cy="1964658"/>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41" name="직사각형 240">
            <a:extLst>
              <a:ext uri="{FF2B5EF4-FFF2-40B4-BE49-F238E27FC236}">
                <a16:creationId xmlns="" xmlns:a16="http://schemas.microsoft.com/office/drawing/2014/main" id="{F75AA641-21C3-5DA6-6DA2-24AFCE67B41F}"/>
              </a:ext>
            </a:extLst>
          </p:cNvPr>
          <p:cNvSpPr/>
          <p:nvPr/>
        </p:nvSpPr>
        <p:spPr>
          <a:xfrm>
            <a:off x="7150891" y="4707046"/>
            <a:ext cx="2195796" cy="26502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a:solidFill>
                  <a:schemeClr val="tx1"/>
                </a:solidFill>
                <a:latin typeface="나눔고딕" panose="020D0604000000000000" pitchFamily="50" charset="-127"/>
                <a:ea typeface="나눔고딕" panose="020D0604000000000000" pitchFamily="50" charset="-127"/>
              </a:rPr>
              <a:t>지진</a:t>
            </a:r>
            <a:r>
              <a:rPr lang="en-US" altLang="ko-KR" sz="800">
                <a:solidFill>
                  <a:schemeClr val="tx1"/>
                </a:solidFill>
                <a:latin typeface="나눔고딕" panose="020D0604000000000000" pitchFamily="50" charset="-127"/>
                <a:ea typeface="나눔고딕" panose="020D0604000000000000" pitchFamily="50" charset="-127"/>
              </a:rPr>
              <a:t>/</a:t>
            </a:r>
            <a:r>
              <a:rPr lang="ko-KR" altLang="en-US" sz="800">
                <a:solidFill>
                  <a:schemeClr val="tx1"/>
                </a:solidFill>
                <a:latin typeface="나눔고딕" panose="020D0604000000000000" pitchFamily="50" charset="-127"/>
                <a:ea typeface="나눔고딕" panose="020D0604000000000000" pitchFamily="50" charset="-127"/>
              </a:rPr>
              <a:t>가속도 시스템 오류사항 소스 수정</a:t>
            </a:r>
          </a:p>
        </p:txBody>
      </p:sp>
      <p:sp>
        <p:nvSpPr>
          <p:cNvPr id="244" name="직사각형 243">
            <a:extLst>
              <a:ext uri="{FF2B5EF4-FFF2-40B4-BE49-F238E27FC236}">
                <a16:creationId xmlns="" xmlns:a16="http://schemas.microsoft.com/office/drawing/2014/main" id="{D74379F0-724D-696F-1739-238AB67735E9}"/>
              </a:ext>
            </a:extLst>
          </p:cNvPr>
          <p:cNvSpPr/>
          <p:nvPr/>
        </p:nvSpPr>
        <p:spPr>
          <a:xfrm>
            <a:off x="9407697" y="4721319"/>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45" name="직사각형 244">
            <a:extLst>
              <a:ext uri="{FF2B5EF4-FFF2-40B4-BE49-F238E27FC236}">
                <a16:creationId xmlns="" xmlns:a16="http://schemas.microsoft.com/office/drawing/2014/main" id="{7A736113-7561-3AF0-E4DE-22DF33B9FD19}"/>
              </a:ext>
            </a:extLst>
          </p:cNvPr>
          <p:cNvSpPr/>
          <p:nvPr/>
        </p:nvSpPr>
        <p:spPr>
          <a:xfrm>
            <a:off x="10073358" y="4721319"/>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15</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247" name="직사각형 246">
            <a:extLst>
              <a:ext uri="{FF2B5EF4-FFF2-40B4-BE49-F238E27FC236}">
                <a16:creationId xmlns="" xmlns:a16="http://schemas.microsoft.com/office/drawing/2014/main" id="{71851AE6-5F28-0A9B-746B-266C45497961}"/>
              </a:ext>
            </a:extLst>
          </p:cNvPr>
          <p:cNvSpPr/>
          <p:nvPr/>
        </p:nvSpPr>
        <p:spPr>
          <a:xfrm>
            <a:off x="5261660" y="4707046"/>
            <a:ext cx="184633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2023</a:t>
            </a:r>
            <a:r>
              <a:rPr lang="ko-KR" altLang="en-US" sz="800">
                <a:solidFill>
                  <a:schemeClr val="tx1"/>
                </a:solidFill>
                <a:latin typeface="나눔고딕" panose="020D0604000000000000" pitchFamily="50" charset="-127"/>
                <a:ea typeface="나눔고딕" panose="020D0604000000000000" pitchFamily="50" charset="-127"/>
              </a:rPr>
              <a:t>년 지진</a:t>
            </a:r>
            <a:r>
              <a:rPr lang="en-US" altLang="ko-KR" sz="800">
                <a:solidFill>
                  <a:schemeClr val="tx1"/>
                </a:solidFill>
                <a:latin typeface="나눔고딕" panose="020D0604000000000000" pitchFamily="50" charset="-127"/>
                <a:ea typeface="나눔고딕" panose="020D0604000000000000" pitchFamily="50" charset="-127"/>
              </a:rPr>
              <a:t>,</a:t>
            </a:r>
            <a:r>
              <a:rPr lang="ko-KR" altLang="en-US" sz="800">
                <a:solidFill>
                  <a:schemeClr val="tx1"/>
                </a:solidFill>
                <a:latin typeface="나눔고딕" panose="020D0604000000000000" pitchFamily="50" charset="-127"/>
                <a:ea typeface="나눔고딕" panose="020D0604000000000000" pitchFamily="50" charset="-127"/>
              </a:rPr>
              <a:t>화산재해 대응시스템 유지보수</a:t>
            </a:r>
          </a:p>
        </p:txBody>
      </p:sp>
      <p:sp>
        <p:nvSpPr>
          <p:cNvPr id="252" name="직사각형 251">
            <a:extLst>
              <a:ext uri="{FF2B5EF4-FFF2-40B4-BE49-F238E27FC236}">
                <a16:creationId xmlns="" xmlns:a16="http://schemas.microsoft.com/office/drawing/2014/main" id="{658E5126-AACF-A3A4-C4AB-FB69EC9D891B}"/>
              </a:ext>
            </a:extLst>
          </p:cNvPr>
          <p:cNvSpPr/>
          <p:nvPr/>
        </p:nvSpPr>
        <p:spPr>
          <a:xfrm>
            <a:off x="2450079" y="2260396"/>
            <a:ext cx="2684813" cy="6491873"/>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259" name="Panel">
            <a:extLst>
              <a:ext uri="{FF2B5EF4-FFF2-40B4-BE49-F238E27FC236}">
                <a16:creationId xmlns="" xmlns:a16="http://schemas.microsoft.com/office/drawing/2014/main" id="{5E1D2A73-15C3-A69B-CD1A-452CA9FF4BDD}"/>
              </a:ext>
            </a:extLst>
          </p:cNvPr>
          <p:cNvSpPr/>
          <p:nvPr/>
        </p:nvSpPr>
        <p:spPr>
          <a:xfrm>
            <a:off x="2538840" y="2594064"/>
            <a:ext cx="2521276" cy="991441"/>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60" name="직사각형 259">
            <a:extLst>
              <a:ext uri="{FF2B5EF4-FFF2-40B4-BE49-F238E27FC236}">
                <a16:creationId xmlns="" xmlns:a16="http://schemas.microsoft.com/office/drawing/2014/main" id="{908B09EF-BB67-24C8-D1A4-D9C3E15DA514}"/>
              </a:ext>
            </a:extLst>
          </p:cNvPr>
          <p:cNvSpPr/>
          <p:nvPr/>
        </p:nvSpPr>
        <p:spPr>
          <a:xfrm>
            <a:off x="2520908" y="2657221"/>
            <a:ext cx="1775065" cy="385760"/>
          </a:xfrm>
          <a:prstGeom prst="rect">
            <a:avLst/>
          </a:prstGeom>
        </p:spPr>
        <p:txBody>
          <a:bodyPr wrap="square" lIns="0" tIns="0" rIns="0" bIns="0">
            <a:normAutofit/>
          </a:bodyPr>
          <a:lstStyle/>
          <a:p>
            <a:pPr marL="127000"/>
            <a:r>
              <a:rPr lang="en-US" altLang="ko-KR" sz="1050" b="1">
                <a:latin typeface="맑은 고딕" panose="020B0503020000020004" pitchFamily="50" charset="-127"/>
              </a:rPr>
              <a:t>2023</a:t>
            </a:r>
            <a:r>
              <a:rPr lang="ko-KR" altLang="en-US" sz="1050" b="1">
                <a:latin typeface="맑은 고딕" panose="020B0503020000020004" pitchFamily="50" charset="-127"/>
              </a:rPr>
              <a:t>년 통합재난문자시스템 유지보수</a:t>
            </a:r>
          </a:p>
        </p:txBody>
      </p:sp>
      <p:sp>
        <p:nvSpPr>
          <p:cNvPr id="261" name="직사각형 260">
            <a:extLst>
              <a:ext uri="{FF2B5EF4-FFF2-40B4-BE49-F238E27FC236}">
                <a16:creationId xmlns="" xmlns:a16="http://schemas.microsoft.com/office/drawing/2014/main" id="{429B74BD-9BE2-1D23-E8FF-4298EEE5D20F}"/>
              </a:ext>
            </a:extLst>
          </p:cNvPr>
          <p:cNvSpPr/>
          <p:nvPr/>
        </p:nvSpPr>
        <p:spPr>
          <a:xfrm>
            <a:off x="2584063" y="3017814"/>
            <a:ext cx="2379502" cy="540148"/>
          </a:xfrm>
          <a:prstGeom prst="rect">
            <a:avLst/>
          </a:prstGeom>
        </p:spPr>
        <p:txBody>
          <a:bodyPr wrap="square">
            <a:spAutoFit/>
          </a:bodyPr>
          <a:lstStyle/>
          <a:p>
            <a:pPr defTabSz="1280160">
              <a:lnSpc>
                <a:spcPts val="1200"/>
              </a:lnSpc>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263" name="사각형: 둥근 모서리 204">
            <a:extLst>
              <a:ext uri="{FF2B5EF4-FFF2-40B4-BE49-F238E27FC236}">
                <a16:creationId xmlns="" xmlns:a16="http://schemas.microsoft.com/office/drawing/2014/main" id="{775A0D03-0A65-9103-BC86-EE74190BE350}"/>
              </a:ext>
            </a:extLst>
          </p:cNvPr>
          <p:cNvSpPr/>
          <p:nvPr/>
        </p:nvSpPr>
        <p:spPr>
          <a:xfrm>
            <a:off x="4295973" y="2641653"/>
            <a:ext cx="735539" cy="199226"/>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800" i="0" spc="0" err="1">
                <a:solidFill>
                  <a:schemeClr val="tx1"/>
                </a:solidFill>
                <a:effectLst/>
                <a:latin typeface="맑은 고딕" panose="020B0503020000020004" pitchFamily="50" charset="-127"/>
                <a:ea typeface="맑은 고딕" panose="020B0503020000020004" pitchFamily="50" charset="-127"/>
              </a:rPr>
              <a:t>진행율</a:t>
            </a:r>
            <a:r>
              <a:rPr lang="en-US" altLang="ko-KR" sz="800" i="0" spc="0">
                <a:solidFill>
                  <a:schemeClr val="tx1"/>
                </a:solidFill>
                <a:effectLst/>
                <a:latin typeface="맑은 고딕" panose="020B0503020000020004" pitchFamily="50" charset="-127"/>
                <a:ea typeface="맑은 고딕" panose="020B0503020000020004" pitchFamily="50" charset="-127"/>
              </a:rPr>
              <a:t>(%) : 8</a:t>
            </a:r>
            <a:endParaRPr lang="ko-KR" altLang="en-US" sz="800">
              <a:solidFill>
                <a:schemeClr val="tx1"/>
              </a:solidFill>
            </a:endParaRPr>
          </a:p>
        </p:txBody>
      </p:sp>
      <p:sp>
        <p:nvSpPr>
          <p:cNvPr id="265" name="직사각형 264">
            <a:extLst>
              <a:ext uri="{FF2B5EF4-FFF2-40B4-BE49-F238E27FC236}">
                <a16:creationId xmlns="" xmlns:a16="http://schemas.microsoft.com/office/drawing/2014/main" id="{71851AE6-5F28-0A9B-746B-266C45497961}"/>
              </a:ext>
            </a:extLst>
          </p:cNvPr>
          <p:cNvSpPr/>
          <p:nvPr/>
        </p:nvSpPr>
        <p:spPr>
          <a:xfrm>
            <a:off x="2450079" y="2256880"/>
            <a:ext cx="2684813" cy="270000"/>
          </a:xfrm>
          <a:prstGeom prst="rect">
            <a:avLst/>
          </a:prstGeom>
          <a:solidFill>
            <a:schemeClr val="accent4">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지난 업무 수행내역 </a:t>
            </a:r>
            <a:r>
              <a:rPr lang="en-US" altLang="ko-KR" sz="800">
                <a:solidFill>
                  <a:schemeClr val="tx1"/>
                </a:solidFill>
                <a:latin typeface="나눔고딕" panose="020D0604000000000000" pitchFamily="50" charset="-127"/>
                <a:ea typeface="나눔고딕" panose="020D0604000000000000" pitchFamily="50" charset="-127"/>
              </a:rPr>
              <a:t>: 2023</a:t>
            </a:r>
            <a:r>
              <a:rPr lang="ko-KR" altLang="en-US" sz="800">
                <a:solidFill>
                  <a:schemeClr val="tx1"/>
                </a:solidFill>
                <a:latin typeface="나눔고딕" panose="020D0604000000000000" pitchFamily="50" charset="-127"/>
                <a:ea typeface="나눔고딕" panose="020D0604000000000000" pitchFamily="50" charset="-127"/>
              </a:rPr>
              <a:t>년 </a:t>
            </a:r>
            <a:r>
              <a:rPr lang="en-US" altLang="ko-KR" sz="800">
                <a:solidFill>
                  <a:schemeClr val="tx1"/>
                </a:solidFill>
                <a:latin typeface="나눔고딕" panose="020D0604000000000000" pitchFamily="50" charset="-127"/>
                <a:ea typeface="나눔고딕" panose="020D0604000000000000" pitchFamily="50" charset="-127"/>
              </a:rPr>
              <a:t>13</a:t>
            </a:r>
            <a:r>
              <a:rPr lang="ko-KR" altLang="en-US" sz="800">
                <a:solidFill>
                  <a:schemeClr val="tx1"/>
                </a:solidFill>
                <a:latin typeface="나눔고딕" panose="020D0604000000000000" pitchFamily="50" charset="-127"/>
                <a:ea typeface="나눔고딕" panose="020D0604000000000000" pitchFamily="50" charset="-127"/>
              </a:rPr>
              <a:t>주</a:t>
            </a:r>
          </a:p>
        </p:txBody>
      </p:sp>
      <p:sp>
        <p:nvSpPr>
          <p:cNvPr id="266" name="Panel">
            <a:extLst>
              <a:ext uri="{FF2B5EF4-FFF2-40B4-BE49-F238E27FC236}">
                <a16:creationId xmlns="" xmlns:a16="http://schemas.microsoft.com/office/drawing/2014/main" id="{5E1D2A73-15C3-A69B-CD1A-452CA9FF4BDD}"/>
              </a:ext>
            </a:extLst>
          </p:cNvPr>
          <p:cNvSpPr/>
          <p:nvPr/>
        </p:nvSpPr>
        <p:spPr>
          <a:xfrm>
            <a:off x="2551719" y="3677935"/>
            <a:ext cx="2521276" cy="991441"/>
          </a:xfrm>
          <a:prstGeom prst="rect">
            <a:avLst/>
          </a:prstGeom>
          <a:noFill/>
          <a:ln w="3175">
            <a:solidFill>
              <a:srgbClr val="2E75B6"/>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267" name="직사각형 266">
            <a:extLst>
              <a:ext uri="{FF2B5EF4-FFF2-40B4-BE49-F238E27FC236}">
                <a16:creationId xmlns="" xmlns:a16="http://schemas.microsoft.com/office/drawing/2014/main" id="{908B09EF-BB67-24C8-D1A4-D9C3E15DA514}"/>
              </a:ext>
            </a:extLst>
          </p:cNvPr>
          <p:cNvSpPr/>
          <p:nvPr/>
        </p:nvSpPr>
        <p:spPr>
          <a:xfrm>
            <a:off x="2533787" y="3741092"/>
            <a:ext cx="1775065" cy="385760"/>
          </a:xfrm>
          <a:prstGeom prst="rect">
            <a:avLst/>
          </a:prstGeom>
        </p:spPr>
        <p:txBody>
          <a:bodyPr wrap="square" lIns="0" tIns="0" rIns="0" bIns="0">
            <a:normAutofit/>
          </a:bodyPr>
          <a:lstStyle/>
          <a:p>
            <a:pPr marL="127000"/>
            <a:r>
              <a:rPr lang="en-US" altLang="ko-KR" sz="1050" b="1">
                <a:latin typeface="맑은 고딕" panose="020B0503020000020004" pitchFamily="50" charset="-127"/>
              </a:rPr>
              <a:t>2023</a:t>
            </a:r>
            <a:r>
              <a:rPr lang="ko-KR" altLang="en-US" sz="1050" b="1">
                <a:latin typeface="맑은 고딕" panose="020B0503020000020004" pitchFamily="50" charset="-127"/>
              </a:rPr>
              <a:t>년 지진</a:t>
            </a:r>
            <a:r>
              <a:rPr lang="en-US" altLang="ko-KR" sz="1050" b="1">
                <a:latin typeface="맑은 고딕" panose="020B0503020000020004" pitchFamily="50" charset="-127"/>
              </a:rPr>
              <a:t>,</a:t>
            </a:r>
            <a:r>
              <a:rPr lang="ko-KR" altLang="en-US" sz="1050" b="1">
                <a:latin typeface="맑은 고딕" panose="020B0503020000020004" pitchFamily="50" charset="-127"/>
              </a:rPr>
              <a:t>화산재해 대응시스템 유지보수</a:t>
            </a:r>
          </a:p>
        </p:txBody>
      </p:sp>
      <p:sp>
        <p:nvSpPr>
          <p:cNvPr id="268" name="직사각형 267">
            <a:extLst>
              <a:ext uri="{FF2B5EF4-FFF2-40B4-BE49-F238E27FC236}">
                <a16:creationId xmlns="" xmlns:a16="http://schemas.microsoft.com/office/drawing/2014/main" id="{429B74BD-9BE2-1D23-E8FF-4298EEE5D20F}"/>
              </a:ext>
            </a:extLst>
          </p:cNvPr>
          <p:cNvSpPr/>
          <p:nvPr/>
        </p:nvSpPr>
        <p:spPr>
          <a:xfrm>
            <a:off x="2596942" y="4101685"/>
            <a:ext cx="2379502" cy="540148"/>
          </a:xfrm>
          <a:prstGeom prst="rect">
            <a:avLst/>
          </a:prstGeom>
        </p:spPr>
        <p:txBody>
          <a:bodyPr wrap="square">
            <a:spAutoFit/>
          </a:bodyPr>
          <a:lstStyle/>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lnSpc>
                <a:spcPts val="1200"/>
              </a:lnSpc>
            </a:pP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p:txBody>
      </p:sp>
      <p:sp>
        <p:nvSpPr>
          <p:cNvPr id="269" name="사각형: 둥근 모서리 204">
            <a:extLst>
              <a:ext uri="{FF2B5EF4-FFF2-40B4-BE49-F238E27FC236}">
                <a16:creationId xmlns="" xmlns:a16="http://schemas.microsoft.com/office/drawing/2014/main" id="{775A0D03-0A65-9103-BC86-EE74190BE350}"/>
              </a:ext>
            </a:extLst>
          </p:cNvPr>
          <p:cNvSpPr/>
          <p:nvPr/>
        </p:nvSpPr>
        <p:spPr>
          <a:xfrm>
            <a:off x="4308852" y="3725524"/>
            <a:ext cx="735539" cy="199226"/>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r>
              <a:rPr lang="ko-KR" altLang="en-US" sz="800" i="0" spc="0" err="1">
                <a:solidFill>
                  <a:schemeClr val="tx1"/>
                </a:solidFill>
                <a:effectLst/>
                <a:latin typeface="맑은 고딕" panose="020B0503020000020004" pitchFamily="50" charset="-127"/>
                <a:ea typeface="맑은 고딕" panose="020B0503020000020004" pitchFamily="50" charset="-127"/>
              </a:rPr>
              <a:t>진행율</a:t>
            </a:r>
            <a:r>
              <a:rPr lang="en-US" altLang="ko-KR" sz="800" i="0" spc="0">
                <a:solidFill>
                  <a:schemeClr val="tx1"/>
                </a:solidFill>
                <a:effectLst/>
                <a:latin typeface="맑은 고딕" panose="020B0503020000020004" pitchFamily="50" charset="-127"/>
                <a:ea typeface="맑은 고딕" panose="020B0503020000020004" pitchFamily="50" charset="-127"/>
              </a:rPr>
              <a:t>(%) : 10</a:t>
            </a:r>
            <a:endParaRPr lang="ko-KR" altLang="en-US" sz="800">
              <a:solidFill>
                <a:schemeClr val="tx1"/>
              </a:solidFill>
            </a:endParaRPr>
          </a:p>
        </p:txBody>
      </p:sp>
      <p:sp>
        <p:nvSpPr>
          <p:cNvPr id="3" name="사각형 설명선 2"/>
          <p:cNvSpPr/>
          <p:nvPr/>
        </p:nvSpPr>
        <p:spPr>
          <a:xfrm>
            <a:off x="2601920" y="4965553"/>
            <a:ext cx="1228676" cy="514593"/>
          </a:xfrm>
          <a:prstGeom prst="wedgeRectCallout">
            <a:avLst>
              <a:gd name="adj1" fmla="val -14261"/>
              <a:gd name="adj2" fmla="val -97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1</a:t>
            </a:r>
            <a:r>
              <a:rPr lang="ko-KR" altLang="en-US" sz="1200"/>
              <a:t>주전 업무수행실적 표기</a:t>
            </a: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90" name="사각형 설명선 89"/>
          <p:cNvSpPr/>
          <p:nvPr/>
        </p:nvSpPr>
        <p:spPr>
          <a:xfrm>
            <a:off x="3254166" y="5535597"/>
            <a:ext cx="1773099" cy="592662"/>
          </a:xfrm>
          <a:prstGeom prst="wedgeRectCallout">
            <a:avLst>
              <a:gd name="adj1" fmla="val 60220"/>
              <a:gd name="adj2" fmla="val -286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주간 업무 실적은 </a:t>
            </a:r>
            <a:r>
              <a:rPr lang="en-US" altLang="ko-KR" sz="1200"/>
              <a:t>TASK(</a:t>
            </a:r>
            <a:r>
              <a:rPr lang="ko-KR" altLang="en-US" sz="1200"/>
              <a:t>작업</a:t>
            </a:r>
            <a:r>
              <a:rPr lang="en-US" altLang="ko-KR" sz="1200"/>
              <a:t>) </a:t>
            </a:r>
            <a:r>
              <a:rPr lang="ko-KR" altLang="en-US" sz="1200"/>
              <a:t>단위로 작성</a:t>
            </a:r>
          </a:p>
        </p:txBody>
      </p:sp>
      <p:sp>
        <p:nvSpPr>
          <p:cNvPr id="92" name="사각형 설명선 91"/>
          <p:cNvSpPr/>
          <p:nvPr/>
        </p:nvSpPr>
        <p:spPr>
          <a:xfrm>
            <a:off x="8419155" y="455982"/>
            <a:ext cx="2219838" cy="656857"/>
          </a:xfrm>
          <a:prstGeom prst="wedgeRectCallout">
            <a:avLst>
              <a:gd name="adj1" fmla="val 31448"/>
              <a:gd name="adj2" fmla="val 67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실적</a:t>
            </a:r>
            <a:r>
              <a:rPr lang="en-US" altLang="ko-KR" sz="1200"/>
              <a:t>/</a:t>
            </a:r>
            <a:r>
              <a:rPr lang="ko-KR" altLang="en-US" sz="1200"/>
              <a:t>계획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grpSp>
        <p:nvGrpSpPr>
          <p:cNvPr id="112" name="Drop-Down Box" descr="&lt;SmartSettings&gt;&lt;SmartResize enabled=&quot;True&quot; minWidth=&quot;18&quot; minHeight=&quot;7&quot; /&gt;&lt;/SmartSettings&gt;"/>
          <p:cNvGrpSpPr/>
          <p:nvPr>
            <p:custDataLst>
              <p:tags r:id="rId1"/>
            </p:custDataLst>
          </p:nvPr>
        </p:nvGrpSpPr>
        <p:grpSpPr>
          <a:xfrm>
            <a:off x="3515522" y="1900325"/>
            <a:ext cx="828000" cy="216000"/>
            <a:chOff x="595686" y="1270605"/>
            <a:chExt cx="1135065" cy="180000"/>
          </a:xfrm>
          <a:solidFill>
            <a:srgbClr val="FFFFFF"/>
          </a:solidFill>
        </p:grpSpPr>
        <p:sp>
          <p:nvSpPr>
            <p:cNvPr id="11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14"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15" name="Drop-Down Box" descr="&lt;SmartSettings&gt;&lt;SmartResize enabled=&quot;True&quot; minWidth=&quot;18&quot; minHeight=&quot;7&quot; /&gt;&lt;/SmartSettings&gt;"/>
          <p:cNvGrpSpPr/>
          <p:nvPr>
            <p:custDataLst>
              <p:tags r:id="rId2"/>
            </p:custDataLst>
          </p:nvPr>
        </p:nvGrpSpPr>
        <p:grpSpPr>
          <a:xfrm>
            <a:off x="4443961" y="1900325"/>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3"/>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1152400479"/>
              </p:ext>
            </p:extLst>
          </p:nvPr>
        </p:nvGraphicFramePr>
        <p:xfrm>
          <a:off x="5712418" y="3996308"/>
          <a:ext cx="3634267" cy="529638"/>
        </p:xfrm>
        <a:graphic>
          <a:graphicData uri="http://schemas.openxmlformats.org/drawingml/2006/table">
            <a:tbl>
              <a:tblPr firstRow="1" bandRow="1"/>
              <a:tblGrid>
                <a:gridCol w="519181">
                  <a:extLst>
                    <a:ext uri="{9D8B030D-6E8A-4147-A177-3AD203B41FA5}">
                      <a16:colId xmlns="" xmlns:a16="http://schemas.microsoft.com/office/drawing/2014/main" val="20000"/>
                    </a:ext>
                  </a:extLst>
                </a:gridCol>
                <a:gridCol w="519181">
                  <a:extLst>
                    <a:ext uri="{9D8B030D-6E8A-4147-A177-3AD203B41FA5}">
                      <a16:colId xmlns="" xmlns:a16="http://schemas.microsoft.com/office/drawing/2014/main" val="20001"/>
                    </a:ext>
                  </a:extLst>
                </a:gridCol>
                <a:gridCol w="519181">
                  <a:extLst>
                    <a:ext uri="{9D8B030D-6E8A-4147-A177-3AD203B41FA5}">
                      <a16:colId xmlns="" xmlns:a16="http://schemas.microsoft.com/office/drawing/2014/main" val="20002"/>
                    </a:ext>
                  </a:extLst>
                </a:gridCol>
                <a:gridCol w="519181">
                  <a:extLst>
                    <a:ext uri="{9D8B030D-6E8A-4147-A177-3AD203B41FA5}">
                      <a16:colId xmlns="" xmlns:a16="http://schemas.microsoft.com/office/drawing/2014/main" val="20003"/>
                    </a:ext>
                  </a:extLst>
                </a:gridCol>
                <a:gridCol w="519181">
                  <a:extLst>
                    <a:ext uri="{9D8B030D-6E8A-4147-A177-3AD203B41FA5}">
                      <a16:colId xmlns="" xmlns:a16="http://schemas.microsoft.com/office/drawing/2014/main" val="20004"/>
                    </a:ext>
                  </a:extLst>
                </a:gridCol>
                <a:gridCol w="519181">
                  <a:extLst>
                    <a:ext uri="{9D8B030D-6E8A-4147-A177-3AD203B41FA5}">
                      <a16:colId xmlns="" xmlns:a16="http://schemas.microsoft.com/office/drawing/2014/main" val="20005"/>
                    </a:ext>
                  </a:extLst>
                </a:gridCol>
                <a:gridCol w="519181">
                  <a:extLst>
                    <a:ext uri="{9D8B030D-6E8A-4147-A177-3AD203B41FA5}">
                      <a16:colId xmlns="" xmlns:a16="http://schemas.microsoft.com/office/drawing/2014/main"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118" name="직사각형 117">
            <a:extLst>
              <a:ext uri="{FF2B5EF4-FFF2-40B4-BE49-F238E27FC236}">
                <a16:creationId xmlns="" xmlns:a16="http://schemas.microsoft.com/office/drawing/2014/main" id="{8733C555-36CD-E1CD-7069-C65DC4A26207}"/>
              </a:ext>
            </a:extLst>
          </p:cNvPr>
          <p:cNvSpPr/>
          <p:nvPr/>
        </p:nvSpPr>
        <p:spPr>
          <a:xfrm>
            <a:off x="58255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a:extLst>
              <a:ext uri="{FF2B5EF4-FFF2-40B4-BE49-F238E27FC236}">
                <a16:creationId xmlns="" xmlns:a16="http://schemas.microsoft.com/office/drawing/2014/main" id="{8733C555-36CD-E1CD-7069-C65DC4A26207}"/>
              </a:ext>
            </a:extLst>
          </p:cNvPr>
          <p:cNvSpPr/>
          <p:nvPr/>
        </p:nvSpPr>
        <p:spPr>
          <a:xfrm>
            <a:off x="63452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직사각형 119">
            <a:extLst>
              <a:ext uri="{FF2B5EF4-FFF2-40B4-BE49-F238E27FC236}">
                <a16:creationId xmlns="" xmlns:a16="http://schemas.microsoft.com/office/drawing/2014/main" id="{8733C555-36CD-E1CD-7069-C65DC4A26207}"/>
              </a:ext>
            </a:extLst>
          </p:cNvPr>
          <p:cNvSpPr/>
          <p:nvPr/>
        </p:nvSpPr>
        <p:spPr>
          <a:xfrm>
            <a:off x="68649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직사각형 120">
            <a:extLst>
              <a:ext uri="{FF2B5EF4-FFF2-40B4-BE49-F238E27FC236}">
                <a16:creationId xmlns="" xmlns:a16="http://schemas.microsoft.com/office/drawing/2014/main" id="{8733C555-36CD-E1CD-7069-C65DC4A26207}"/>
              </a:ext>
            </a:extLst>
          </p:cNvPr>
          <p:cNvSpPr/>
          <p:nvPr/>
        </p:nvSpPr>
        <p:spPr>
          <a:xfrm>
            <a:off x="73846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직사각형 121">
            <a:extLst>
              <a:ext uri="{FF2B5EF4-FFF2-40B4-BE49-F238E27FC236}">
                <a16:creationId xmlns="" xmlns:a16="http://schemas.microsoft.com/office/drawing/2014/main" id="{8733C555-36CD-E1CD-7069-C65DC4A26207}"/>
              </a:ext>
            </a:extLst>
          </p:cNvPr>
          <p:cNvSpPr/>
          <p:nvPr/>
        </p:nvSpPr>
        <p:spPr>
          <a:xfrm>
            <a:off x="79043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a:extLst>
              <a:ext uri="{FF2B5EF4-FFF2-40B4-BE49-F238E27FC236}">
                <a16:creationId xmlns="" xmlns:a16="http://schemas.microsoft.com/office/drawing/2014/main" id="{8733C555-36CD-E1CD-7069-C65DC4A26207}"/>
              </a:ext>
            </a:extLst>
          </p:cNvPr>
          <p:cNvSpPr/>
          <p:nvPr/>
        </p:nvSpPr>
        <p:spPr>
          <a:xfrm>
            <a:off x="8424099"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a:extLst>
              <a:ext uri="{FF2B5EF4-FFF2-40B4-BE49-F238E27FC236}">
                <a16:creationId xmlns="" xmlns:a16="http://schemas.microsoft.com/office/drawing/2014/main" id="{8733C555-36CD-E1CD-7069-C65DC4A26207}"/>
              </a:ext>
            </a:extLst>
          </p:cNvPr>
          <p:cNvSpPr/>
          <p:nvPr/>
        </p:nvSpPr>
        <p:spPr>
          <a:xfrm>
            <a:off x="8943798" y="4307310"/>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직사각형 124">
            <a:extLst>
              <a:ext uri="{FF2B5EF4-FFF2-40B4-BE49-F238E27FC236}">
                <a16:creationId xmlns="" xmlns:a16="http://schemas.microsoft.com/office/drawing/2014/main" id="{2EEE2A61-F8D7-136A-FF75-0B6BBC318BB9}"/>
              </a:ext>
            </a:extLst>
          </p:cNvPr>
          <p:cNvSpPr/>
          <p:nvPr/>
        </p:nvSpPr>
        <p:spPr>
          <a:xfrm>
            <a:off x="5264896" y="3980094"/>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26" name="직사각형 125">
            <a:extLst>
              <a:ext uri="{FF2B5EF4-FFF2-40B4-BE49-F238E27FC236}">
                <a16:creationId xmlns="" xmlns:a16="http://schemas.microsoft.com/office/drawing/2014/main" id="{669DFEED-0D12-9F9E-2BED-3A8EAA63C6BC}"/>
              </a:ext>
            </a:extLst>
          </p:cNvPr>
          <p:cNvSpPr/>
          <p:nvPr/>
        </p:nvSpPr>
        <p:spPr>
          <a:xfrm>
            <a:off x="5183940" y="2239975"/>
            <a:ext cx="2963756"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실적</a:t>
            </a:r>
          </a:p>
        </p:txBody>
      </p:sp>
      <p:sp>
        <p:nvSpPr>
          <p:cNvPr id="127" name="직사각형 126">
            <a:extLst>
              <a:ext uri="{FF2B5EF4-FFF2-40B4-BE49-F238E27FC236}">
                <a16:creationId xmlns="" xmlns:a16="http://schemas.microsoft.com/office/drawing/2014/main" id="{669DFEED-0D12-9F9E-2BED-3A8EAA63C6BC}"/>
              </a:ext>
            </a:extLst>
          </p:cNvPr>
          <p:cNvSpPr/>
          <p:nvPr/>
        </p:nvSpPr>
        <p:spPr>
          <a:xfrm>
            <a:off x="8147696" y="2239975"/>
            <a:ext cx="2374345"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계획</a:t>
            </a:r>
          </a:p>
        </p:txBody>
      </p:sp>
      <p:sp>
        <p:nvSpPr>
          <p:cNvPr id="128" name="직사각형 127">
            <a:extLst>
              <a:ext uri="{FF2B5EF4-FFF2-40B4-BE49-F238E27FC236}">
                <a16:creationId xmlns="" xmlns:a16="http://schemas.microsoft.com/office/drawing/2014/main" id="{8733C555-36CD-E1CD-7069-C65DC4A26207}"/>
              </a:ext>
            </a:extLst>
          </p:cNvPr>
          <p:cNvSpPr/>
          <p:nvPr/>
        </p:nvSpPr>
        <p:spPr>
          <a:xfrm>
            <a:off x="5714995" y="5324671"/>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가속도 시스템 </a:t>
            </a:r>
            <a:r>
              <a:rPr lang="ko-KR" altLang="en-US" sz="800" err="1">
                <a:solidFill>
                  <a:schemeClr val="tx1"/>
                </a:solidFill>
                <a:latin typeface="나눔고딕" panose="020D0604000000000000" pitchFamily="50" charset="-127"/>
                <a:ea typeface="나눔고딕" panose="020D0604000000000000" pitchFamily="50" charset="-127"/>
              </a:rPr>
              <a:t>로그인창</a:t>
            </a:r>
            <a:r>
              <a:rPr lang="ko-KR" altLang="en-US" sz="8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29" name="직사각형 128">
            <a:extLst>
              <a:ext uri="{FF2B5EF4-FFF2-40B4-BE49-F238E27FC236}">
                <a16:creationId xmlns="" xmlns:a16="http://schemas.microsoft.com/office/drawing/2014/main" id="{2EEE2A61-F8D7-136A-FF75-0B6BBC318BB9}"/>
              </a:ext>
            </a:extLst>
          </p:cNvPr>
          <p:cNvSpPr/>
          <p:nvPr/>
        </p:nvSpPr>
        <p:spPr>
          <a:xfrm>
            <a:off x="5261791" y="5034805"/>
            <a:ext cx="404157" cy="9082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130" name="직사각형 129">
            <a:extLst>
              <a:ext uri="{FF2B5EF4-FFF2-40B4-BE49-F238E27FC236}">
                <a16:creationId xmlns="" xmlns:a16="http://schemas.microsoft.com/office/drawing/2014/main" id="{17ECD20F-819B-FC74-5F84-98AA83681928}"/>
              </a:ext>
            </a:extLst>
          </p:cNvPr>
          <p:cNvSpPr/>
          <p:nvPr/>
        </p:nvSpPr>
        <p:spPr>
          <a:xfrm>
            <a:off x="9414166" y="5345941"/>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131" name="직사각형 130">
            <a:extLst>
              <a:ext uri="{FF2B5EF4-FFF2-40B4-BE49-F238E27FC236}">
                <a16:creationId xmlns="" xmlns:a16="http://schemas.microsoft.com/office/drawing/2014/main" id="{F75AA641-21C3-5DA6-6DA2-24AFCE67B41F}"/>
              </a:ext>
            </a:extLst>
          </p:cNvPr>
          <p:cNvSpPr/>
          <p:nvPr/>
        </p:nvSpPr>
        <p:spPr>
          <a:xfrm>
            <a:off x="5714996" y="5032576"/>
            <a:ext cx="3631691" cy="24063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#2</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9414166" y="5018998"/>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나눔고딕" panose="020D0604000000000000" pitchFamily="50" charset="-127"/>
                <a:ea typeface="나눔고딕" panose="020D0604000000000000" pitchFamily="50" charset="-127"/>
              </a:rPr>
              <a:t>□ </a:t>
            </a:r>
            <a:r>
              <a:rPr lang="ko-KR" altLang="en-US" sz="900" dirty="0" err="1">
                <a:solidFill>
                  <a:schemeClr val="tx1"/>
                </a:solidFill>
                <a:latin typeface="나눔고딕" panose="020D0604000000000000" pitchFamily="50" charset="-127"/>
                <a:ea typeface="나눔고딕" panose="020D0604000000000000" pitchFamily="50" charset="-127"/>
              </a:rPr>
              <a:t>미진행</a:t>
            </a:r>
            <a:endParaRPr lang="en-US" altLang="ko-KR" sz="900" dirty="0">
              <a:solidFill>
                <a:schemeClr val="tx1"/>
              </a:solidFill>
              <a:latin typeface="나눔고딕" panose="020D0604000000000000" pitchFamily="50" charset="-127"/>
              <a:ea typeface="나눔고딕" panose="020D0604000000000000" pitchFamily="50" charset="-127"/>
            </a:endParaRPr>
          </a:p>
        </p:txBody>
      </p:sp>
      <p:graphicFrame>
        <p:nvGraphicFramePr>
          <p:cNvPr id="133" name="표 132"/>
          <p:cNvGraphicFramePr>
            <a:graphicFrameLocks noGrp="1"/>
          </p:cNvGraphicFramePr>
          <p:nvPr>
            <p:extLst>
              <p:ext uri="{D42A27DB-BD31-4B8C-83A1-F6EECF244321}">
                <p14:modId xmlns:p14="http://schemas.microsoft.com/office/powerpoint/2010/main" val="384419614"/>
              </p:ext>
            </p:extLst>
          </p:nvPr>
        </p:nvGraphicFramePr>
        <p:xfrm>
          <a:off x="5712418" y="6015349"/>
          <a:ext cx="3634267" cy="529638"/>
        </p:xfrm>
        <a:graphic>
          <a:graphicData uri="http://schemas.openxmlformats.org/drawingml/2006/table">
            <a:tbl>
              <a:tblPr firstRow="1" bandRow="1"/>
              <a:tblGrid>
                <a:gridCol w="519181">
                  <a:extLst>
                    <a:ext uri="{9D8B030D-6E8A-4147-A177-3AD203B41FA5}">
                      <a16:colId xmlns="" xmlns:a16="http://schemas.microsoft.com/office/drawing/2014/main" val="20000"/>
                    </a:ext>
                  </a:extLst>
                </a:gridCol>
                <a:gridCol w="519181">
                  <a:extLst>
                    <a:ext uri="{9D8B030D-6E8A-4147-A177-3AD203B41FA5}">
                      <a16:colId xmlns="" xmlns:a16="http://schemas.microsoft.com/office/drawing/2014/main" val="20001"/>
                    </a:ext>
                  </a:extLst>
                </a:gridCol>
                <a:gridCol w="519181">
                  <a:extLst>
                    <a:ext uri="{9D8B030D-6E8A-4147-A177-3AD203B41FA5}">
                      <a16:colId xmlns="" xmlns:a16="http://schemas.microsoft.com/office/drawing/2014/main" val="20002"/>
                    </a:ext>
                  </a:extLst>
                </a:gridCol>
                <a:gridCol w="519181">
                  <a:extLst>
                    <a:ext uri="{9D8B030D-6E8A-4147-A177-3AD203B41FA5}">
                      <a16:colId xmlns="" xmlns:a16="http://schemas.microsoft.com/office/drawing/2014/main" val="20003"/>
                    </a:ext>
                  </a:extLst>
                </a:gridCol>
                <a:gridCol w="519181">
                  <a:extLst>
                    <a:ext uri="{9D8B030D-6E8A-4147-A177-3AD203B41FA5}">
                      <a16:colId xmlns="" xmlns:a16="http://schemas.microsoft.com/office/drawing/2014/main" val="20004"/>
                    </a:ext>
                  </a:extLst>
                </a:gridCol>
                <a:gridCol w="519181">
                  <a:extLst>
                    <a:ext uri="{9D8B030D-6E8A-4147-A177-3AD203B41FA5}">
                      <a16:colId xmlns="" xmlns:a16="http://schemas.microsoft.com/office/drawing/2014/main" val="20005"/>
                    </a:ext>
                  </a:extLst>
                </a:gridCol>
                <a:gridCol w="519181">
                  <a:extLst>
                    <a:ext uri="{9D8B030D-6E8A-4147-A177-3AD203B41FA5}">
                      <a16:colId xmlns="" xmlns:a16="http://schemas.microsoft.com/office/drawing/2014/main"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134" name="직사각형 133">
            <a:extLst>
              <a:ext uri="{FF2B5EF4-FFF2-40B4-BE49-F238E27FC236}">
                <a16:creationId xmlns="" xmlns:a16="http://schemas.microsoft.com/office/drawing/2014/main" id="{8733C555-36CD-E1CD-7069-C65DC4A26207}"/>
              </a:ext>
            </a:extLst>
          </p:cNvPr>
          <p:cNvSpPr/>
          <p:nvPr/>
        </p:nvSpPr>
        <p:spPr>
          <a:xfrm>
            <a:off x="58255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a:extLst>
              <a:ext uri="{FF2B5EF4-FFF2-40B4-BE49-F238E27FC236}">
                <a16:creationId xmlns="" xmlns:a16="http://schemas.microsoft.com/office/drawing/2014/main" id="{8733C555-36CD-E1CD-7069-C65DC4A26207}"/>
              </a:ext>
            </a:extLst>
          </p:cNvPr>
          <p:cNvSpPr/>
          <p:nvPr/>
        </p:nvSpPr>
        <p:spPr>
          <a:xfrm>
            <a:off x="63452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a:extLst>
              <a:ext uri="{FF2B5EF4-FFF2-40B4-BE49-F238E27FC236}">
                <a16:creationId xmlns="" xmlns:a16="http://schemas.microsoft.com/office/drawing/2014/main" id="{8733C555-36CD-E1CD-7069-C65DC4A26207}"/>
              </a:ext>
            </a:extLst>
          </p:cNvPr>
          <p:cNvSpPr/>
          <p:nvPr/>
        </p:nvSpPr>
        <p:spPr>
          <a:xfrm>
            <a:off x="68649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a:extLst>
              <a:ext uri="{FF2B5EF4-FFF2-40B4-BE49-F238E27FC236}">
                <a16:creationId xmlns="" xmlns:a16="http://schemas.microsoft.com/office/drawing/2014/main" id="{8733C555-36CD-E1CD-7069-C65DC4A26207}"/>
              </a:ext>
            </a:extLst>
          </p:cNvPr>
          <p:cNvSpPr/>
          <p:nvPr/>
        </p:nvSpPr>
        <p:spPr>
          <a:xfrm>
            <a:off x="73846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8" name="직사각형 137">
            <a:extLst>
              <a:ext uri="{FF2B5EF4-FFF2-40B4-BE49-F238E27FC236}">
                <a16:creationId xmlns="" xmlns:a16="http://schemas.microsoft.com/office/drawing/2014/main" id="{8733C555-36CD-E1CD-7069-C65DC4A26207}"/>
              </a:ext>
            </a:extLst>
          </p:cNvPr>
          <p:cNvSpPr/>
          <p:nvPr/>
        </p:nvSpPr>
        <p:spPr>
          <a:xfrm>
            <a:off x="79043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직사각형 138">
            <a:extLst>
              <a:ext uri="{FF2B5EF4-FFF2-40B4-BE49-F238E27FC236}">
                <a16:creationId xmlns="" xmlns:a16="http://schemas.microsoft.com/office/drawing/2014/main" id="{8733C555-36CD-E1CD-7069-C65DC4A26207}"/>
              </a:ext>
            </a:extLst>
          </p:cNvPr>
          <p:cNvSpPr/>
          <p:nvPr/>
        </p:nvSpPr>
        <p:spPr>
          <a:xfrm>
            <a:off x="8424099"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0" name="직사각형 139">
            <a:extLst>
              <a:ext uri="{FF2B5EF4-FFF2-40B4-BE49-F238E27FC236}">
                <a16:creationId xmlns="" xmlns:a16="http://schemas.microsoft.com/office/drawing/2014/main" id="{8733C555-36CD-E1CD-7069-C65DC4A26207}"/>
              </a:ext>
            </a:extLst>
          </p:cNvPr>
          <p:cNvSpPr/>
          <p:nvPr/>
        </p:nvSpPr>
        <p:spPr>
          <a:xfrm>
            <a:off x="8943798" y="6326351"/>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직사각형 140">
            <a:extLst>
              <a:ext uri="{FF2B5EF4-FFF2-40B4-BE49-F238E27FC236}">
                <a16:creationId xmlns="" xmlns:a16="http://schemas.microsoft.com/office/drawing/2014/main" id="{2EEE2A61-F8D7-136A-FF75-0B6BBC318BB9}"/>
              </a:ext>
            </a:extLst>
          </p:cNvPr>
          <p:cNvSpPr/>
          <p:nvPr/>
        </p:nvSpPr>
        <p:spPr>
          <a:xfrm>
            <a:off x="5264896" y="5999135"/>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42" name="직사각형 141">
            <a:extLst>
              <a:ext uri="{FF2B5EF4-FFF2-40B4-BE49-F238E27FC236}">
                <a16:creationId xmlns="" xmlns:a16="http://schemas.microsoft.com/office/drawing/2014/main" id="{658E5126-AACF-A3A4-C4AB-FB69EC9D891B}"/>
              </a:ext>
            </a:extLst>
          </p:cNvPr>
          <p:cNvSpPr/>
          <p:nvPr/>
        </p:nvSpPr>
        <p:spPr>
          <a:xfrm>
            <a:off x="5183940" y="6679426"/>
            <a:ext cx="5338101" cy="169246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158" name="직사각형 157">
            <a:extLst>
              <a:ext uri="{FF2B5EF4-FFF2-40B4-BE49-F238E27FC236}">
                <a16:creationId xmlns="" xmlns:a16="http://schemas.microsoft.com/office/drawing/2014/main" id="{D74379F0-724D-696F-1739-238AB67735E9}"/>
              </a:ext>
            </a:extLst>
          </p:cNvPr>
          <p:cNvSpPr/>
          <p:nvPr/>
        </p:nvSpPr>
        <p:spPr>
          <a:xfrm>
            <a:off x="9407697" y="6748896"/>
            <a:ext cx="626409"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진행률</a:t>
            </a:r>
            <a:r>
              <a:rPr lang="en-US" altLang="ko-KR" sz="800">
                <a:solidFill>
                  <a:schemeClr val="tx1"/>
                </a:solidFill>
                <a:latin typeface="나눔고딕" panose="020D0604000000000000" pitchFamily="50" charset="-127"/>
                <a:ea typeface="나눔고딕" panose="020D0604000000000000" pitchFamily="50" charset="-127"/>
              </a:rPr>
              <a:t>(%)</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59" name="직사각형 158">
            <a:extLst>
              <a:ext uri="{FF2B5EF4-FFF2-40B4-BE49-F238E27FC236}">
                <a16:creationId xmlns="" xmlns:a16="http://schemas.microsoft.com/office/drawing/2014/main" id="{7A736113-7561-3AF0-E4DE-22DF33B9FD19}"/>
              </a:ext>
            </a:extLst>
          </p:cNvPr>
          <p:cNvSpPr/>
          <p:nvPr/>
        </p:nvSpPr>
        <p:spPr>
          <a:xfrm>
            <a:off x="10073358" y="6748896"/>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나눔고딕" panose="020D0604000000000000" pitchFamily="50" charset="-127"/>
                <a:ea typeface="나눔고딕" panose="020D0604000000000000" pitchFamily="50" charset="-127"/>
              </a:rPr>
              <a:t>15</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0" name="직사각형 159">
            <a:extLst>
              <a:ext uri="{FF2B5EF4-FFF2-40B4-BE49-F238E27FC236}">
                <a16:creationId xmlns="" xmlns:a16="http://schemas.microsoft.com/office/drawing/2014/main" id="{71851AE6-5F28-0A9B-746B-266C45497961}"/>
              </a:ext>
            </a:extLst>
          </p:cNvPr>
          <p:cNvSpPr/>
          <p:nvPr/>
        </p:nvSpPr>
        <p:spPr>
          <a:xfrm>
            <a:off x="5266826" y="6748896"/>
            <a:ext cx="648000" cy="252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a:solidFill>
                  <a:schemeClr val="tx1"/>
                </a:solidFill>
                <a:latin typeface="나눔고딕" panose="020D0604000000000000" pitchFamily="50" charset="-127"/>
                <a:ea typeface="나눔고딕" panose="020D0604000000000000" pitchFamily="50" charset="-127"/>
              </a:rPr>
              <a:t>개인업무</a:t>
            </a:r>
          </a:p>
        </p:txBody>
      </p:sp>
      <p:sp>
        <p:nvSpPr>
          <p:cNvPr id="161" name="직사각형 160">
            <a:extLst>
              <a:ext uri="{FF2B5EF4-FFF2-40B4-BE49-F238E27FC236}">
                <a16:creationId xmlns="" xmlns:a16="http://schemas.microsoft.com/office/drawing/2014/main" id="{8733C555-36CD-E1CD-7069-C65DC4A26207}"/>
              </a:ext>
            </a:extLst>
          </p:cNvPr>
          <p:cNvSpPr/>
          <p:nvPr/>
        </p:nvSpPr>
        <p:spPr>
          <a:xfrm>
            <a:off x="5714995" y="7059173"/>
            <a:ext cx="3631689"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가속도 시스템 </a:t>
            </a:r>
            <a:r>
              <a:rPr lang="ko-KR" altLang="en-US" sz="800" err="1">
                <a:solidFill>
                  <a:schemeClr val="tx1"/>
                </a:solidFill>
                <a:latin typeface="나눔고딕" panose="020D0604000000000000" pitchFamily="50" charset="-127"/>
                <a:ea typeface="나눔고딕" panose="020D0604000000000000" pitchFamily="50" charset="-127"/>
              </a:rPr>
              <a:t>로그인창</a:t>
            </a:r>
            <a:r>
              <a:rPr lang="ko-KR" altLang="en-US" sz="8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800">
                <a:solidFill>
                  <a:schemeClr val="tx1"/>
                </a:solidFill>
                <a:latin typeface="나눔고딕" panose="020D0604000000000000" pitchFamily="50" charset="-127"/>
                <a:ea typeface="나눔고딕" panose="020D0604000000000000" pitchFamily="50" charset="-127"/>
              </a:rPr>
              <a:t>- </a:t>
            </a:r>
            <a:r>
              <a:rPr lang="ko-KR" altLang="en-US" sz="8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800">
              <a:solidFill>
                <a:schemeClr val="tx1"/>
              </a:solidFill>
              <a:latin typeface="나눔고딕" panose="020D0604000000000000" pitchFamily="50" charset="-127"/>
              <a:ea typeface="나눔고딕" panose="020D0604000000000000" pitchFamily="50" charset="-127"/>
            </a:endParaRPr>
          </a:p>
          <a:p>
            <a:pPr algn="just"/>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2" name="직사각형 161">
            <a:extLst>
              <a:ext uri="{FF2B5EF4-FFF2-40B4-BE49-F238E27FC236}">
                <a16:creationId xmlns="" xmlns:a16="http://schemas.microsoft.com/office/drawing/2014/main" id="{2EEE2A61-F8D7-136A-FF75-0B6BBC318BB9}"/>
              </a:ext>
            </a:extLst>
          </p:cNvPr>
          <p:cNvSpPr/>
          <p:nvPr/>
        </p:nvSpPr>
        <p:spPr>
          <a:xfrm>
            <a:off x="5261791" y="7057873"/>
            <a:ext cx="404157" cy="5993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작업</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내용</a:t>
            </a:r>
          </a:p>
        </p:txBody>
      </p:sp>
      <p:sp>
        <p:nvSpPr>
          <p:cNvPr id="163" name="직사각형 162">
            <a:extLst>
              <a:ext uri="{FF2B5EF4-FFF2-40B4-BE49-F238E27FC236}">
                <a16:creationId xmlns="" xmlns:a16="http://schemas.microsoft.com/office/drawing/2014/main" id="{17ECD20F-819B-FC74-5F84-98AA83681928}"/>
              </a:ext>
            </a:extLst>
          </p:cNvPr>
          <p:cNvSpPr/>
          <p:nvPr/>
        </p:nvSpPr>
        <p:spPr>
          <a:xfrm>
            <a:off x="9414166" y="7373518"/>
            <a:ext cx="1066628"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고딕" panose="020D0604000000000000" pitchFamily="50" charset="-127"/>
                <a:ea typeface="나눔고딕" panose="020D0604000000000000" pitchFamily="50" charset="-127"/>
              </a:rPr>
              <a:t>삭제</a:t>
            </a:r>
          </a:p>
        </p:txBody>
      </p:sp>
      <p:sp>
        <p:nvSpPr>
          <p:cNvPr id="164" name="직사각형 163">
            <a:extLst>
              <a:ext uri="{FF2B5EF4-FFF2-40B4-BE49-F238E27FC236}">
                <a16:creationId xmlns="" xmlns:a16="http://schemas.microsoft.com/office/drawing/2014/main" id="{F75AA641-21C3-5DA6-6DA2-24AFCE67B41F}"/>
              </a:ext>
            </a:extLst>
          </p:cNvPr>
          <p:cNvSpPr/>
          <p:nvPr/>
        </p:nvSpPr>
        <p:spPr>
          <a:xfrm>
            <a:off x="5961180" y="6748895"/>
            <a:ext cx="3385504" cy="2473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800" err="1">
                <a:solidFill>
                  <a:schemeClr val="tx1"/>
                </a:solidFill>
                <a:latin typeface="나눔고딕" panose="020D0604000000000000" pitchFamily="50" charset="-127"/>
                <a:ea typeface="나눔고딕" panose="020D0604000000000000" pitchFamily="50" charset="-127"/>
              </a:rPr>
              <a:t>작업명</a:t>
            </a:r>
            <a:r>
              <a:rPr lang="ko-KR" altLang="en-US" sz="800">
                <a:solidFill>
                  <a:schemeClr val="tx1"/>
                </a:solidFill>
                <a:latin typeface="나눔고딕" panose="020D0604000000000000" pitchFamily="50" charset="-127"/>
                <a:ea typeface="나눔고딕" panose="020D0604000000000000" pitchFamily="50" charset="-127"/>
              </a:rPr>
              <a:t> </a:t>
            </a:r>
            <a:r>
              <a:rPr lang="en-US" altLang="ko-KR" sz="800">
                <a:solidFill>
                  <a:schemeClr val="tx1"/>
                </a:solidFill>
                <a:latin typeface="나눔고딕" panose="020D0604000000000000" pitchFamily="50" charset="-127"/>
                <a:ea typeface="나눔고딕" panose="020D0604000000000000" pitchFamily="50" charset="-127"/>
              </a:rPr>
              <a:t>#3</a:t>
            </a:r>
            <a:endParaRPr lang="ko-KR" altLang="en-US" sz="800">
              <a:solidFill>
                <a:schemeClr val="tx1"/>
              </a:solidFill>
              <a:latin typeface="나눔고딕" panose="020D0604000000000000" pitchFamily="50" charset="-127"/>
              <a:ea typeface="나눔고딕" panose="020D0604000000000000" pitchFamily="50" charset="-127"/>
            </a:endParaRPr>
          </a:p>
        </p:txBody>
      </p:sp>
      <p:sp>
        <p:nvSpPr>
          <p:cNvPr id="165" name="직사각형 164"/>
          <p:cNvSpPr/>
          <p:nvPr/>
        </p:nvSpPr>
        <p:spPr>
          <a:xfrm>
            <a:off x="9414166" y="7046575"/>
            <a:ext cx="1066628"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err="1">
                <a:solidFill>
                  <a:schemeClr val="tx1"/>
                </a:solidFill>
                <a:latin typeface="나눔고딕" panose="020D0604000000000000" pitchFamily="50" charset="-127"/>
                <a:ea typeface="나눔고딕" panose="020D0604000000000000" pitchFamily="50" charset="-127"/>
              </a:rPr>
              <a:t>미진행</a:t>
            </a:r>
            <a:endParaRPr lang="en-US" altLang="ko-KR" sz="900">
              <a:solidFill>
                <a:schemeClr val="tx1"/>
              </a:solidFill>
              <a:latin typeface="나눔고딕" panose="020D0604000000000000" pitchFamily="50" charset="-127"/>
              <a:ea typeface="나눔고딕" panose="020D0604000000000000" pitchFamily="50" charset="-127"/>
            </a:endParaRPr>
          </a:p>
        </p:txBody>
      </p:sp>
      <p:graphicFrame>
        <p:nvGraphicFramePr>
          <p:cNvPr id="166" name="표 165"/>
          <p:cNvGraphicFramePr>
            <a:graphicFrameLocks noGrp="1"/>
          </p:cNvGraphicFramePr>
          <p:nvPr>
            <p:extLst>
              <p:ext uri="{D42A27DB-BD31-4B8C-83A1-F6EECF244321}">
                <p14:modId xmlns:p14="http://schemas.microsoft.com/office/powerpoint/2010/main" val="2552840398"/>
              </p:ext>
            </p:extLst>
          </p:nvPr>
        </p:nvGraphicFramePr>
        <p:xfrm>
          <a:off x="5712418" y="7749851"/>
          <a:ext cx="3634267" cy="529638"/>
        </p:xfrm>
        <a:graphic>
          <a:graphicData uri="http://schemas.openxmlformats.org/drawingml/2006/table">
            <a:tbl>
              <a:tblPr firstRow="1" bandRow="1"/>
              <a:tblGrid>
                <a:gridCol w="519181">
                  <a:extLst>
                    <a:ext uri="{9D8B030D-6E8A-4147-A177-3AD203B41FA5}">
                      <a16:colId xmlns="" xmlns:a16="http://schemas.microsoft.com/office/drawing/2014/main" val="20000"/>
                    </a:ext>
                  </a:extLst>
                </a:gridCol>
                <a:gridCol w="519181">
                  <a:extLst>
                    <a:ext uri="{9D8B030D-6E8A-4147-A177-3AD203B41FA5}">
                      <a16:colId xmlns="" xmlns:a16="http://schemas.microsoft.com/office/drawing/2014/main" val="20001"/>
                    </a:ext>
                  </a:extLst>
                </a:gridCol>
                <a:gridCol w="519181">
                  <a:extLst>
                    <a:ext uri="{9D8B030D-6E8A-4147-A177-3AD203B41FA5}">
                      <a16:colId xmlns="" xmlns:a16="http://schemas.microsoft.com/office/drawing/2014/main" val="20002"/>
                    </a:ext>
                  </a:extLst>
                </a:gridCol>
                <a:gridCol w="519181">
                  <a:extLst>
                    <a:ext uri="{9D8B030D-6E8A-4147-A177-3AD203B41FA5}">
                      <a16:colId xmlns="" xmlns:a16="http://schemas.microsoft.com/office/drawing/2014/main" val="20003"/>
                    </a:ext>
                  </a:extLst>
                </a:gridCol>
                <a:gridCol w="519181">
                  <a:extLst>
                    <a:ext uri="{9D8B030D-6E8A-4147-A177-3AD203B41FA5}">
                      <a16:colId xmlns="" xmlns:a16="http://schemas.microsoft.com/office/drawing/2014/main" val="20004"/>
                    </a:ext>
                  </a:extLst>
                </a:gridCol>
                <a:gridCol w="519181">
                  <a:extLst>
                    <a:ext uri="{9D8B030D-6E8A-4147-A177-3AD203B41FA5}">
                      <a16:colId xmlns="" xmlns:a16="http://schemas.microsoft.com/office/drawing/2014/main" val="20005"/>
                    </a:ext>
                  </a:extLst>
                </a:gridCol>
                <a:gridCol w="519181">
                  <a:extLst>
                    <a:ext uri="{9D8B030D-6E8A-4147-A177-3AD203B41FA5}">
                      <a16:colId xmlns="" xmlns:a16="http://schemas.microsoft.com/office/drawing/2014/main"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167" name="직사각형 166">
            <a:extLst>
              <a:ext uri="{FF2B5EF4-FFF2-40B4-BE49-F238E27FC236}">
                <a16:creationId xmlns="" xmlns:a16="http://schemas.microsoft.com/office/drawing/2014/main" id="{8733C555-36CD-E1CD-7069-C65DC4A26207}"/>
              </a:ext>
            </a:extLst>
          </p:cNvPr>
          <p:cNvSpPr/>
          <p:nvPr/>
        </p:nvSpPr>
        <p:spPr>
          <a:xfrm>
            <a:off x="58255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 xmlns:a16="http://schemas.microsoft.com/office/drawing/2014/main" id="{8733C555-36CD-E1CD-7069-C65DC4A26207}"/>
              </a:ext>
            </a:extLst>
          </p:cNvPr>
          <p:cNvSpPr/>
          <p:nvPr/>
        </p:nvSpPr>
        <p:spPr>
          <a:xfrm>
            <a:off x="63452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 xmlns:a16="http://schemas.microsoft.com/office/drawing/2014/main" id="{8733C555-36CD-E1CD-7069-C65DC4A26207}"/>
              </a:ext>
            </a:extLst>
          </p:cNvPr>
          <p:cNvSpPr/>
          <p:nvPr/>
        </p:nvSpPr>
        <p:spPr>
          <a:xfrm>
            <a:off x="68649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a:extLst>
              <a:ext uri="{FF2B5EF4-FFF2-40B4-BE49-F238E27FC236}">
                <a16:creationId xmlns="" xmlns:a16="http://schemas.microsoft.com/office/drawing/2014/main" id="{8733C555-36CD-E1CD-7069-C65DC4A26207}"/>
              </a:ext>
            </a:extLst>
          </p:cNvPr>
          <p:cNvSpPr/>
          <p:nvPr/>
        </p:nvSpPr>
        <p:spPr>
          <a:xfrm>
            <a:off x="73846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a:extLst>
              <a:ext uri="{FF2B5EF4-FFF2-40B4-BE49-F238E27FC236}">
                <a16:creationId xmlns="" xmlns:a16="http://schemas.microsoft.com/office/drawing/2014/main" id="{8733C555-36CD-E1CD-7069-C65DC4A26207}"/>
              </a:ext>
            </a:extLst>
          </p:cNvPr>
          <p:cNvSpPr/>
          <p:nvPr/>
        </p:nvSpPr>
        <p:spPr>
          <a:xfrm>
            <a:off x="79043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3" name="직사각형 172">
            <a:extLst>
              <a:ext uri="{FF2B5EF4-FFF2-40B4-BE49-F238E27FC236}">
                <a16:creationId xmlns="" xmlns:a16="http://schemas.microsoft.com/office/drawing/2014/main" id="{8733C555-36CD-E1CD-7069-C65DC4A26207}"/>
              </a:ext>
            </a:extLst>
          </p:cNvPr>
          <p:cNvSpPr/>
          <p:nvPr/>
        </p:nvSpPr>
        <p:spPr>
          <a:xfrm>
            <a:off x="8424099"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직사각형 173">
            <a:extLst>
              <a:ext uri="{FF2B5EF4-FFF2-40B4-BE49-F238E27FC236}">
                <a16:creationId xmlns="" xmlns:a16="http://schemas.microsoft.com/office/drawing/2014/main" id="{8733C555-36CD-E1CD-7069-C65DC4A26207}"/>
              </a:ext>
            </a:extLst>
          </p:cNvPr>
          <p:cNvSpPr/>
          <p:nvPr/>
        </p:nvSpPr>
        <p:spPr>
          <a:xfrm>
            <a:off x="8943798" y="8060853"/>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직사각형 174">
            <a:extLst>
              <a:ext uri="{FF2B5EF4-FFF2-40B4-BE49-F238E27FC236}">
                <a16:creationId xmlns="" xmlns:a16="http://schemas.microsoft.com/office/drawing/2014/main" id="{2EEE2A61-F8D7-136A-FF75-0B6BBC318BB9}"/>
              </a:ext>
            </a:extLst>
          </p:cNvPr>
          <p:cNvSpPr/>
          <p:nvPr/>
        </p:nvSpPr>
        <p:spPr>
          <a:xfrm>
            <a:off x="5264896" y="7733637"/>
            <a:ext cx="404157"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latin typeface="나눔고딕" panose="020D0604000000000000" pitchFamily="50" charset="-127"/>
                <a:ea typeface="나눔고딕" panose="020D0604000000000000" pitchFamily="50" charset="-127"/>
              </a:rPr>
              <a:t>소요</a:t>
            </a:r>
            <a:endParaRPr lang="en-US" altLang="ko-KR" sz="800">
              <a:solidFill>
                <a:schemeClr val="tx1"/>
              </a:solidFill>
              <a:latin typeface="나눔고딕" panose="020D0604000000000000" pitchFamily="50" charset="-127"/>
              <a:ea typeface="나눔고딕" panose="020D0604000000000000" pitchFamily="50" charset="-127"/>
            </a:endParaRPr>
          </a:p>
          <a:p>
            <a:pPr algn="ctr"/>
            <a:r>
              <a:rPr lang="ko-KR" altLang="en-US" sz="800">
                <a:solidFill>
                  <a:schemeClr val="tx1"/>
                </a:solidFill>
                <a:latin typeface="나눔고딕" panose="020D0604000000000000" pitchFamily="50" charset="-127"/>
                <a:ea typeface="나눔고딕" panose="020D0604000000000000" pitchFamily="50" charset="-127"/>
              </a:rPr>
              <a:t>시간</a:t>
            </a:r>
          </a:p>
        </p:txBody>
      </p:sp>
      <p:sp>
        <p:nvSpPr>
          <p:cNvPr id="143" name="직사각형 142">
            <a:extLst>
              <a:ext uri="{FF2B5EF4-FFF2-40B4-BE49-F238E27FC236}">
                <a16:creationId xmlns="" xmlns:a16="http://schemas.microsoft.com/office/drawing/2014/main" id="{669DFEED-0D12-9F9E-2BED-3A8EAA63C6BC}"/>
              </a:ext>
            </a:extLst>
          </p:cNvPr>
          <p:cNvSpPr/>
          <p:nvPr/>
        </p:nvSpPr>
        <p:spPr>
          <a:xfrm>
            <a:off x="5183940" y="8429732"/>
            <a:ext cx="5338101"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t>+</a:t>
            </a:r>
            <a:endParaRPr lang="ko-KR" altLang="en-US" sz="3200"/>
          </a:p>
        </p:txBody>
      </p:sp>
      <p:sp>
        <p:nvSpPr>
          <p:cNvPr id="176" name="사각형 설명선 175"/>
          <p:cNvSpPr/>
          <p:nvPr/>
        </p:nvSpPr>
        <p:spPr>
          <a:xfrm>
            <a:off x="2089991" y="7827839"/>
            <a:ext cx="2935621" cy="796805"/>
          </a:xfrm>
          <a:prstGeom prst="wedgeRectCallout">
            <a:avLst>
              <a:gd name="adj1" fmla="val 71879"/>
              <a:gd name="adj2" fmla="val 41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업무 등록시 </a:t>
            </a:r>
            <a:endParaRPr lang="en-US" altLang="ko-KR" sz="1200"/>
          </a:p>
          <a:p>
            <a:r>
              <a:rPr lang="en-US" altLang="ko-KR" sz="1200"/>
              <a:t>- </a:t>
            </a:r>
            <a:r>
              <a:rPr lang="ko-KR" altLang="en-US" sz="1200"/>
              <a:t>프로젝트 등록은 </a:t>
            </a:r>
            <a:r>
              <a:rPr lang="en-US" altLang="ko-KR" sz="1200">
                <a:solidFill>
                  <a:srgbClr val="FF0000"/>
                </a:solidFill>
              </a:rPr>
              <a:t>“</a:t>
            </a:r>
            <a:r>
              <a:rPr lang="ko-KR" altLang="en-US" sz="1200">
                <a:solidFill>
                  <a:srgbClr val="FF0000"/>
                </a:solidFill>
              </a:rPr>
              <a:t>불가</a:t>
            </a:r>
            <a:r>
              <a:rPr lang="en-US" altLang="ko-KR" sz="1200">
                <a:solidFill>
                  <a:srgbClr val="FF0000"/>
                </a:solidFill>
              </a:rPr>
              <a:t>“</a:t>
            </a:r>
          </a:p>
          <a:p>
            <a:r>
              <a:rPr lang="en-US" altLang="ko-KR" sz="1200"/>
              <a:t>- </a:t>
            </a:r>
            <a:r>
              <a:rPr lang="ko-KR" altLang="en-US" sz="1200"/>
              <a:t>개인업무인 경우 내 업무함에</a:t>
            </a:r>
            <a:r>
              <a:rPr lang="en-US" altLang="ko-KR" sz="1200"/>
              <a:t> </a:t>
            </a:r>
            <a:r>
              <a:rPr lang="ko-KR" altLang="en-US" sz="1200"/>
              <a:t>자동 등록</a:t>
            </a:r>
          </a:p>
        </p:txBody>
      </p:sp>
      <p:sp>
        <p:nvSpPr>
          <p:cNvPr id="177" name="Button"/>
          <p:cNvSpPr>
            <a:spLocks/>
          </p:cNvSpPr>
          <p:nvPr/>
        </p:nvSpPr>
        <p:spPr bwMode="auto">
          <a:xfrm>
            <a:off x="10014281" y="1249783"/>
            <a:ext cx="507760" cy="241995"/>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0"/>
            <a:r>
              <a:rPr lang="ko-KR" altLang="en-US" sz="1200">
                <a:solidFill>
                  <a:schemeClr val="bg1"/>
                </a:solidFill>
                <a:latin typeface="Segoe UI" panose="020B0502040204020203" pitchFamily="34" charset="0"/>
                <a:cs typeface="Segoe UI" panose="020B0502040204020203" pitchFamily="34" charset="0"/>
              </a:rPr>
              <a:t>저장</a:t>
            </a:r>
            <a:endParaRPr lang="en-US" sz="1200">
              <a:solidFill>
                <a:schemeClr val="bg1"/>
              </a:solidFill>
              <a:latin typeface="Segoe UI" panose="020B0502040204020203" pitchFamily="34" charset="0"/>
              <a:cs typeface="Segoe UI" panose="020B0502040204020203" pitchFamily="34" charset="0"/>
            </a:endParaRPr>
          </a:p>
        </p:txBody>
      </p:sp>
      <p:sp>
        <p:nvSpPr>
          <p:cNvPr id="178" name="Button"/>
          <p:cNvSpPr>
            <a:spLocks/>
          </p:cNvSpPr>
          <p:nvPr/>
        </p:nvSpPr>
        <p:spPr bwMode="auto">
          <a:xfrm>
            <a:off x="2402901" y="1199788"/>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79" name="Line"/>
          <p:cNvCxnSpPr>
            <a:cxnSpLocks/>
          </p:cNvCxnSpPr>
          <p:nvPr/>
        </p:nvCxnSpPr>
        <p:spPr bwMode="auto">
          <a:xfrm>
            <a:off x="2413384" y="1558382"/>
            <a:ext cx="8108657" cy="34686"/>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 xmlns:a16="http://schemas.microsoft.com/office/drawing/2014/main" id="{86ED7606-CEF6-AD2E-79AA-F9D5FA3923BD}"/>
              </a:ext>
            </a:extLst>
          </p:cNvPr>
          <p:cNvSpPr/>
          <p:nvPr/>
        </p:nvSpPr>
        <p:spPr>
          <a:xfrm>
            <a:off x="8844471" y="1881970"/>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0" name="TextBox 109"/>
          <p:cNvSpPr txBox="1"/>
          <p:nvPr/>
        </p:nvSpPr>
        <p:spPr>
          <a:xfrm>
            <a:off x="6158334" y="1781991"/>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11" name="TextBox 110"/>
          <p:cNvSpPr txBox="1"/>
          <p:nvPr/>
        </p:nvSpPr>
        <p:spPr>
          <a:xfrm>
            <a:off x="2476746" y="219255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144" name="TextBox 143"/>
          <p:cNvSpPr txBox="1"/>
          <p:nvPr/>
        </p:nvSpPr>
        <p:spPr>
          <a:xfrm>
            <a:off x="8208319" y="2216885"/>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sp>
        <p:nvSpPr>
          <p:cNvPr id="145" name="TextBox 144"/>
          <p:cNvSpPr txBox="1"/>
          <p:nvPr/>
        </p:nvSpPr>
        <p:spPr>
          <a:xfrm>
            <a:off x="7198609" y="8441544"/>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⑤</a:t>
            </a:r>
          </a:p>
        </p:txBody>
      </p:sp>
      <p:sp>
        <p:nvSpPr>
          <p:cNvPr id="147" name="TextBox 146"/>
          <p:cNvSpPr txBox="1"/>
          <p:nvPr/>
        </p:nvSpPr>
        <p:spPr>
          <a:xfrm>
            <a:off x="9601271" y="1126679"/>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⑥</a:t>
            </a:r>
          </a:p>
        </p:txBody>
      </p:sp>
      <p:sp>
        <p:nvSpPr>
          <p:cNvPr id="150" name="TextBox 14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54" name="TextBox 1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57" name="직사각형 15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80" name="직선 연결선 17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82" name="직사각형 18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3" name="TextBox 18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84" name="직사각형 18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사각형 설명선 92"/>
          <p:cNvSpPr/>
          <p:nvPr/>
        </p:nvSpPr>
        <p:spPr>
          <a:xfrm>
            <a:off x="5276793" y="919155"/>
            <a:ext cx="3330466" cy="825763"/>
          </a:xfrm>
          <a:prstGeom prst="wedgeRectCallout">
            <a:avLst>
              <a:gd name="adj1" fmla="val -33880"/>
              <a:gd name="adj2" fmla="val 67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a:t>
            </a:r>
            <a:r>
              <a:rPr lang="ko-KR" altLang="en-US" sz="1200"/>
              <a:t>업무 불러오기</a:t>
            </a:r>
            <a:r>
              <a:rPr lang="en-US" altLang="ko-KR" sz="1200"/>
              <a:t>“</a:t>
            </a:r>
            <a:r>
              <a:rPr lang="ko-KR" altLang="en-US" sz="1200"/>
              <a:t>의 조회 조건</a:t>
            </a:r>
            <a:endParaRPr lang="en-US" altLang="ko-KR" sz="1200"/>
          </a:p>
          <a:p>
            <a:r>
              <a:rPr lang="en-US" altLang="ko-KR" sz="1200"/>
              <a:t>- </a:t>
            </a:r>
            <a:r>
              <a:rPr lang="ko-KR" altLang="en-US" sz="1200"/>
              <a:t>이미 등록된 실적이 있다면 조회</a:t>
            </a:r>
            <a:r>
              <a:rPr lang="en-US" altLang="ko-KR" sz="1200"/>
              <a:t>(</a:t>
            </a:r>
            <a:r>
              <a:rPr lang="ko-KR" altLang="en-US" sz="1200"/>
              <a:t>상세보기</a:t>
            </a:r>
            <a:r>
              <a:rPr lang="en-US" altLang="ko-KR" sz="1200"/>
              <a:t>)</a:t>
            </a:r>
          </a:p>
          <a:p>
            <a:r>
              <a:rPr lang="en-US" altLang="ko-KR" sz="1200"/>
              <a:t>- </a:t>
            </a:r>
            <a:r>
              <a:rPr lang="ko-KR" altLang="en-US" sz="1200"/>
              <a:t>이외에 프로젝트의 </a:t>
            </a:r>
            <a:r>
              <a:rPr lang="en-US" altLang="ko-KR" sz="1200"/>
              <a:t>TASK(</a:t>
            </a:r>
            <a:r>
              <a:rPr lang="ko-KR" altLang="en-US" sz="1200"/>
              <a:t>업무</a:t>
            </a:r>
            <a:r>
              <a:rPr lang="en-US" altLang="ko-KR" sz="1200"/>
              <a:t>)</a:t>
            </a:r>
            <a:r>
              <a:rPr lang="ko-KR" altLang="en-US" sz="1200"/>
              <a:t>에 있다면 조회</a:t>
            </a:r>
            <a:endParaRPr lang="en-US" altLang="ko-KR" sz="1200"/>
          </a:p>
          <a:p>
            <a:r>
              <a:rPr lang="en-US" altLang="ko-KR" sz="1200"/>
              <a:t>- </a:t>
            </a:r>
            <a:r>
              <a:rPr lang="ko-KR" altLang="en-US" sz="1200"/>
              <a:t>이외에 </a:t>
            </a:r>
            <a:r>
              <a:rPr lang="en-US" altLang="ko-KR" sz="1200"/>
              <a:t>“</a:t>
            </a:r>
            <a:r>
              <a:rPr lang="ko-KR" altLang="en-US" sz="1200"/>
              <a:t>개인업무</a:t>
            </a:r>
            <a:r>
              <a:rPr lang="en-US" altLang="ko-KR" sz="1200"/>
              <a:t>＂</a:t>
            </a:r>
            <a:r>
              <a:rPr lang="ko-KR" altLang="en-US" sz="1200"/>
              <a:t>로 지정된 업무 조회</a:t>
            </a:r>
            <a:endParaRPr lang="en-US" altLang="ko-KR" sz="1200"/>
          </a:p>
        </p:txBody>
      </p:sp>
      <p:sp>
        <p:nvSpPr>
          <p:cNvPr id="146" name="TextBox 145"/>
          <p:cNvSpPr txBox="1"/>
          <p:nvPr/>
        </p:nvSpPr>
        <p:spPr>
          <a:xfrm>
            <a:off x="9118606" y="8460249"/>
            <a:ext cx="1315857" cy="276999"/>
          </a:xfrm>
          <a:prstGeom prst="rect">
            <a:avLst/>
          </a:prstGeom>
          <a:noFill/>
        </p:spPr>
        <p:txBody>
          <a:bodyPr wrap="square" rtlCol="0">
            <a:spAutoFit/>
          </a:bodyPr>
          <a:lstStyle/>
          <a:p>
            <a:pPr algn="ctr"/>
            <a:r>
              <a:rPr lang="en-US" altLang="ko-KR" sz="1200"/>
              <a:t>(</a:t>
            </a:r>
            <a:r>
              <a:rPr lang="ko-KR" altLang="en-US" sz="1200"/>
              <a:t>개인업무 등록</a:t>
            </a:r>
            <a:r>
              <a:rPr lang="en-US" altLang="ko-KR" sz="1200"/>
              <a:t>)</a:t>
            </a:r>
            <a:endParaRPr lang="ko-KR" altLang="en-US" sz="1200"/>
          </a:p>
        </p:txBody>
      </p:sp>
    </p:spTree>
    <p:extLst>
      <p:ext uri="{BB962C8B-B14F-4D97-AF65-F5344CB8AC3E}">
        <p14:creationId xmlns:p14="http://schemas.microsoft.com/office/powerpoint/2010/main" val="2428367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업무 실적 등록</a:t>
            </a:r>
            <a:r>
              <a:rPr lang="en-US" altLang="ko-KR"/>
              <a:t>/</a:t>
            </a:r>
            <a:r>
              <a:rPr lang="ko-KR" altLang="en-US"/>
              <a:t>수정</a:t>
            </a:r>
            <a:r>
              <a:rPr lang="en-US" altLang="ko-KR"/>
              <a:t>/</a:t>
            </a:r>
            <a:r>
              <a:rPr lang="ko-KR" altLang="en-US"/>
              <a:t>상세보기</a:t>
            </a:r>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 실적 관리</a:t>
            </a:r>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190141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업무 실적 관리하기</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142" name="직사각형 141">
            <a:extLst>
              <a:ext uri="{FF2B5EF4-FFF2-40B4-BE49-F238E27FC236}">
                <a16:creationId xmlns="" xmlns:a16="http://schemas.microsoft.com/office/drawing/2014/main" id="{658E5126-AACF-A3A4-C4AB-FB69EC9D891B}"/>
              </a:ext>
            </a:extLst>
          </p:cNvPr>
          <p:cNvSpPr/>
          <p:nvPr/>
        </p:nvSpPr>
        <p:spPr>
          <a:xfrm>
            <a:off x="2720498" y="1584730"/>
            <a:ext cx="6875230" cy="169246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sp>
        <p:nvSpPr>
          <p:cNvPr id="158" name="직사각형 157">
            <a:extLst>
              <a:ext uri="{FF2B5EF4-FFF2-40B4-BE49-F238E27FC236}">
                <a16:creationId xmlns="" xmlns:a16="http://schemas.microsoft.com/office/drawing/2014/main" id="{D74379F0-724D-696F-1739-238AB67735E9}"/>
              </a:ext>
            </a:extLst>
          </p:cNvPr>
          <p:cNvSpPr/>
          <p:nvPr/>
        </p:nvSpPr>
        <p:spPr>
          <a:xfrm>
            <a:off x="8280676" y="1654200"/>
            <a:ext cx="68400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진행률</a:t>
            </a:r>
            <a:r>
              <a:rPr lang="en-US" altLang="ko-KR" sz="900">
                <a:solidFill>
                  <a:schemeClr val="tx1"/>
                </a:solidFill>
                <a:latin typeface="나눔고딕" panose="020D0604000000000000" pitchFamily="50" charset="-127"/>
                <a:ea typeface="나눔고딕" panose="020D0604000000000000" pitchFamily="50" charset="-127"/>
              </a:rPr>
              <a:t>(%)</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59" name="직사각형 158">
            <a:extLst>
              <a:ext uri="{FF2B5EF4-FFF2-40B4-BE49-F238E27FC236}">
                <a16:creationId xmlns="" xmlns:a16="http://schemas.microsoft.com/office/drawing/2014/main" id="{7A736113-7561-3AF0-E4DE-22DF33B9FD19}"/>
              </a:ext>
            </a:extLst>
          </p:cNvPr>
          <p:cNvSpPr/>
          <p:nvPr/>
        </p:nvSpPr>
        <p:spPr>
          <a:xfrm>
            <a:off x="9016676" y="1654200"/>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15</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0" name="직사각형 159">
            <a:extLst>
              <a:ext uri="{FF2B5EF4-FFF2-40B4-BE49-F238E27FC236}">
                <a16:creationId xmlns="" xmlns:a16="http://schemas.microsoft.com/office/drawing/2014/main" id="{71851AE6-5F28-0A9B-746B-266C45497961}"/>
              </a:ext>
            </a:extLst>
          </p:cNvPr>
          <p:cNvSpPr/>
          <p:nvPr/>
        </p:nvSpPr>
        <p:spPr>
          <a:xfrm>
            <a:off x="2803384" y="1654200"/>
            <a:ext cx="648000" cy="252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a:solidFill>
                  <a:schemeClr val="tx1"/>
                </a:solidFill>
                <a:latin typeface="나눔고딕" panose="020D0604000000000000" pitchFamily="50" charset="-127"/>
                <a:ea typeface="나눔고딕" panose="020D0604000000000000" pitchFamily="50" charset="-127"/>
              </a:rPr>
              <a:t>개인업무</a:t>
            </a:r>
          </a:p>
        </p:txBody>
      </p:sp>
      <p:sp>
        <p:nvSpPr>
          <p:cNvPr id="161" name="직사각형 160">
            <a:extLst>
              <a:ext uri="{FF2B5EF4-FFF2-40B4-BE49-F238E27FC236}">
                <a16:creationId xmlns="" xmlns:a16="http://schemas.microsoft.com/office/drawing/2014/main" id="{8733C555-36CD-E1CD-7069-C65DC4A26207}"/>
              </a:ext>
            </a:extLst>
          </p:cNvPr>
          <p:cNvSpPr/>
          <p:nvPr/>
        </p:nvSpPr>
        <p:spPr>
          <a:xfrm>
            <a:off x="3497736" y="1964477"/>
            <a:ext cx="4500002" cy="615527"/>
          </a:xfrm>
          <a:prstGeom prst="rect">
            <a:avLst/>
          </a:prstGeom>
          <a:solidFill>
            <a:schemeClr val="bg1"/>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가속도 시스템 </a:t>
            </a:r>
            <a:r>
              <a:rPr lang="ko-KR" altLang="en-US" sz="900" err="1">
                <a:solidFill>
                  <a:schemeClr val="tx1"/>
                </a:solidFill>
                <a:latin typeface="나눔고딕" panose="020D0604000000000000" pitchFamily="50" charset="-127"/>
                <a:ea typeface="나눔고딕" panose="020D0604000000000000" pitchFamily="50" charset="-127"/>
              </a:rPr>
              <a:t>로그인창</a:t>
            </a:r>
            <a:r>
              <a:rPr lang="ko-KR" altLang="en-US" sz="900">
                <a:solidFill>
                  <a:schemeClr val="tx1"/>
                </a:solidFill>
                <a:latin typeface="나눔고딕" panose="020D0604000000000000" pitchFamily="50" charset="-127"/>
                <a:ea typeface="나눔고딕" panose="020D0604000000000000" pitchFamily="50" charset="-127"/>
              </a:rPr>
              <a:t> 계정 자동등록 오류 수정</a:t>
            </a:r>
          </a:p>
          <a:p>
            <a:pPr algn="just"/>
            <a:r>
              <a:rPr lang="en-US" altLang="ko-KR" sz="900">
                <a:solidFill>
                  <a:schemeClr val="tx1"/>
                </a:solidFill>
                <a:latin typeface="나눔고딕" panose="020D0604000000000000" pitchFamily="50" charset="-127"/>
                <a:ea typeface="나눔고딕" panose="020D0604000000000000" pitchFamily="50" charset="-127"/>
              </a:rPr>
              <a:t>- </a:t>
            </a:r>
            <a:r>
              <a:rPr lang="ko-KR" altLang="en-US" sz="900">
                <a:solidFill>
                  <a:schemeClr val="tx1"/>
                </a:solidFill>
                <a:latin typeface="나눔고딕" panose="020D0604000000000000" pitchFamily="50" charset="-127"/>
                <a:ea typeface="나눔고딕" panose="020D0604000000000000" pitchFamily="50" charset="-127"/>
              </a:rPr>
              <a:t>권한에 따른 메뉴 표출 변경</a:t>
            </a:r>
            <a:endParaRPr lang="en-US" altLang="ko-KR" sz="900">
              <a:solidFill>
                <a:schemeClr val="tx1"/>
              </a:solidFill>
              <a:latin typeface="나눔고딕" panose="020D0604000000000000" pitchFamily="50" charset="-127"/>
              <a:ea typeface="나눔고딕" panose="020D0604000000000000" pitchFamily="50" charset="-127"/>
            </a:endParaRPr>
          </a:p>
          <a:p>
            <a:pPr algn="just"/>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2" name="직사각형 161">
            <a:extLst>
              <a:ext uri="{FF2B5EF4-FFF2-40B4-BE49-F238E27FC236}">
                <a16:creationId xmlns="" xmlns:a16="http://schemas.microsoft.com/office/drawing/2014/main" id="{2EEE2A61-F8D7-136A-FF75-0B6BBC318BB9}"/>
              </a:ext>
            </a:extLst>
          </p:cNvPr>
          <p:cNvSpPr/>
          <p:nvPr/>
        </p:nvSpPr>
        <p:spPr>
          <a:xfrm>
            <a:off x="2798349" y="1963177"/>
            <a:ext cx="621661" cy="5993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내용</a:t>
            </a:r>
          </a:p>
        </p:txBody>
      </p:sp>
      <p:sp>
        <p:nvSpPr>
          <p:cNvPr id="163" name="직사각형 162">
            <a:extLst>
              <a:ext uri="{FF2B5EF4-FFF2-40B4-BE49-F238E27FC236}">
                <a16:creationId xmlns="" xmlns:a16="http://schemas.microsoft.com/office/drawing/2014/main" id="{17ECD20F-819B-FC74-5F84-98AA83681928}"/>
              </a:ext>
            </a:extLst>
          </p:cNvPr>
          <p:cNvSpPr/>
          <p:nvPr/>
        </p:nvSpPr>
        <p:spPr>
          <a:xfrm>
            <a:off x="8275423" y="2278822"/>
            <a:ext cx="1152000"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solidFill>
                <a:latin typeface="나눔고딕" panose="020D0604000000000000" pitchFamily="50" charset="-127"/>
                <a:ea typeface="나눔고딕" panose="020D0604000000000000" pitchFamily="50" charset="-127"/>
              </a:rPr>
              <a:t>삭제</a:t>
            </a:r>
          </a:p>
        </p:txBody>
      </p:sp>
      <p:sp>
        <p:nvSpPr>
          <p:cNvPr id="164" name="직사각형 163">
            <a:extLst>
              <a:ext uri="{FF2B5EF4-FFF2-40B4-BE49-F238E27FC236}">
                <a16:creationId xmlns="" xmlns:a16="http://schemas.microsoft.com/office/drawing/2014/main" id="{F75AA641-21C3-5DA6-6DA2-24AFCE67B41F}"/>
              </a:ext>
            </a:extLst>
          </p:cNvPr>
          <p:cNvSpPr/>
          <p:nvPr/>
        </p:nvSpPr>
        <p:spPr>
          <a:xfrm>
            <a:off x="3497738" y="1654199"/>
            <a:ext cx="4500000" cy="2473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900" err="1">
                <a:solidFill>
                  <a:schemeClr val="tx1"/>
                </a:solidFill>
                <a:latin typeface="나눔고딕" panose="020D0604000000000000" pitchFamily="50" charset="-127"/>
                <a:ea typeface="나눔고딕" panose="020D0604000000000000" pitchFamily="50" charset="-127"/>
              </a:rPr>
              <a:t>작업명</a:t>
            </a:r>
            <a:r>
              <a:rPr lang="ko-KR" altLang="en-US" sz="900">
                <a:solidFill>
                  <a:schemeClr val="tx1"/>
                </a:solidFill>
                <a:latin typeface="나눔고딕" panose="020D0604000000000000" pitchFamily="50" charset="-127"/>
                <a:ea typeface="나눔고딕" panose="020D0604000000000000" pitchFamily="50" charset="-127"/>
              </a:rPr>
              <a:t> </a:t>
            </a:r>
            <a:r>
              <a:rPr lang="en-US" altLang="ko-KR" sz="900">
                <a:solidFill>
                  <a:schemeClr val="tx1"/>
                </a:solidFill>
                <a:latin typeface="나눔고딕" panose="020D0604000000000000" pitchFamily="50" charset="-127"/>
                <a:ea typeface="나눔고딕" panose="020D0604000000000000" pitchFamily="50" charset="-127"/>
              </a:rPr>
              <a:t>#3</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165" name="직사각형 164"/>
          <p:cNvSpPr/>
          <p:nvPr/>
        </p:nvSpPr>
        <p:spPr>
          <a:xfrm>
            <a:off x="8275423" y="1951879"/>
            <a:ext cx="1152000" cy="254208"/>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나눔고딕" panose="020D0604000000000000" pitchFamily="50" charset="-127"/>
                <a:ea typeface="나눔고딕" panose="020D0604000000000000" pitchFamily="50" charset="-127"/>
              </a:rPr>
              <a:t>□ </a:t>
            </a:r>
            <a:r>
              <a:rPr lang="ko-KR" altLang="en-US" sz="1000" err="1">
                <a:solidFill>
                  <a:schemeClr val="tx1"/>
                </a:solidFill>
                <a:latin typeface="나눔고딕" panose="020D0604000000000000" pitchFamily="50" charset="-127"/>
                <a:ea typeface="나눔고딕" panose="020D0604000000000000" pitchFamily="50" charset="-127"/>
              </a:rPr>
              <a:t>미진행</a:t>
            </a:r>
            <a:endParaRPr lang="en-US" altLang="ko-KR" sz="1000">
              <a:solidFill>
                <a:schemeClr val="tx1"/>
              </a:solidFill>
              <a:latin typeface="나눔고딕" panose="020D0604000000000000" pitchFamily="50" charset="-127"/>
              <a:ea typeface="나눔고딕" panose="020D0604000000000000" pitchFamily="50" charset="-127"/>
            </a:endParaRPr>
          </a:p>
        </p:txBody>
      </p:sp>
      <p:graphicFrame>
        <p:nvGraphicFramePr>
          <p:cNvPr id="166" name="표 165"/>
          <p:cNvGraphicFramePr>
            <a:graphicFrameLocks noGrp="1"/>
          </p:cNvGraphicFramePr>
          <p:nvPr>
            <p:extLst>
              <p:ext uri="{D42A27DB-BD31-4B8C-83A1-F6EECF244321}">
                <p14:modId xmlns:p14="http://schemas.microsoft.com/office/powerpoint/2010/main" val="1793904382"/>
              </p:ext>
            </p:extLst>
          </p:nvPr>
        </p:nvGraphicFramePr>
        <p:xfrm>
          <a:off x="3506882" y="2655155"/>
          <a:ext cx="4490857" cy="529638"/>
        </p:xfrm>
        <a:graphic>
          <a:graphicData uri="http://schemas.openxmlformats.org/drawingml/2006/table">
            <a:tbl>
              <a:tblPr firstRow="1" bandRow="1"/>
              <a:tblGrid>
                <a:gridCol w="641551">
                  <a:extLst>
                    <a:ext uri="{9D8B030D-6E8A-4147-A177-3AD203B41FA5}">
                      <a16:colId xmlns="" xmlns:a16="http://schemas.microsoft.com/office/drawing/2014/main" val="20000"/>
                    </a:ext>
                  </a:extLst>
                </a:gridCol>
                <a:gridCol w="641551">
                  <a:extLst>
                    <a:ext uri="{9D8B030D-6E8A-4147-A177-3AD203B41FA5}">
                      <a16:colId xmlns="" xmlns:a16="http://schemas.microsoft.com/office/drawing/2014/main" val="20001"/>
                    </a:ext>
                  </a:extLst>
                </a:gridCol>
                <a:gridCol w="641551">
                  <a:extLst>
                    <a:ext uri="{9D8B030D-6E8A-4147-A177-3AD203B41FA5}">
                      <a16:colId xmlns="" xmlns:a16="http://schemas.microsoft.com/office/drawing/2014/main" val="20002"/>
                    </a:ext>
                  </a:extLst>
                </a:gridCol>
                <a:gridCol w="641551">
                  <a:extLst>
                    <a:ext uri="{9D8B030D-6E8A-4147-A177-3AD203B41FA5}">
                      <a16:colId xmlns="" xmlns:a16="http://schemas.microsoft.com/office/drawing/2014/main" val="20003"/>
                    </a:ext>
                  </a:extLst>
                </a:gridCol>
                <a:gridCol w="641551">
                  <a:extLst>
                    <a:ext uri="{9D8B030D-6E8A-4147-A177-3AD203B41FA5}">
                      <a16:colId xmlns="" xmlns:a16="http://schemas.microsoft.com/office/drawing/2014/main" val="20004"/>
                    </a:ext>
                  </a:extLst>
                </a:gridCol>
                <a:gridCol w="641551">
                  <a:extLst>
                    <a:ext uri="{9D8B030D-6E8A-4147-A177-3AD203B41FA5}">
                      <a16:colId xmlns="" xmlns:a16="http://schemas.microsoft.com/office/drawing/2014/main" val="20005"/>
                    </a:ext>
                  </a:extLst>
                </a:gridCol>
                <a:gridCol w="641551">
                  <a:extLst>
                    <a:ext uri="{9D8B030D-6E8A-4147-A177-3AD203B41FA5}">
                      <a16:colId xmlns="" xmlns:a16="http://schemas.microsoft.com/office/drawing/2014/main"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167" name="직사각형 166">
            <a:extLst>
              <a:ext uri="{FF2B5EF4-FFF2-40B4-BE49-F238E27FC236}">
                <a16:creationId xmlns="" xmlns:a16="http://schemas.microsoft.com/office/drawing/2014/main" id="{8733C555-36CD-E1CD-7069-C65DC4A26207}"/>
              </a:ext>
            </a:extLst>
          </p:cNvPr>
          <p:cNvSpPr/>
          <p:nvPr/>
        </p:nvSpPr>
        <p:spPr>
          <a:xfrm>
            <a:off x="3620063"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 xmlns:a16="http://schemas.microsoft.com/office/drawing/2014/main" id="{8733C555-36CD-E1CD-7069-C65DC4A26207}"/>
              </a:ext>
            </a:extLst>
          </p:cNvPr>
          <p:cNvSpPr/>
          <p:nvPr/>
        </p:nvSpPr>
        <p:spPr>
          <a:xfrm>
            <a:off x="4270670"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 xmlns:a16="http://schemas.microsoft.com/office/drawing/2014/main" id="{8733C555-36CD-E1CD-7069-C65DC4A26207}"/>
              </a:ext>
            </a:extLst>
          </p:cNvPr>
          <p:cNvSpPr/>
          <p:nvPr/>
        </p:nvSpPr>
        <p:spPr>
          <a:xfrm>
            <a:off x="4921277"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a:extLst>
              <a:ext uri="{FF2B5EF4-FFF2-40B4-BE49-F238E27FC236}">
                <a16:creationId xmlns="" xmlns:a16="http://schemas.microsoft.com/office/drawing/2014/main" id="{8733C555-36CD-E1CD-7069-C65DC4A26207}"/>
              </a:ext>
            </a:extLst>
          </p:cNvPr>
          <p:cNvSpPr/>
          <p:nvPr/>
        </p:nvSpPr>
        <p:spPr>
          <a:xfrm>
            <a:off x="5571884"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a:extLst>
              <a:ext uri="{FF2B5EF4-FFF2-40B4-BE49-F238E27FC236}">
                <a16:creationId xmlns="" xmlns:a16="http://schemas.microsoft.com/office/drawing/2014/main" id="{8733C555-36CD-E1CD-7069-C65DC4A26207}"/>
              </a:ext>
            </a:extLst>
          </p:cNvPr>
          <p:cNvSpPr/>
          <p:nvPr/>
        </p:nvSpPr>
        <p:spPr>
          <a:xfrm>
            <a:off x="6222491"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3" name="직사각형 172">
            <a:extLst>
              <a:ext uri="{FF2B5EF4-FFF2-40B4-BE49-F238E27FC236}">
                <a16:creationId xmlns="" xmlns:a16="http://schemas.microsoft.com/office/drawing/2014/main" id="{8733C555-36CD-E1CD-7069-C65DC4A26207}"/>
              </a:ext>
            </a:extLst>
          </p:cNvPr>
          <p:cNvSpPr/>
          <p:nvPr/>
        </p:nvSpPr>
        <p:spPr>
          <a:xfrm>
            <a:off x="6873098"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직사각형 173">
            <a:extLst>
              <a:ext uri="{FF2B5EF4-FFF2-40B4-BE49-F238E27FC236}">
                <a16:creationId xmlns="" xmlns:a16="http://schemas.microsoft.com/office/drawing/2014/main" id="{8733C555-36CD-E1CD-7069-C65DC4A26207}"/>
              </a:ext>
            </a:extLst>
          </p:cNvPr>
          <p:cNvSpPr/>
          <p:nvPr/>
        </p:nvSpPr>
        <p:spPr>
          <a:xfrm>
            <a:off x="7523703" y="2966157"/>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5" name="직사각형 174">
            <a:extLst>
              <a:ext uri="{FF2B5EF4-FFF2-40B4-BE49-F238E27FC236}">
                <a16:creationId xmlns="" xmlns:a16="http://schemas.microsoft.com/office/drawing/2014/main" id="{2EEE2A61-F8D7-136A-FF75-0B6BBC318BB9}"/>
              </a:ext>
            </a:extLst>
          </p:cNvPr>
          <p:cNvSpPr/>
          <p:nvPr/>
        </p:nvSpPr>
        <p:spPr>
          <a:xfrm>
            <a:off x="2801454" y="2638941"/>
            <a:ext cx="621661"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소요</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시간</a:t>
            </a:r>
          </a:p>
        </p:txBody>
      </p:sp>
      <p:sp>
        <p:nvSpPr>
          <p:cNvPr id="145" name="TextBox 144"/>
          <p:cNvSpPr txBox="1"/>
          <p:nvPr/>
        </p:nvSpPr>
        <p:spPr>
          <a:xfrm>
            <a:off x="2822509" y="6915680"/>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⑤</a:t>
            </a:r>
          </a:p>
        </p:txBody>
      </p:sp>
      <p:sp>
        <p:nvSpPr>
          <p:cNvPr id="150" name="TextBox 14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54" name="TextBox 153"/>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57" name="직사각형 15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80" name="직선 연결선 17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000" kern="0">
                <a:solidFill>
                  <a:prstClr val="black"/>
                </a:solidFill>
                <a:latin typeface="나눔고딕" panose="020D0604000000000000" pitchFamily="50" charset="-127"/>
                <a:ea typeface="나눔고딕" panose="020D0604000000000000" pitchFamily="50" charset="-127"/>
              </a:rPr>
              <a:t>업무 보고함</a:t>
            </a:r>
            <a:endParaRPr kumimoji="0" lang="ko-KR" altLang="en-US" sz="1000" b="0" i="0" u="none" strike="noStrike" kern="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endParaRPr>
          </a:p>
        </p:txBody>
      </p:sp>
      <p:sp>
        <p:nvSpPr>
          <p:cNvPr id="182" name="직사각형 18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3" name="TextBox 18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84" name="직사각형 18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26" name="직사각형 225">
            <a:extLst>
              <a:ext uri="{FF2B5EF4-FFF2-40B4-BE49-F238E27FC236}">
                <a16:creationId xmlns="" xmlns:a16="http://schemas.microsoft.com/office/drawing/2014/main" id="{658E5126-AACF-A3A4-C4AB-FB69EC9D891B}"/>
              </a:ext>
            </a:extLst>
          </p:cNvPr>
          <p:cNvSpPr/>
          <p:nvPr/>
        </p:nvSpPr>
        <p:spPr>
          <a:xfrm>
            <a:off x="2720499" y="3753502"/>
            <a:ext cx="6875229" cy="2886954"/>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나눔고딕" panose="020D0604000000000000" pitchFamily="50" charset="-127"/>
              <a:ea typeface="나눔고딕" panose="020D0604000000000000" pitchFamily="50" charset="-127"/>
            </a:endParaRPr>
          </a:p>
        </p:txBody>
      </p:sp>
      <p:grpSp>
        <p:nvGrpSpPr>
          <p:cNvPr id="230" name="Select">
            <a:extLst>
              <a:ext uri="{FF2B5EF4-FFF2-40B4-BE49-F238E27FC236}">
                <a16:creationId xmlns="" xmlns:a16="http://schemas.microsoft.com/office/drawing/2014/main" id="{BE602F2B-21BF-C242-C88D-4ACD1048A2CF}"/>
              </a:ext>
            </a:extLst>
          </p:cNvPr>
          <p:cNvGrpSpPr/>
          <p:nvPr/>
        </p:nvGrpSpPr>
        <p:grpSpPr>
          <a:xfrm>
            <a:off x="2833075" y="3903671"/>
            <a:ext cx="1476000" cy="283303"/>
            <a:chOff x="595685" y="1259287"/>
            <a:chExt cx="1623600" cy="311633"/>
          </a:xfrm>
        </p:grpSpPr>
        <p:sp>
          <p:nvSpPr>
            <p:cNvPr id="231" name="Input">
              <a:extLst>
                <a:ext uri="{FF2B5EF4-FFF2-40B4-BE49-F238E27FC236}">
                  <a16:creationId xmlns="" xmlns:a16="http://schemas.microsoft.com/office/drawing/2014/main" id="{B0BE76C2-6CCF-D0E6-9AB4-A783471C2987}"/>
                </a:ext>
              </a:extLst>
            </p:cNvPr>
            <p:cNvSpPr/>
            <p:nvPr/>
          </p:nvSpPr>
          <p:spPr>
            <a:xfrm>
              <a:off x="595685" y="1259287"/>
              <a:ext cx="1623600" cy="311633"/>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개인업무</a:t>
              </a:r>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고정</a:t>
              </a:r>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32" name="Arrow Down">
              <a:extLst>
                <a:ext uri="{FF2B5EF4-FFF2-40B4-BE49-F238E27FC236}">
                  <a16:creationId xmlns="" xmlns:a16="http://schemas.microsoft.com/office/drawing/2014/main" id="{19F18FF6-DBF2-E9B3-03E5-F7DD58017BC1}"/>
                </a:ext>
              </a:extLst>
            </p:cNvPr>
            <p:cNvSpPr>
              <a:spLocks noChangeAspect="1"/>
            </p:cNvSpPr>
            <p:nvPr/>
          </p:nvSpPr>
          <p:spPr bwMode="auto">
            <a:xfrm flipH="1">
              <a:off x="2010248"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Segoe UI" panose="020B0502040204020203" pitchFamily="34" charset="0"/>
                <a:cs typeface="Segoe UI" panose="020B0502040204020203" pitchFamily="34" charset="0"/>
              </a:endParaRPr>
            </a:p>
          </p:txBody>
        </p:sp>
      </p:grpSp>
      <p:sp>
        <p:nvSpPr>
          <p:cNvPr id="248" name="Input">
            <a:extLst>
              <a:ext uri="{FF2B5EF4-FFF2-40B4-BE49-F238E27FC236}">
                <a16:creationId xmlns="" xmlns:a16="http://schemas.microsoft.com/office/drawing/2014/main" id="{B0BE76C2-6CCF-D0E6-9AB4-A783471C2987}"/>
              </a:ext>
            </a:extLst>
          </p:cNvPr>
          <p:cNvSpPr/>
          <p:nvPr/>
        </p:nvSpPr>
        <p:spPr>
          <a:xfrm>
            <a:off x="3558149" y="4302521"/>
            <a:ext cx="2945929" cy="283303"/>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작업명</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 입력</a:t>
            </a:r>
            <a:endPar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0" name="Input">
            <a:extLst>
              <a:ext uri="{FF2B5EF4-FFF2-40B4-BE49-F238E27FC236}">
                <a16:creationId xmlns="" xmlns:a16="http://schemas.microsoft.com/office/drawing/2014/main" id="{B0BE76C2-6CCF-D0E6-9AB4-A783471C2987}"/>
              </a:ext>
            </a:extLst>
          </p:cNvPr>
          <p:cNvSpPr/>
          <p:nvPr/>
        </p:nvSpPr>
        <p:spPr>
          <a:xfrm>
            <a:off x="3558149" y="4709515"/>
            <a:ext cx="4313050" cy="722912"/>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작업내용 입력</a:t>
            </a:r>
            <a:endPar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a:p>
            <a:r>
              <a:rPr lang="en-US" altLang="ko-KR" sz="900">
                <a:solidFill>
                  <a:schemeClr val="tx1"/>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51" name="직사각형 250">
            <a:extLst>
              <a:ext uri="{FF2B5EF4-FFF2-40B4-BE49-F238E27FC236}">
                <a16:creationId xmlns="" xmlns:a16="http://schemas.microsoft.com/office/drawing/2014/main" id="{669DFEED-0D12-9F9E-2BED-3A8EAA63C6BC}"/>
              </a:ext>
            </a:extLst>
          </p:cNvPr>
          <p:cNvSpPr/>
          <p:nvPr/>
        </p:nvSpPr>
        <p:spPr>
          <a:xfrm>
            <a:off x="2720499" y="3335036"/>
            <a:ext cx="6876284"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t>+</a:t>
            </a:r>
            <a:endParaRPr lang="ko-KR" altLang="en-US" sz="3200"/>
          </a:p>
        </p:txBody>
      </p:sp>
      <p:sp>
        <p:nvSpPr>
          <p:cNvPr id="256" name="TextBox 255"/>
          <p:cNvSpPr txBox="1"/>
          <p:nvPr/>
        </p:nvSpPr>
        <p:spPr>
          <a:xfrm>
            <a:off x="8351105" y="3399978"/>
            <a:ext cx="1315857" cy="276999"/>
          </a:xfrm>
          <a:prstGeom prst="rect">
            <a:avLst/>
          </a:prstGeom>
          <a:noFill/>
        </p:spPr>
        <p:txBody>
          <a:bodyPr wrap="square" rtlCol="0">
            <a:spAutoFit/>
          </a:bodyPr>
          <a:lstStyle/>
          <a:p>
            <a:pPr algn="ctr"/>
            <a:r>
              <a:rPr lang="en-US" altLang="ko-KR" sz="1200"/>
              <a:t>(</a:t>
            </a:r>
            <a:r>
              <a:rPr lang="ko-KR" altLang="en-US" sz="1200"/>
              <a:t>개인업무 등록</a:t>
            </a:r>
            <a:r>
              <a:rPr lang="en-US" altLang="ko-KR" sz="1200"/>
              <a:t>)</a:t>
            </a:r>
            <a:endParaRPr lang="ko-KR" altLang="en-US" sz="1200"/>
          </a:p>
        </p:txBody>
      </p:sp>
      <p:grpSp>
        <p:nvGrpSpPr>
          <p:cNvPr id="257" name="Select">
            <a:extLst>
              <a:ext uri="{FF2B5EF4-FFF2-40B4-BE49-F238E27FC236}">
                <a16:creationId xmlns="" xmlns:a16="http://schemas.microsoft.com/office/drawing/2014/main" id="{BE602F2B-21BF-C242-C88D-4ACD1048A2CF}"/>
              </a:ext>
            </a:extLst>
          </p:cNvPr>
          <p:cNvGrpSpPr/>
          <p:nvPr/>
        </p:nvGrpSpPr>
        <p:grpSpPr>
          <a:xfrm>
            <a:off x="6698297" y="4280324"/>
            <a:ext cx="1187998" cy="307726"/>
            <a:chOff x="1011399" y="1245854"/>
            <a:chExt cx="1306801" cy="338498"/>
          </a:xfrm>
        </p:grpSpPr>
        <p:sp>
          <p:nvSpPr>
            <p:cNvPr id="258" name="Input">
              <a:extLst>
                <a:ext uri="{FF2B5EF4-FFF2-40B4-BE49-F238E27FC236}">
                  <a16:creationId xmlns="" xmlns:a16="http://schemas.microsoft.com/office/drawing/2014/main" id="{B0BE76C2-6CCF-D0E6-9AB4-A783471C2987}"/>
                </a:ext>
              </a:extLst>
            </p:cNvPr>
            <p:cNvSpPr/>
            <p:nvPr/>
          </p:nvSpPr>
          <p:spPr>
            <a:xfrm>
              <a:off x="1011399" y="1245854"/>
              <a:ext cx="1306801" cy="33849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27432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050">
                  <a:solidFill>
                    <a:schemeClr val="tx1"/>
                  </a:solidFill>
                  <a:latin typeface="나눔고딕" panose="020D0604000000000000" pitchFamily="50" charset="-127"/>
                  <a:ea typeface="나눔고딕" panose="020D0604000000000000" pitchFamily="50" charset="-127"/>
                  <a:cs typeface="Segoe UI" panose="020B0502040204020203" pitchFamily="34" charset="0"/>
                </a:rPr>
                <a:t>작업범주 선택</a:t>
              </a:r>
              <a:endParaRPr lang="en-US" altLang="ko-KR" sz="1050">
                <a:solidFill>
                  <a:schemeClr val="tx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2" name="Arrow Down">
              <a:extLst>
                <a:ext uri="{FF2B5EF4-FFF2-40B4-BE49-F238E27FC236}">
                  <a16:creationId xmlns="" xmlns:a16="http://schemas.microsoft.com/office/drawing/2014/main" id="{19F18FF6-DBF2-E9B3-03E5-F7DD58017BC1}"/>
                </a:ext>
              </a:extLst>
            </p:cNvPr>
            <p:cNvSpPr>
              <a:spLocks noChangeAspect="1"/>
            </p:cNvSpPr>
            <p:nvPr/>
          </p:nvSpPr>
          <p:spPr bwMode="auto">
            <a:xfrm flipH="1">
              <a:off x="2113409" y="139701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72" name="Text Box"/>
          <p:cNvSpPr/>
          <p:nvPr/>
        </p:nvSpPr>
        <p:spPr>
          <a:xfrm>
            <a:off x="3577182" y="5616529"/>
            <a:ext cx="828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73"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4473029" y="5622072"/>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4" name="Text Box"/>
          <p:cNvSpPr/>
          <p:nvPr/>
        </p:nvSpPr>
        <p:spPr>
          <a:xfrm>
            <a:off x="4969638" y="5606944"/>
            <a:ext cx="828000" cy="25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a:t>
            </a:r>
          </a:p>
        </p:txBody>
      </p:sp>
      <p:sp>
        <p:nvSpPr>
          <p:cNvPr id="275"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5865485" y="5612487"/>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76" name="직사각형 275">
            <a:extLst>
              <a:ext uri="{FF2B5EF4-FFF2-40B4-BE49-F238E27FC236}">
                <a16:creationId xmlns="" xmlns:a16="http://schemas.microsoft.com/office/drawing/2014/main" id="{2EEE2A61-F8D7-136A-FF75-0B6BBC318BB9}"/>
              </a:ext>
            </a:extLst>
          </p:cNvPr>
          <p:cNvSpPr/>
          <p:nvPr/>
        </p:nvSpPr>
        <p:spPr>
          <a:xfrm>
            <a:off x="2846573" y="4282173"/>
            <a:ext cx="648000" cy="324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err="1">
                <a:solidFill>
                  <a:schemeClr val="tx1"/>
                </a:solidFill>
                <a:latin typeface="나눔고딕" panose="020D0604000000000000" pitchFamily="50" charset="-127"/>
                <a:ea typeface="나눔고딕" panose="020D0604000000000000" pitchFamily="50" charset="-127"/>
              </a:rPr>
              <a:t>작업명</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77" name="직사각형 276">
            <a:extLst>
              <a:ext uri="{FF2B5EF4-FFF2-40B4-BE49-F238E27FC236}">
                <a16:creationId xmlns="" xmlns:a16="http://schemas.microsoft.com/office/drawing/2014/main" id="{2EEE2A61-F8D7-136A-FF75-0B6BBC318BB9}"/>
              </a:ext>
            </a:extLst>
          </p:cNvPr>
          <p:cNvSpPr/>
          <p:nvPr/>
        </p:nvSpPr>
        <p:spPr>
          <a:xfrm>
            <a:off x="2846573" y="4668178"/>
            <a:ext cx="648000" cy="822295"/>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내용</a:t>
            </a:r>
          </a:p>
        </p:txBody>
      </p:sp>
      <p:sp>
        <p:nvSpPr>
          <p:cNvPr id="278" name="직사각형 277">
            <a:extLst>
              <a:ext uri="{FF2B5EF4-FFF2-40B4-BE49-F238E27FC236}">
                <a16:creationId xmlns="" xmlns:a16="http://schemas.microsoft.com/office/drawing/2014/main" id="{2EEE2A61-F8D7-136A-FF75-0B6BBC318BB9}"/>
              </a:ext>
            </a:extLst>
          </p:cNvPr>
          <p:cNvSpPr/>
          <p:nvPr/>
        </p:nvSpPr>
        <p:spPr>
          <a:xfrm>
            <a:off x="2846573" y="5558114"/>
            <a:ext cx="648000" cy="324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작업일자</a:t>
            </a:r>
          </a:p>
        </p:txBody>
      </p:sp>
      <p:sp>
        <p:nvSpPr>
          <p:cNvPr id="10" name="TextBox 9"/>
          <p:cNvSpPr txBox="1"/>
          <p:nvPr/>
        </p:nvSpPr>
        <p:spPr>
          <a:xfrm>
            <a:off x="4652467" y="5590908"/>
            <a:ext cx="368950" cy="338554"/>
          </a:xfrm>
          <a:prstGeom prst="rect">
            <a:avLst/>
          </a:prstGeom>
          <a:noFill/>
        </p:spPr>
        <p:txBody>
          <a:bodyPr wrap="square" rtlCol="0">
            <a:spAutoFit/>
          </a:bodyPr>
          <a:lstStyle/>
          <a:p>
            <a:pPr algn="ctr"/>
            <a:r>
              <a:rPr lang="en-US" altLang="ko-KR" sz="1600"/>
              <a:t>~</a:t>
            </a:r>
            <a:endParaRPr lang="ko-KR" altLang="en-US" sz="1600"/>
          </a:p>
        </p:txBody>
      </p:sp>
      <p:sp>
        <p:nvSpPr>
          <p:cNvPr id="279" name="직사각형 278">
            <a:extLst>
              <a:ext uri="{FF2B5EF4-FFF2-40B4-BE49-F238E27FC236}">
                <a16:creationId xmlns="" xmlns:a16="http://schemas.microsoft.com/office/drawing/2014/main" id="{D74379F0-724D-696F-1739-238AB67735E9}"/>
              </a:ext>
            </a:extLst>
          </p:cNvPr>
          <p:cNvSpPr/>
          <p:nvPr/>
        </p:nvSpPr>
        <p:spPr>
          <a:xfrm>
            <a:off x="8291466" y="3903514"/>
            <a:ext cx="684000" cy="27000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진행률</a:t>
            </a:r>
            <a:r>
              <a:rPr lang="en-US" altLang="ko-KR" sz="900">
                <a:solidFill>
                  <a:schemeClr val="tx1"/>
                </a:solidFill>
                <a:latin typeface="나눔고딕" panose="020D0604000000000000" pitchFamily="50" charset="-127"/>
                <a:ea typeface="나눔고딕" panose="020D0604000000000000" pitchFamily="50" charset="-127"/>
              </a:rPr>
              <a:t>(%)</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80" name="직사각형 279">
            <a:extLst>
              <a:ext uri="{FF2B5EF4-FFF2-40B4-BE49-F238E27FC236}">
                <a16:creationId xmlns="" xmlns:a16="http://schemas.microsoft.com/office/drawing/2014/main" id="{7A736113-7561-3AF0-E4DE-22DF33B9FD19}"/>
              </a:ext>
            </a:extLst>
          </p:cNvPr>
          <p:cNvSpPr/>
          <p:nvPr/>
        </p:nvSpPr>
        <p:spPr>
          <a:xfrm>
            <a:off x="9039189" y="3903514"/>
            <a:ext cx="407436" cy="270000"/>
          </a:xfrm>
          <a:prstGeom prst="rect">
            <a:avLst/>
          </a:prstGeom>
          <a:solidFill>
            <a:schemeClr val="bg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나눔고딕" panose="020D0604000000000000" pitchFamily="50" charset="-127"/>
                <a:ea typeface="나눔고딕" panose="020D0604000000000000" pitchFamily="50" charset="-127"/>
              </a:rPr>
              <a:t>15</a:t>
            </a:r>
            <a:endParaRPr lang="ko-KR" altLang="en-US" sz="900">
              <a:solidFill>
                <a:schemeClr val="tx1"/>
              </a:solidFill>
              <a:latin typeface="나눔고딕" panose="020D0604000000000000" pitchFamily="50" charset="-127"/>
              <a:ea typeface="나눔고딕" panose="020D0604000000000000" pitchFamily="50" charset="-127"/>
            </a:endParaRPr>
          </a:p>
        </p:txBody>
      </p:sp>
      <p:sp>
        <p:nvSpPr>
          <p:cNvPr id="281" name="직사각형 280">
            <a:extLst>
              <a:ext uri="{FF2B5EF4-FFF2-40B4-BE49-F238E27FC236}">
                <a16:creationId xmlns="" xmlns:a16="http://schemas.microsoft.com/office/drawing/2014/main" id="{17ECD20F-819B-FC74-5F84-98AA83681928}"/>
              </a:ext>
            </a:extLst>
          </p:cNvPr>
          <p:cNvSpPr/>
          <p:nvPr/>
        </p:nvSpPr>
        <p:spPr>
          <a:xfrm>
            <a:off x="8286213" y="4281953"/>
            <a:ext cx="1152000" cy="280083"/>
          </a:xfrm>
          <a:prstGeom prst="rect">
            <a:avLst/>
          </a:prstGeom>
          <a:solidFill>
            <a:schemeClr val="bg1">
              <a:lumMod val="65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tx1"/>
                </a:solidFill>
                <a:latin typeface="나눔고딕" panose="020D0604000000000000" pitchFamily="50" charset="-127"/>
                <a:ea typeface="나눔고딕" panose="020D0604000000000000" pitchFamily="50" charset="-127"/>
              </a:rPr>
              <a:t>삭제</a:t>
            </a:r>
          </a:p>
        </p:txBody>
      </p:sp>
      <p:graphicFrame>
        <p:nvGraphicFramePr>
          <p:cNvPr id="291" name="표 290"/>
          <p:cNvGraphicFramePr>
            <a:graphicFrameLocks noGrp="1"/>
          </p:cNvGraphicFramePr>
          <p:nvPr>
            <p:extLst>
              <p:ext uri="{D42A27DB-BD31-4B8C-83A1-F6EECF244321}">
                <p14:modId xmlns:p14="http://schemas.microsoft.com/office/powerpoint/2010/main" val="1169041364"/>
              </p:ext>
            </p:extLst>
          </p:nvPr>
        </p:nvGraphicFramePr>
        <p:xfrm>
          <a:off x="3558149" y="5979380"/>
          <a:ext cx="4313050" cy="529638"/>
        </p:xfrm>
        <a:graphic>
          <a:graphicData uri="http://schemas.openxmlformats.org/drawingml/2006/table">
            <a:tbl>
              <a:tblPr firstRow="1" bandRow="1"/>
              <a:tblGrid>
                <a:gridCol w="616150">
                  <a:extLst>
                    <a:ext uri="{9D8B030D-6E8A-4147-A177-3AD203B41FA5}">
                      <a16:colId xmlns="" xmlns:a16="http://schemas.microsoft.com/office/drawing/2014/main" val="20000"/>
                    </a:ext>
                  </a:extLst>
                </a:gridCol>
                <a:gridCol w="616150">
                  <a:extLst>
                    <a:ext uri="{9D8B030D-6E8A-4147-A177-3AD203B41FA5}">
                      <a16:colId xmlns="" xmlns:a16="http://schemas.microsoft.com/office/drawing/2014/main" val="20001"/>
                    </a:ext>
                  </a:extLst>
                </a:gridCol>
                <a:gridCol w="616150">
                  <a:extLst>
                    <a:ext uri="{9D8B030D-6E8A-4147-A177-3AD203B41FA5}">
                      <a16:colId xmlns="" xmlns:a16="http://schemas.microsoft.com/office/drawing/2014/main" val="20002"/>
                    </a:ext>
                  </a:extLst>
                </a:gridCol>
                <a:gridCol w="616150">
                  <a:extLst>
                    <a:ext uri="{9D8B030D-6E8A-4147-A177-3AD203B41FA5}">
                      <a16:colId xmlns="" xmlns:a16="http://schemas.microsoft.com/office/drawing/2014/main" val="20003"/>
                    </a:ext>
                  </a:extLst>
                </a:gridCol>
                <a:gridCol w="616150">
                  <a:extLst>
                    <a:ext uri="{9D8B030D-6E8A-4147-A177-3AD203B41FA5}">
                      <a16:colId xmlns="" xmlns:a16="http://schemas.microsoft.com/office/drawing/2014/main" val="20004"/>
                    </a:ext>
                  </a:extLst>
                </a:gridCol>
                <a:gridCol w="616150">
                  <a:extLst>
                    <a:ext uri="{9D8B030D-6E8A-4147-A177-3AD203B41FA5}">
                      <a16:colId xmlns="" xmlns:a16="http://schemas.microsoft.com/office/drawing/2014/main" val="20005"/>
                    </a:ext>
                  </a:extLst>
                </a:gridCol>
                <a:gridCol w="616150">
                  <a:extLst>
                    <a:ext uri="{9D8B030D-6E8A-4147-A177-3AD203B41FA5}">
                      <a16:colId xmlns="" xmlns:a16="http://schemas.microsoft.com/office/drawing/2014/main" val="20006"/>
                    </a:ext>
                  </a:extLst>
                </a:gridCol>
              </a:tblGrid>
              <a:tr h="15924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289550">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6350" cap="flat" cmpd="sng" algn="ctr">
                      <a:solidFill>
                        <a:srgbClr val="2E75B6"/>
                      </a:solidFill>
                      <a:prstDash val="solid"/>
                      <a:round/>
                      <a:headEnd type="none" w="med" len="med"/>
                      <a:tailEnd type="none" w="med" len="med"/>
                    </a:lnL>
                    <a:lnR w="6350" cap="flat" cmpd="sng" algn="ctr">
                      <a:solidFill>
                        <a:srgbClr val="2E75B6"/>
                      </a:solidFill>
                      <a:prstDash val="solid"/>
                      <a:round/>
                      <a:headEnd type="none" w="med" len="med"/>
                      <a:tailEnd type="none" w="med" len="med"/>
                    </a:lnR>
                    <a:lnT w="6350" cap="flat" cmpd="sng" algn="ctr">
                      <a:solidFill>
                        <a:srgbClr val="2E75B6"/>
                      </a:solidFill>
                      <a:prstDash val="solid"/>
                      <a:round/>
                      <a:headEnd type="none" w="med" len="med"/>
                      <a:tailEnd type="none" w="med" len="med"/>
                    </a:lnT>
                    <a:lnB w="6350" cap="flat" cmpd="sng" algn="ctr">
                      <a:solidFill>
                        <a:srgbClr val="2E75B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292" name="직사각형 291">
            <a:extLst>
              <a:ext uri="{FF2B5EF4-FFF2-40B4-BE49-F238E27FC236}">
                <a16:creationId xmlns="" xmlns:a16="http://schemas.microsoft.com/office/drawing/2014/main" id="{8733C555-36CD-E1CD-7069-C65DC4A26207}"/>
              </a:ext>
            </a:extLst>
          </p:cNvPr>
          <p:cNvSpPr/>
          <p:nvPr/>
        </p:nvSpPr>
        <p:spPr>
          <a:xfrm>
            <a:off x="3671330"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3" name="직사각형 292">
            <a:extLst>
              <a:ext uri="{FF2B5EF4-FFF2-40B4-BE49-F238E27FC236}">
                <a16:creationId xmlns="" xmlns:a16="http://schemas.microsoft.com/office/drawing/2014/main" id="{8733C555-36CD-E1CD-7069-C65DC4A26207}"/>
              </a:ext>
            </a:extLst>
          </p:cNvPr>
          <p:cNvSpPr/>
          <p:nvPr/>
        </p:nvSpPr>
        <p:spPr>
          <a:xfrm>
            <a:off x="4294583"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4" name="직사각형 293">
            <a:extLst>
              <a:ext uri="{FF2B5EF4-FFF2-40B4-BE49-F238E27FC236}">
                <a16:creationId xmlns="" xmlns:a16="http://schemas.microsoft.com/office/drawing/2014/main" id="{8733C555-36CD-E1CD-7069-C65DC4A26207}"/>
              </a:ext>
            </a:extLst>
          </p:cNvPr>
          <p:cNvSpPr/>
          <p:nvPr/>
        </p:nvSpPr>
        <p:spPr>
          <a:xfrm>
            <a:off x="4917836"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5" name="직사각형 294">
            <a:extLst>
              <a:ext uri="{FF2B5EF4-FFF2-40B4-BE49-F238E27FC236}">
                <a16:creationId xmlns="" xmlns:a16="http://schemas.microsoft.com/office/drawing/2014/main" id="{8733C555-36CD-E1CD-7069-C65DC4A26207}"/>
              </a:ext>
            </a:extLst>
          </p:cNvPr>
          <p:cNvSpPr/>
          <p:nvPr/>
        </p:nvSpPr>
        <p:spPr>
          <a:xfrm>
            <a:off x="5541089"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6" name="직사각형 295">
            <a:extLst>
              <a:ext uri="{FF2B5EF4-FFF2-40B4-BE49-F238E27FC236}">
                <a16:creationId xmlns="" xmlns:a16="http://schemas.microsoft.com/office/drawing/2014/main" id="{8733C555-36CD-E1CD-7069-C65DC4A26207}"/>
              </a:ext>
            </a:extLst>
          </p:cNvPr>
          <p:cNvSpPr/>
          <p:nvPr/>
        </p:nvSpPr>
        <p:spPr>
          <a:xfrm>
            <a:off x="6164342"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7" name="직사각형 296">
            <a:extLst>
              <a:ext uri="{FF2B5EF4-FFF2-40B4-BE49-F238E27FC236}">
                <a16:creationId xmlns="" xmlns:a16="http://schemas.microsoft.com/office/drawing/2014/main" id="{8733C555-36CD-E1CD-7069-C65DC4A26207}"/>
              </a:ext>
            </a:extLst>
          </p:cNvPr>
          <p:cNvSpPr/>
          <p:nvPr/>
        </p:nvSpPr>
        <p:spPr>
          <a:xfrm>
            <a:off x="6787595"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8" name="직사각형 297">
            <a:extLst>
              <a:ext uri="{FF2B5EF4-FFF2-40B4-BE49-F238E27FC236}">
                <a16:creationId xmlns="" xmlns:a16="http://schemas.microsoft.com/office/drawing/2014/main" id="{8733C555-36CD-E1CD-7069-C65DC4A26207}"/>
              </a:ext>
            </a:extLst>
          </p:cNvPr>
          <p:cNvSpPr/>
          <p:nvPr/>
        </p:nvSpPr>
        <p:spPr>
          <a:xfrm>
            <a:off x="7410848" y="6290382"/>
            <a:ext cx="288000" cy="144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endPar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99" name="직사각형 298">
            <a:extLst>
              <a:ext uri="{FF2B5EF4-FFF2-40B4-BE49-F238E27FC236}">
                <a16:creationId xmlns="" xmlns:a16="http://schemas.microsoft.com/office/drawing/2014/main" id="{2EEE2A61-F8D7-136A-FF75-0B6BBC318BB9}"/>
              </a:ext>
            </a:extLst>
          </p:cNvPr>
          <p:cNvSpPr/>
          <p:nvPr/>
        </p:nvSpPr>
        <p:spPr>
          <a:xfrm>
            <a:off x="2846574" y="5969108"/>
            <a:ext cx="648000" cy="524382"/>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나눔고딕" panose="020D0604000000000000" pitchFamily="50" charset="-127"/>
                <a:ea typeface="나눔고딕" panose="020D0604000000000000" pitchFamily="50" charset="-127"/>
              </a:rPr>
              <a:t>소요</a:t>
            </a:r>
            <a:endParaRPr lang="en-US" altLang="ko-KR" sz="900">
              <a:solidFill>
                <a:schemeClr val="tx1"/>
              </a:solidFill>
              <a:latin typeface="나눔고딕" panose="020D0604000000000000" pitchFamily="50" charset="-127"/>
              <a:ea typeface="나눔고딕" panose="020D0604000000000000" pitchFamily="50" charset="-127"/>
            </a:endParaRPr>
          </a:p>
          <a:p>
            <a:pPr algn="ctr"/>
            <a:r>
              <a:rPr lang="ko-KR" altLang="en-US" sz="900">
                <a:solidFill>
                  <a:schemeClr val="tx1"/>
                </a:solidFill>
                <a:latin typeface="나눔고딕" panose="020D0604000000000000" pitchFamily="50" charset="-127"/>
                <a:ea typeface="나눔고딕" panose="020D0604000000000000" pitchFamily="50" charset="-127"/>
              </a:rPr>
              <a:t>시간</a:t>
            </a:r>
          </a:p>
        </p:txBody>
      </p:sp>
      <p:sp>
        <p:nvSpPr>
          <p:cNvPr id="300" name="직사각형 299"/>
          <p:cNvSpPr/>
          <p:nvPr/>
        </p:nvSpPr>
        <p:spPr>
          <a:xfrm>
            <a:off x="8477605" y="7380814"/>
            <a:ext cx="2064895" cy="5199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개인업무만 등록 가능</a:t>
            </a:r>
          </a:p>
        </p:txBody>
      </p:sp>
    </p:spTree>
    <p:extLst>
      <p:ext uri="{BB962C8B-B14F-4D97-AF65-F5344CB8AC3E}">
        <p14:creationId xmlns:p14="http://schemas.microsoft.com/office/powerpoint/2010/main" val="1358529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텍스트 개체 틀 1"/>
          <p:cNvSpPr>
            <a:spLocks noGrp="1"/>
          </p:cNvSpPr>
          <p:nvPr>
            <p:ph type="body" sz="quarter" idx="11"/>
          </p:nvPr>
        </p:nvSpPr>
        <p:spPr>
          <a:xfrm>
            <a:off x="5181618" y="207051"/>
            <a:ext cx="1045666" cy="267780"/>
          </a:xfrm>
        </p:spPr>
        <p:txBody>
          <a:bodyPr/>
          <a:lstStyle/>
          <a:p>
            <a:endParaRPr lang="ko-KR" altLang="en-US"/>
          </a:p>
        </p:txBody>
      </p:sp>
      <p:sp>
        <p:nvSpPr>
          <p:cNvPr id="114" name="텍스트 개체 틀 2"/>
          <p:cNvSpPr>
            <a:spLocks noGrp="1"/>
          </p:cNvSpPr>
          <p:nvPr>
            <p:ph type="body" sz="quarter" idx="12"/>
          </p:nvPr>
        </p:nvSpPr>
        <p:spPr>
          <a:xfrm>
            <a:off x="741487" y="221228"/>
            <a:ext cx="2952626" cy="265316"/>
          </a:xfrm>
        </p:spPr>
        <p:txBody>
          <a:bodyPr/>
          <a:lstStyle/>
          <a:p>
            <a:r>
              <a:rPr lang="ko-KR" altLang="en-US"/>
              <a:t>화면 레이아웃 및 구성</a:t>
            </a:r>
          </a:p>
        </p:txBody>
      </p:sp>
      <p:sp>
        <p:nvSpPr>
          <p:cNvPr id="117" name="텍스트 개체 틀 3"/>
          <p:cNvSpPr>
            <a:spLocks noGrp="1"/>
          </p:cNvSpPr>
          <p:nvPr>
            <p:ph type="body" sz="quarter" idx="14"/>
          </p:nvPr>
        </p:nvSpPr>
        <p:spPr>
          <a:xfrm>
            <a:off x="10854369" y="938554"/>
            <a:ext cx="1511842" cy="5912387"/>
          </a:xfrm>
        </p:spPr>
        <p:txBody>
          <a:bodyPr vert="horz" lIns="72000" tIns="36000" rIns="36000" bIns="36000" rtlCol="0">
            <a:noAutofit/>
          </a:bodyPr>
          <a:lstStyle/>
          <a:p>
            <a:pPr>
              <a:lnSpc>
                <a:spcPts val="1200"/>
              </a:lnSpc>
              <a:spcBef>
                <a:spcPts val="0"/>
              </a:spcBef>
              <a:spcAft>
                <a:spcPts val="300"/>
              </a:spcAft>
            </a:pPr>
            <a:r>
              <a:rPr lang="ko-KR" altLang="en-US" sz="1000">
                <a:latin typeface="나눔고딕" panose="020D0604000000000000" pitchFamily="50" charset="-127"/>
                <a:ea typeface="나눔고딕" panose="020D0604000000000000" pitchFamily="50" charset="-127"/>
              </a:rPr>
              <a:t>화면구성</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1. </a:t>
            </a:r>
            <a:r>
              <a:rPr lang="ko-KR" altLang="en-US" sz="1000">
                <a:latin typeface="나눔고딕" panose="020D0604000000000000" pitchFamily="50" charset="-127"/>
                <a:ea typeface="나눔고딕" panose="020D0604000000000000" pitchFamily="50" charset="-127"/>
              </a:rPr>
              <a:t>유틸리티영역</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 </a:t>
            </a:r>
            <a:r>
              <a:rPr lang="ko-KR" altLang="en-US" sz="1000" err="1">
                <a:latin typeface="나눔고딕" panose="020D0604000000000000" pitchFamily="50" charset="-127"/>
                <a:ea typeface="나눔고딕" panose="020D0604000000000000" pitchFamily="50" charset="-127"/>
              </a:rPr>
              <a:t>로그인정보</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및 </a:t>
            </a:r>
            <a:r>
              <a:rPr lang="ko-KR" altLang="en-US" sz="1000" err="1">
                <a:latin typeface="나눔고딕" panose="020D0604000000000000" pitchFamily="50" charset="-127"/>
                <a:ea typeface="나눔고딕" panose="020D0604000000000000" pitchFamily="50" charset="-127"/>
              </a:rPr>
              <a:t>퀵메뉴기능</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내정보</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err="1">
                <a:latin typeface="나눔고딕" panose="020D0604000000000000" pitchFamily="50" charset="-127"/>
                <a:ea typeface="나눔고딕" panose="020D0604000000000000" pitchFamily="50" charset="-127"/>
              </a:rPr>
              <a:t>웹메일</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err="1">
                <a:latin typeface="나눔고딕" panose="020D0604000000000000" pitchFamily="50" charset="-127"/>
                <a:ea typeface="나눔고딕" panose="020D0604000000000000" pitchFamily="50" charset="-127"/>
              </a:rPr>
              <a:t>웹클라우드</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링크</a:t>
            </a:r>
            <a:r>
              <a:rPr lang="en-US" altLang="ko-KR" sz="1000">
                <a:latin typeface="나눔고딕" panose="020D0604000000000000" pitchFamily="50" charset="-127"/>
                <a:ea typeface="나눔고딕" panose="020D0604000000000000" pitchFamily="50" charset="-127"/>
              </a:rPr>
              <a:t>)</a:t>
            </a:r>
            <a:br>
              <a:rPr lang="en-US" altLang="ko-KR" sz="1000">
                <a:latin typeface="나눔고딕" panose="020D0604000000000000" pitchFamily="50" charset="-127"/>
                <a:ea typeface="나눔고딕" panose="020D0604000000000000" pitchFamily="50" charset="-127"/>
              </a:rPr>
            </a:br>
            <a:r>
              <a:rPr lang="en-US" altLang="ko-KR" sz="900">
                <a:latin typeface="나눔고딕" panose="020D0604000000000000" pitchFamily="50" charset="-127"/>
                <a:ea typeface="나눔고딕" panose="020D0604000000000000" pitchFamily="50" charset="-127"/>
              </a:rPr>
              <a:t>   . http://192,168,5,10</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로그아웃</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클릭 시 로그인 이동</a:t>
            </a:r>
            <a:endParaRPr lang="en-US" altLang="ko-KR" sz="1000">
              <a:solidFill>
                <a:srgbClr val="FF0000"/>
              </a:solidFill>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2. </a:t>
            </a:r>
            <a:r>
              <a:rPr lang="ko-KR" altLang="en-US" sz="1000">
                <a:latin typeface="나눔고딕" panose="020D0604000000000000" pitchFamily="50" charset="-127"/>
                <a:ea typeface="나눔고딕" panose="020D0604000000000000" pitchFamily="50" charset="-127"/>
              </a:rPr>
              <a:t>홈</a:t>
            </a:r>
            <a:r>
              <a:rPr lang="en-US" altLang="ko-KR" sz="1000">
                <a:latin typeface="나눔고딕" panose="020D0604000000000000" pitchFamily="50" charset="-127"/>
                <a:ea typeface="나눔고딕" panose="020D0604000000000000" pitchFamily="50" charset="-127"/>
              </a:rPr>
              <a:t/>
            </a:r>
            <a:br>
              <a:rPr lang="en-US" altLang="ko-KR" sz="1000">
                <a:latin typeface="나눔고딕" panose="020D0604000000000000" pitchFamily="50" charset="-127"/>
                <a:ea typeface="나눔고딕" panose="020D0604000000000000" pitchFamily="50" charset="-127"/>
              </a:rPr>
            </a:br>
            <a:r>
              <a:rPr lang="en-US" altLang="ko-KR" sz="1000">
                <a:latin typeface="나눔고딕" panose="020D0604000000000000" pitchFamily="50" charset="-127"/>
                <a:ea typeface="나눔고딕" panose="020D0604000000000000" pitchFamily="50" charset="-127"/>
              </a:rPr>
              <a:t>  - </a:t>
            </a:r>
            <a:r>
              <a:rPr lang="ko-KR" altLang="en-US" sz="1000">
                <a:latin typeface="나눔고딕" panose="020D0604000000000000" pitchFamily="50" charset="-127"/>
                <a:ea typeface="나눔고딕" panose="020D0604000000000000" pitchFamily="50" charset="-127"/>
              </a:rPr>
              <a:t>클릭 시 메인 이동</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3. </a:t>
            </a:r>
            <a:r>
              <a:rPr lang="ko-KR" altLang="en-US" sz="1000" err="1">
                <a:latin typeface="나눔고딕" panose="020D0604000000000000" pitchFamily="50" charset="-127"/>
                <a:ea typeface="나눔고딕" panose="020D0604000000000000" pitchFamily="50" charset="-127"/>
              </a:rPr>
              <a:t>네비게이션</a:t>
            </a:r>
            <a:r>
              <a:rPr lang="ko-KR" altLang="en-US" sz="1000">
                <a:latin typeface="나눔고딕" panose="020D0604000000000000" pitchFamily="50" charset="-127"/>
                <a:ea typeface="나눔고딕" panose="020D0604000000000000" pitchFamily="50" charset="-127"/>
              </a:rPr>
              <a:t> 영역</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4. </a:t>
            </a:r>
            <a:r>
              <a:rPr lang="en-US" altLang="ko-KR" sz="1000" err="1">
                <a:latin typeface="나눔고딕" panose="020D0604000000000000" pitchFamily="50" charset="-127"/>
                <a:ea typeface="나눔고딕" panose="020D0604000000000000" pitchFamily="50" charset="-127"/>
              </a:rPr>
              <a:t>Braeadcrumbs</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5. </a:t>
            </a:r>
            <a:r>
              <a:rPr lang="ko-KR" altLang="en-US" sz="1000">
                <a:latin typeface="나눔고딕" panose="020D0604000000000000" pitchFamily="50" charset="-127"/>
                <a:ea typeface="나눔고딕" panose="020D0604000000000000" pitchFamily="50" charset="-127"/>
              </a:rPr>
              <a:t>컨텐츠 영역</a:t>
            </a:r>
            <a:endParaRPr lang="en-US" altLang="ko-KR" sz="1000">
              <a:latin typeface="나눔고딕" panose="020D0604000000000000" pitchFamily="50" charset="-127"/>
              <a:ea typeface="나눔고딕" panose="020D0604000000000000" pitchFamily="50" charset="-127"/>
            </a:endParaRPr>
          </a:p>
          <a:p>
            <a:pPr>
              <a:lnSpc>
                <a:spcPts val="1200"/>
              </a:lnSpc>
              <a:spcBef>
                <a:spcPts val="0"/>
              </a:spcBef>
              <a:spcAft>
                <a:spcPts val="300"/>
              </a:spcAft>
            </a:pPr>
            <a:r>
              <a:rPr lang="en-US" altLang="ko-KR" sz="1000">
                <a:latin typeface="나눔고딕" panose="020D0604000000000000" pitchFamily="50" charset="-127"/>
                <a:ea typeface="나눔고딕" panose="020D0604000000000000" pitchFamily="50" charset="-127"/>
              </a:rPr>
              <a:t>6. copyright</a:t>
            </a:r>
          </a:p>
          <a:p>
            <a:pPr>
              <a:lnSpc>
                <a:spcPts val="1200"/>
              </a:lnSpc>
              <a:spcBef>
                <a:spcPts val="0"/>
              </a:spcBef>
              <a:spcAft>
                <a:spcPts val="300"/>
              </a:spcAft>
            </a:pPr>
            <a:endParaRPr lang="ko-KR" altLang="en-US">
              <a:latin typeface="나눔고딕" panose="020D0604000000000000" pitchFamily="50" charset="-127"/>
              <a:ea typeface="나눔고딕" panose="020D0604000000000000" pitchFamily="50" charset="-127"/>
            </a:endParaRPr>
          </a:p>
        </p:txBody>
      </p:sp>
      <p:sp>
        <p:nvSpPr>
          <p:cNvPr id="118" name="텍스트 개체 틀 4"/>
          <p:cNvSpPr>
            <a:spLocks noGrp="1"/>
          </p:cNvSpPr>
          <p:nvPr>
            <p:ph type="body" sz="quarter" idx="16"/>
          </p:nvPr>
        </p:nvSpPr>
        <p:spPr>
          <a:xfrm>
            <a:off x="7420399" y="218764"/>
            <a:ext cx="4028918" cy="267780"/>
          </a:xfrm>
        </p:spPr>
        <p:txBody>
          <a:bodyPr/>
          <a:lstStyle/>
          <a:p>
            <a:r>
              <a:rPr lang="ko-KR" altLang="en-US"/>
              <a:t>공통화면</a:t>
            </a:r>
          </a:p>
        </p:txBody>
      </p:sp>
      <p:grpSp>
        <p:nvGrpSpPr>
          <p:cNvPr id="125" name="Browser" descr="&lt;SmartSettings&gt;&lt;SmartResize enabled=&quot;True&quot; minWidth=&quot;140&quot; minHeight=&quot;50&quot; /&gt;&lt;/SmartSettings&gt;"/>
          <p:cNvGrpSpPr/>
          <p:nvPr>
            <p:custDataLst>
              <p:tags r:id="rId1"/>
            </p:custDataLst>
          </p:nvPr>
        </p:nvGrpSpPr>
        <p:grpSpPr>
          <a:xfrm>
            <a:off x="2821234" y="5745287"/>
            <a:ext cx="5081678" cy="3316841"/>
            <a:chOff x="595684" y="1261242"/>
            <a:chExt cx="6668463" cy="4352544"/>
          </a:xfrm>
        </p:grpSpPr>
        <p:sp>
          <p:nvSpPr>
            <p:cNvPr id="126" name="Window Body" descr="&lt;SmartSettings&gt;&lt;SmartResize anchorLeft=&quot;Absolute&quot; anchorTop=&quot;Absolute&quot; anchorRight=&quot;Absolute&quot; anchorBottom=&quot;Absolute&quot; /&gt;&lt;/SmartSettings&gt;"/>
            <p:cNvSpPr/>
            <p:nvPr>
              <p:custDataLst>
                <p:tags r:id="rId10"/>
              </p:custDataLst>
            </p:nvPr>
          </p:nvSpPr>
          <p:spPr>
            <a:xfrm>
              <a:off x="595684" y="1963279"/>
              <a:ext cx="6668463" cy="365050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7" name="Title Bar" descr="&lt;SmartSettings&gt;&lt;SmartResize anchorLeft=&quot;Absolute&quot; anchorTop=&quot;Absolute&quot; anchorRight=&quot;Absolute&quot; anchorBottom=&quot;None&quot; /&gt;&lt;/SmartSettings&gt;"/>
            <p:cNvSpPr/>
            <p:nvPr>
              <p:custDataLst>
                <p:tags r:id="rId11"/>
              </p:custDataLst>
            </p:nvPr>
          </p:nvSpPr>
          <p:spPr>
            <a:xfrm>
              <a:off x="595685" y="1261242"/>
              <a:ext cx="6668462" cy="70478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Browser</a:t>
              </a:r>
            </a:p>
          </p:txBody>
        </p:sp>
        <p:sp>
          <p:nvSpPr>
            <p:cNvPr id="128" name="Menu Button" descr="&lt;SmartSettings&gt;&lt;SmartResize anchorLeft=&quot;None&quot; anchorTop=&quot;Absolute&quot; anchorRight=&quot;Absolute&quot; anchorBottom=&quot;None&quot; /&gt;&lt;/SmartSettings&gt;"/>
            <p:cNvSpPr>
              <a:spLocks noChangeAspect="1" noEditPoints="1"/>
            </p:cNvSpPr>
            <p:nvPr>
              <p:custDataLst>
                <p:tags r:id="rId12"/>
              </p:custDataLst>
            </p:nvPr>
          </p:nvSpPr>
          <p:spPr bwMode="auto">
            <a:xfrm>
              <a:off x="6951986" y="1664839"/>
              <a:ext cx="195821" cy="147908"/>
            </a:xfrm>
            <a:custGeom>
              <a:avLst/>
              <a:gdLst>
                <a:gd name="T0" fmla="*/ 0 w 415"/>
                <a:gd name="T1" fmla="*/ 309 h 309"/>
                <a:gd name="T2" fmla="*/ 415 w 415"/>
                <a:gd name="T3" fmla="*/ 309 h 309"/>
                <a:gd name="T4" fmla="*/ 0 w 415"/>
                <a:gd name="T5" fmla="*/ 155 h 309"/>
                <a:gd name="T6" fmla="*/ 415 w 415"/>
                <a:gd name="T7" fmla="*/ 155 h 309"/>
                <a:gd name="T8" fmla="*/ 0 w 415"/>
                <a:gd name="T9" fmla="*/ 0 h 309"/>
                <a:gd name="T10" fmla="*/ 415 w 415"/>
                <a:gd name="T11" fmla="*/ 0 h 309"/>
              </a:gdLst>
              <a:ahLst/>
              <a:cxnLst>
                <a:cxn ang="0">
                  <a:pos x="T0" y="T1"/>
                </a:cxn>
                <a:cxn ang="0">
                  <a:pos x="T2" y="T3"/>
                </a:cxn>
                <a:cxn ang="0">
                  <a:pos x="T4" y="T5"/>
                </a:cxn>
                <a:cxn ang="0">
                  <a:pos x="T6" y="T7"/>
                </a:cxn>
                <a:cxn ang="0">
                  <a:pos x="T8" y="T9"/>
                </a:cxn>
                <a:cxn ang="0">
                  <a:pos x="T10" y="T11"/>
                </a:cxn>
              </a:cxnLst>
              <a:rect l="0" t="0" r="r" b="b"/>
              <a:pathLst>
                <a:path w="415" h="309">
                  <a:moveTo>
                    <a:pt x="0" y="309"/>
                  </a:moveTo>
                  <a:lnTo>
                    <a:pt x="415" y="309"/>
                  </a:lnTo>
                  <a:moveTo>
                    <a:pt x="0" y="155"/>
                  </a:moveTo>
                  <a:lnTo>
                    <a:pt x="415" y="155"/>
                  </a:lnTo>
                  <a:moveTo>
                    <a:pt x="0" y="0"/>
                  </a:moveTo>
                  <a:lnTo>
                    <a:pt x="415" y="0"/>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9" name="Close Button" descr="&lt;SmartSettings&gt;&lt;SmartResize anchorLeft=&quot;None&quot; anchorTop=&quot;Absolute&quot; anchorRight=&quot;Absolute&quot; anchorBottom=&quot;None&quot; /&gt;&lt;/SmartSettings&gt;"/>
            <p:cNvSpPr>
              <a:spLocks noEditPoints="1"/>
            </p:cNvSpPr>
            <p:nvPr>
              <p:custDataLst>
                <p:tags r:id="rId13"/>
              </p:custDataLst>
            </p:nvPr>
          </p:nvSpPr>
          <p:spPr bwMode="auto">
            <a:xfrm>
              <a:off x="6987413" y="1354736"/>
              <a:ext cx="129159" cy="124992"/>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0" name="Address Box" descr="&lt;SmartSettings&gt;&lt;SmartResize anchorLeft=&quot;Absolute&quot; anchorTop=&quot;Absolute&quot; anchorRight=&quot;Absolute&quot; anchorBottom=&quot;None&quot; /&gt;&lt;/SmartSettings&gt;"/>
            <p:cNvSpPr/>
            <p:nvPr>
              <p:custDataLst>
                <p:tags r:id="rId14"/>
              </p:custDataLst>
            </p:nvPr>
          </p:nvSpPr>
          <p:spPr>
            <a:xfrm>
              <a:off x="1780541" y="1582802"/>
              <a:ext cx="5055103" cy="31198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37744"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www.example.com</a:t>
              </a:r>
            </a:p>
          </p:txBody>
        </p:sp>
        <p:sp>
          <p:nvSpPr>
            <p:cNvPr id="132" name="Document Icon" descr="&lt;SmartSettings&gt;&lt;SmartResize anchorLeft=&quot;Absolute&quot; anchorTop=&quot;Absolute&quot; anchorRight=&quot;None&quot; anchorBottom=&quot;None&quot; /&gt;&lt;/SmartSettings&gt;"/>
            <p:cNvSpPr>
              <a:spLocks noChangeAspect="1" noEditPoints="1"/>
            </p:cNvSpPr>
            <p:nvPr>
              <p:custDataLst>
                <p:tags r:id="rId15"/>
              </p:custDataLst>
            </p:nvPr>
          </p:nvSpPr>
          <p:spPr bwMode="auto">
            <a:xfrm>
              <a:off x="1880435" y="1651298"/>
              <a:ext cx="122910" cy="174989"/>
            </a:xfrm>
            <a:custGeom>
              <a:avLst/>
              <a:gdLst>
                <a:gd name="T0" fmla="*/ 153 w 260"/>
                <a:gd name="T1" fmla="*/ 7 h 367"/>
                <a:gd name="T2" fmla="*/ 153 w 260"/>
                <a:gd name="T3" fmla="*/ 108 h 367"/>
                <a:gd name="T4" fmla="*/ 253 w 260"/>
                <a:gd name="T5" fmla="*/ 108 h 367"/>
                <a:gd name="T6" fmla="*/ 0 w 260"/>
                <a:gd name="T7" fmla="*/ 0 h 367"/>
                <a:gd name="T8" fmla="*/ 0 w 260"/>
                <a:gd name="T9" fmla="*/ 367 h 367"/>
                <a:gd name="T10" fmla="*/ 260 w 260"/>
                <a:gd name="T11" fmla="*/ 367 h 367"/>
                <a:gd name="T12" fmla="*/ 260 w 260"/>
                <a:gd name="T13" fmla="*/ 100 h 367"/>
                <a:gd name="T14" fmla="*/ 161 w 260"/>
                <a:gd name="T15" fmla="*/ 1 h 367"/>
                <a:gd name="T16" fmla="*/ 0 w 26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67">
                  <a:moveTo>
                    <a:pt x="153" y="7"/>
                  </a:moveTo>
                  <a:lnTo>
                    <a:pt x="153" y="108"/>
                  </a:lnTo>
                  <a:lnTo>
                    <a:pt x="253" y="108"/>
                  </a:lnTo>
                  <a:moveTo>
                    <a:pt x="0" y="0"/>
                  </a:moveTo>
                  <a:lnTo>
                    <a:pt x="0" y="367"/>
                  </a:lnTo>
                  <a:lnTo>
                    <a:pt x="260" y="367"/>
                  </a:lnTo>
                  <a:lnTo>
                    <a:pt x="260" y="100"/>
                  </a:lnTo>
                  <a:lnTo>
                    <a:pt x="161" y="1"/>
                  </a:lnTo>
                  <a:lnTo>
                    <a:pt x="0" y="0"/>
                  </a:ln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34" name="Navigation Buttons"/>
            <p:cNvGrpSpPr/>
            <p:nvPr/>
          </p:nvGrpSpPr>
          <p:grpSpPr>
            <a:xfrm>
              <a:off x="760916" y="1625257"/>
              <a:ext cx="841617" cy="227070"/>
              <a:chOff x="760916" y="1625257"/>
              <a:chExt cx="841617" cy="227070"/>
            </a:xfrm>
          </p:grpSpPr>
          <p:sp>
            <p:nvSpPr>
              <p:cNvPr id="135" name="Back Button" descr="&lt;SmartSettings&gt;&lt;SmartResize anchorLeft=&quot;Absolute&quot; anchorTop=&quot;Absolute&quot; anchorRight=&quot;None&quot; anchorBottom=&quot;None&quot; /&gt;&lt;/SmartSettings&gt;"/>
              <p:cNvSpPr>
                <a:spLocks noChangeAspect="1" noEditPoints="1"/>
              </p:cNvSpPr>
              <p:nvPr>
                <p:custDataLst>
                  <p:tags r:id="rId16"/>
                </p:custDataLst>
              </p:nvPr>
            </p:nvSpPr>
            <p:spPr bwMode="auto">
              <a:xfrm>
                <a:off x="760916" y="1659632"/>
                <a:ext cx="199988" cy="158325"/>
              </a:xfrm>
              <a:custGeom>
                <a:avLst/>
                <a:gdLst>
                  <a:gd name="T0" fmla="*/ 159 w 423"/>
                  <a:gd name="T1" fmla="*/ 332 h 332"/>
                  <a:gd name="T2" fmla="*/ 0 w 423"/>
                  <a:gd name="T3" fmla="*/ 166 h 332"/>
                  <a:gd name="T4" fmla="*/ 159 w 423"/>
                  <a:gd name="T5" fmla="*/ 0 h 332"/>
                  <a:gd name="T6" fmla="*/ 15 w 423"/>
                  <a:gd name="T7" fmla="*/ 166 h 332"/>
                  <a:gd name="T8" fmla="*/ 423 w 423"/>
                  <a:gd name="T9" fmla="*/ 166 h 332"/>
                </a:gdLst>
                <a:ahLst/>
                <a:cxnLst>
                  <a:cxn ang="0">
                    <a:pos x="T0" y="T1"/>
                  </a:cxn>
                  <a:cxn ang="0">
                    <a:pos x="T2" y="T3"/>
                  </a:cxn>
                  <a:cxn ang="0">
                    <a:pos x="T4" y="T5"/>
                  </a:cxn>
                  <a:cxn ang="0">
                    <a:pos x="T6" y="T7"/>
                  </a:cxn>
                  <a:cxn ang="0">
                    <a:pos x="T8" y="T9"/>
                  </a:cxn>
                </a:cxnLst>
                <a:rect l="0" t="0" r="r" b="b"/>
                <a:pathLst>
                  <a:path w="423" h="332">
                    <a:moveTo>
                      <a:pt x="159" y="332"/>
                    </a:moveTo>
                    <a:lnTo>
                      <a:pt x="0" y="166"/>
                    </a:lnTo>
                    <a:lnTo>
                      <a:pt x="159" y="0"/>
                    </a:lnTo>
                    <a:moveTo>
                      <a:pt x="15" y="166"/>
                    </a:moveTo>
                    <a:lnTo>
                      <a:pt x="423"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6" name="Forward Button" descr="&lt;SmartSettings&gt;&lt;SmartResize anchorLeft=&quot;Absolute&quot; anchorTop=&quot;Absolute&quot; anchorRight=&quot;None&quot; anchorBottom=&quot;None&quot; /&gt;&lt;/SmartSettings&gt;"/>
              <p:cNvSpPr>
                <a:spLocks noChangeAspect="1" noEditPoints="1"/>
              </p:cNvSpPr>
              <p:nvPr>
                <p:custDataLst>
                  <p:tags r:id="rId17"/>
                </p:custDataLst>
              </p:nvPr>
            </p:nvSpPr>
            <p:spPr bwMode="auto">
              <a:xfrm>
                <a:off x="1077563" y="1659632"/>
                <a:ext cx="199988" cy="158324"/>
              </a:xfrm>
              <a:custGeom>
                <a:avLst/>
                <a:gdLst>
                  <a:gd name="T0" fmla="*/ 265 w 423"/>
                  <a:gd name="T1" fmla="*/ 0 h 332"/>
                  <a:gd name="T2" fmla="*/ 423 w 423"/>
                  <a:gd name="T3" fmla="*/ 166 h 332"/>
                  <a:gd name="T4" fmla="*/ 265 w 423"/>
                  <a:gd name="T5" fmla="*/ 332 h 332"/>
                  <a:gd name="T6" fmla="*/ 408 w 423"/>
                  <a:gd name="T7" fmla="*/ 166 h 332"/>
                  <a:gd name="T8" fmla="*/ 0 w 423"/>
                  <a:gd name="T9" fmla="*/ 166 h 332"/>
                </a:gdLst>
                <a:ahLst/>
                <a:cxnLst>
                  <a:cxn ang="0">
                    <a:pos x="T0" y="T1"/>
                  </a:cxn>
                  <a:cxn ang="0">
                    <a:pos x="T2" y="T3"/>
                  </a:cxn>
                  <a:cxn ang="0">
                    <a:pos x="T4" y="T5"/>
                  </a:cxn>
                  <a:cxn ang="0">
                    <a:pos x="T6" y="T7"/>
                  </a:cxn>
                  <a:cxn ang="0">
                    <a:pos x="T8" y="T9"/>
                  </a:cxn>
                </a:cxnLst>
                <a:rect l="0" t="0" r="r" b="b"/>
                <a:pathLst>
                  <a:path w="423" h="332">
                    <a:moveTo>
                      <a:pt x="265" y="0"/>
                    </a:moveTo>
                    <a:lnTo>
                      <a:pt x="423" y="166"/>
                    </a:lnTo>
                    <a:lnTo>
                      <a:pt x="265" y="332"/>
                    </a:lnTo>
                    <a:moveTo>
                      <a:pt x="408" y="166"/>
                    </a:moveTo>
                    <a:lnTo>
                      <a:pt x="0"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7" name="Reload Button" descr="&lt;SmartSettings&gt;&lt;SmartResize anchorLeft=&quot;Absolute&quot; anchorTop=&quot;Absolute&quot; anchorRight=&quot;None&quot; anchorBottom=&quot;None&quot; /&gt;&lt;/SmartSettings&gt;"/>
              <p:cNvSpPr>
                <a:spLocks noChangeAspect="1" noEditPoints="1"/>
              </p:cNvSpPr>
              <p:nvPr>
                <p:custDataLst>
                  <p:tags r:id="rId18"/>
                </p:custDataLst>
              </p:nvPr>
            </p:nvSpPr>
            <p:spPr bwMode="auto">
              <a:xfrm>
                <a:off x="1394212" y="1625257"/>
                <a:ext cx="208321" cy="227070"/>
              </a:xfrm>
              <a:custGeom>
                <a:avLst/>
                <a:gdLst>
                  <a:gd name="T0" fmla="*/ 441 w 441"/>
                  <a:gd name="T1" fmla="*/ 7 h 474"/>
                  <a:gd name="T2" fmla="*/ 441 w 441"/>
                  <a:gd name="T3" fmla="*/ 144 h 474"/>
                  <a:gd name="T4" fmla="*/ 296 w 441"/>
                  <a:gd name="T5" fmla="*/ 144 h 474"/>
                  <a:gd name="T6" fmla="*/ 438 w 441"/>
                  <a:gd name="T7" fmla="*/ 309 h 474"/>
                  <a:gd name="T8" fmla="*/ 166 w 441"/>
                  <a:gd name="T9" fmla="*/ 434 h 474"/>
                  <a:gd name="T10" fmla="*/ 41 w 441"/>
                  <a:gd name="T11" fmla="*/ 162 h 474"/>
                  <a:gd name="T12" fmla="*/ 313 w 441"/>
                  <a:gd name="T13" fmla="*/ 37 h 474"/>
                  <a:gd name="T14" fmla="*/ 428 w 441"/>
                  <a:gd name="T15" fmla="*/ 139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74">
                    <a:moveTo>
                      <a:pt x="441" y="7"/>
                    </a:moveTo>
                    <a:lnTo>
                      <a:pt x="441" y="144"/>
                    </a:lnTo>
                    <a:lnTo>
                      <a:pt x="296" y="144"/>
                    </a:lnTo>
                    <a:moveTo>
                      <a:pt x="438" y="309"/>
                    </a:moveTo>
                    <a:cubicBezTo>
                      <a:pt x="397" y="418"/>
                      <a:pt x="276" y="474"/>
                      <a:pt x="166" y="434"/>
                    </a:cubicBezTo>
                    <a:cubicBezTo>
                      <a:pt x="56" y="393"/>
                      <a:pt x="0" y="271"/>
                      <a:pt x="41" y="162"/>
                    </a:cubicBezTo>
                    <a:cubicBezTo>
                      <a:pt x="82" y="52"/>
                      <a:pt x="202" y="0"/>
                      <a:pt x="313" y="37"/>
                    </a:cubicBezTo>
                    <a:cubicBezTo>
                      <a:pt x="357" y="51"/>
                      <a:pt x="398" y="91"/>
                      <a:pt x="428" y="139"/>
                    </a:cubicBez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38" name="Selection Overlay"/>
          <p:cNvSpPr/>
          <p:nvPr/>
        </p:nvSpPr>
        <p:spPr>
          <a:xfrm rot="5400000">
            <a:off x="1565629" y="7562081"/>
            <a:ext cx="2766939" cy="233157"/>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39" name="Browser" descr="&lt;SmartSettings&gt;&lt;SmartResize enabled=&quot;True&quot; minWidth=&quot;140&quot; minHeight=&quot;50&quot; /&gt;&lt;/SmartSettings&gt;"/>
          <p:cNvGrpSpPr/>
          <p:nvPr>
            <p:custDataLst>
              <p:tags r:id="rId2"/>
            </p:custDataLst>
          </p:nvPr>
        </p:nvGrpSpPr>
        <p:grpSpPr>
          <a:xfrm>
            <a:off x="897644" y="593238"/>
            <a:ext cx="6668462" cy="4352544"/>
            <a:chOff x="595684" y="1261242"/>
            <a:chExt cx="6668462" cy="4352544"/>
          </a:xfrm>
        </p:grpSpPr>
        <p:sp>
          <p:nvSpPr>
            <p:cNvPr id="140" name="Window Body" descr="&lt;SmartSettings&gt;&lt;SmartResize anchorLeft=&quot;Absolute&quot; anchorTop=&quot;Absolute&quot; anchorRight=&quot;Absolute&quot; anchorBottom=&quot;Absolute&quot; /&gt;&lt;/SmartSettings&gt;"/>
            <p:cNvSpPr/>
            <p:nvPr>
              <p:custDataLst>
                <p:tags r:id="rId9"/>
              </p:custDataLst>
            </p:nvPr>
          </p:nvSpPr>
          <p:spPr>
            <a:xfrm>
              <a:off x="595684" y="1796227"/>
              <a:ext cx="6668462" cy="381755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1" name="Title Bar" descr="&lt;Tags&gt;&lt;SMARTRESIZEANCHORS&gt;Absolute,None,Absolute,Absolute&lt;/SMARTRESIZEANCHORS&gt;&lt;/Tags&gt;"/>
            <p:cNvSpPr/>
            <p:nvPr/>
          </p:nvSpPr>
          <p:spPr>
            <a:xfrm>
              <a:off x="595685" y="1261242"/>
              <a:ext cx="6668461" cy="53707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Browser</a:t>
              </a:r>
            </a:p>
          </p:txBody>
        </p:sp>
        <p:sp>
          <p:nvSpPr>
            <p:cNvPr id="142" name="Menu Button" descr="&lt;Tags&gt;&lt;SMARTRESIZEANCHORS&gt;Absolute,None,None,Absolute&lt;/SMARTRESIZEANCHORS&gt;&lt;/Tags&gt;"/>
            <p:cNvSpPr>
              <a:spLocks noChangeAspect="1" noEditPoints="1"/>
            </p:cNvSpPr>
            <p:nvPr/>
          </p:nvSpPr>
          <p:spPr bwMode="auto">
            <a:xfrm>
              <a:off x="7026264" y="1568802"/>
              <a:ext cx="149225" cy="112713"/>
            </a:xfrm>
            <a:custGeom>
              <a:avLst/>
              <a:gdLst>
                <a:gd name="T0" fmla="*/ 0 w 415"/>
                <a:gd name="T1" fmla="*/ 309 h 309"/>
                <a:gd name="T2" fmla="*/ 415 w 415"/>
                <a:gd name="T3" fmla="*/ 309 h 309"/>
                <a:gd name="T4" fmla="*/ 0 w 415"/>
                <a:gd name="T5" fmla="*/ 155 h 309"/>
                <a:gd name="T6" fmla="*/ 415 w 415"/>
                <a:gd name="T7" fmla="*/ 155 h 309"/>
                <a:gd name="T8" fmla="*/ 0 w 415"/>
                <a:gd name="T9" fmla="*/ 0 h 309"/>
                <a:gd name="T10" fmla="*/ 415 w 415"/>
                <a:gd name="T11" fmla="*/ 0 h 309"/>
              </a:gdLst>
              <a:ahLst/>
              <a:cxnLst>
                <a:cxn ang="0">
                  <a:pos x="T0" y="T1"/>
                </a:cxn>
                <a:cxn ang="0">
                  <a:pos x="T2" y="T3"/>
                </a:cxn>
                <a:cxn ang="0">
                  <a:pos x="T4" y="T5"/>
                </a:cxn>
                <a:cxn ang="0">
                  <a:pos x="T6" y="T7"/>
                </a:cxn>
                <a:cxn ang="0">
                  <a:pos x="T8" y="T9"/>
                </a:cxn>
                <a:cxn ang="0">
                  <a:pos x="T10" y="T11"/>
                </a:cxn>
              </a:cxnLst>
              <a:rect l="0" t="0" r="r" b="b"/>
              <a:pathLst>
                <a:path w="415" h="309">
                  <a:moveTo>
                    <a:pt x="0" y="309"/>
                  </a:moveTo>
                  <a:lnTo>
                    <a:pt x="415" y="309"/>
                  </a:lnTo>
                  <a:moveTo>
                    <a:pt x="0" y="155"/>
                  </a:moveTo>
                  <a:lnTo>
                    <a:pt x="415" y="155"/>
                  </a:lnTo>
                  <a:moveTo>
                    <a:pt x="0" y="0"/>
                  </a:moveTo>
                  <a:lnTo>
                    <a:pt x="415" y="0"/>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3" name="Close Button" descr="&lt;Tags&gt;&lt;SMARTRESIZEANCHORS&gt;Absolute,None,None,Absolute&lt;/SMARTRESIZEANCHORS&gt;&lt;/Tags&gt;"/>
            <p:cNvSpPr>
              <a:spLocks noEditPoints="1"/>
            </p:cNvSpPr>
            <p:nvPr/>
          </p:nvSpPr>
          <p:spPr bwMode="auto">
            <a:xfrm>
              <a:off x="7053262"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4" name="Address Box" descr="&lt;Tags&gt;&lt;SMARTRESIZEANCHORS&gt;Absolute,None,Absolute,Absolute&lt;/SMARTRESIZEANCHORS&gt;&lt;/Tags&gt;"/>
            <p:cNvSpPr/>
            <p:nvPr/>
          </p:nvSpPr>
          <p:spPr>
            <a:xfrm>
              <a:off x="1498600" y="1506286"/>
              <a:ext cx="5439007"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37744"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noProof="1">
                  <a:solidFill>
                    <a:srgbClr val="5F5F5F"/>
                  </a:solidFill>
                  <a:latin typeface="Segoe UI" panose="020B0502040204020203" pitchFamily="34" charset="0"/>
                  <a:cs typeface="Segoe UI" panose="020B0502040204020203" pitchFamily="34" charset="0"/>
                </a:rPr>
                <a:t>www.example.com</a:t>
              </a:r>
            </a:p>
          </p:txBody>
        </p:sp>
        <p:sp>
          <p:nvSpPr>
            <p:cNvPr id="145" name="Document Icon" descr="&lt;Tags&gt;&lt;SMARTRESIZEANCHORS&gt;Absolute,None,Absolute,None&lt;/SMARTRESIZEANCHORS&gt;&lt;/Tags&gt;"/>
            <p:cNvSpPr>
              <a:spLocks noChangeAspect="1" noEditPoints="1"/>
            </p:cNvSpPr>
            <p:nvPr/>
          </p:nvSpPr>
          <p:spPr bwMode="auto">
            <a:xfrm>
              <a:off x="1574724" y="1558483"/>
              <a:ext cx="93663" cy="133350"/>
            </a:xfrm>
            <a:custGeom>
              <a:avLst/>
              <a:gdLst>
                <a:gd name="T0" fmla="*/ 153 w 260"/>
                <a:gd name="T1" fmla="*/ 7 h 367"/>
                <a:gd name="T2" fmla="*/ 153 w 260"/>
                <a:gd name="T3" fmla="*/ 108 h 367"/>
                <a:gd name="T4" fmla="*/ 253 w 260"/>
                <a:gd name="T5" fmla="*/ 108 h 367"/>
                <a:gd name="T6" fmla="*/ 0 w 260"/>
                <a:gd name="T7" fmla="*/ 0 h 367"/>
                <a:gd name="T8" fmla="*/ 0 w 260"/>
                <a:gd name="T9" fmla="*/ 367 h 367"/>
                <a:gd name="T10" fmla="*/ 260 w 260"/>
                <a:gd name="T11" fmla="*/ 367 h 367"/>
                <a:gd name="T12" fmla="*/ 260 w 260"/>
                <a:gd name="T13" fmla="*/ 100 h 367"/>
                <a:gd name="T14" fmla="*/ 161 w 260"/>
                <a:gd name="T15" fmla="*/ 1 h 367"/>
                <a:gd name="T16" fmla="*/ 0 w 26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367">
                  <a:moveTo>
                    <a:pt x="153" y="7"/>
                  </a:moveTo>
                  <a:lnTo>
                    <a:pt x="153" y="108"/>
                  </a:lnTo>
                  <a:lnTo>
                    <a:pt x="253" y="108"/>
                  </a:lnTo>
                  <a:moveTo>
                    <a:pt x="0" y="0"/>
                  </a:moveTo>
                  <a:lnTo>
                    <a:pt x="0" y="367"/>
                  </a:lnTo>
                  <a:lnTo>
                    <a:pt x="260" y="367"/>
                  </a:lnTo>
                  <a:lnTo>
                    <a:pt x="260" y="100"/>
                  </a:lnTo>
                  <a:lnTo>
                    <a:pt x="161" y="1"/>
                  </a:lnTo>
                  <a:lnTo>
                    <a:pt x="0" y="0"/>
                  </a:ln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6" name="Navigation Buttons"/>
            <p:cNvGrpSpPr/>
            <p:nvPr/>
          </p:nvGrpSpPr>
          <p:grpSpPr>
            <a:xfrm>
              <a:off x="721598" y="1538639"/>
              <a:ext cx="641351" cy="173038"/>
              <a:chOff x="721598" y="1538639"/>
              <a:chExt cx="641351" cy="173038"/>
            </a:xfrm>
          </p:grpSpPr>
          <p:sp>
            <p:nvSpPr>
              <p:cNvPr id="147" name="Back Button" descr="&lt;Tags&gt;&lt;SMARTRESIZEANCHORS&gt;Absolute,None,Absolute,None&lt;/SMARTRESIZEANCHORS&gt;&lt;/Tags&gt;"/>
              <p:cNvSpPr>
                <a:spLocks noChangeAspect="1" noEditPoints="1"/>
              </p:cNvSpPr>
              <p:nvPr/>
            </p:nvSpPr>
            <p:spPr bwMode="auto">
              <a:xfrm>
                <a:off x="721598" y="1564833"/>
                <a:ext cx="152400" cy="120650"/>
              </a:xfrm>
              <a:custGeom>
                <a:avLst/>
                <a:gdLst>
                  <a:gd name="T0" fmla="*/ 159 w 423"/>
                  <a:gd name="T1" fmla="*/ 332 h 332"/>
                  <a:gd name="T2" fmla="*/ 0 w 423"/>
                  <a:gd name="T3" fmla="*/ 166 h 332"/>
                  <a:gd name="T4" fmla="*/ 159 w 423"/>
                  <a:gd name="T5" fmla="*/ 0 h 332"/>
                  <a:gd name="T6" fmla="*/ 15 w 423"/>
                  <a:gd name="T7" fmla="*/ 166 h 332"/>
                  <a:gd name="T8" fmla="*/ 423 w 423"/>
                  <a:gd name="T9" fmla="*/ 166 h 332"/>
                </a:gdLst>
                <a:ahLst/>
                <a:cxnLst>
                  <a:cxn ang="0">
                    <a:pos x="T0" y="T1"/>
                  </a:cxn>
                  <a:cxn ang="0">
                    <a:pos x="T2" y="T3"/>
                  </a:cxn>
                  <a:cxn ang="0">
                    <a:pos x="T4" y="T5"/>
                  </a:cxn>
                  <a:cxn ang="0">
                    <a:pos x="T6" y="T7"/>
                  </a:cxn>
                  <a:cxn ang="0">
                    <a:pos x="T8" y="T9"/>
                  </a:cxn>
                </a:cxnLst>
                <a:rect l="0" t="0" r="r" b="b"/>
                <a:pathLst>
                  <a:path w="423" h="332">
                    <a:moveTo>
                      <a:pt x="159" y="332"/>
                    </a:moveTo>
                    <a:lnTo>
                      <a:pt x="0" y="166"/>
                    </a:lnTo>
                    <a:lnTo>
                      <a:pt x="159" y="0"/>
                    </a:lnTo>
                    <a:moveTo>
                      <a:pt x="15" y="166"/>
                    </a:moveTo>
                    <a:lnTo>
                      <a:pt x="423"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8" name="Forward Button" descr="&lt;Tags&gt;&lt;SMARTRESIZEANCHORS&gt;Absolute,None,Absolute,None&lt;/SMARTRESIZEANCHORS&gt;&lt;/Tags&gt;"/>
              <p:cNvSpPr>
                <a:spLocks noChangeAspect="1" noEditPoints="1"/>
              </p:cNvSpPr>
              <p:nvPr/>
            </p:nvSpPr>
            <p:spPr bwMode="auto">
              <a:xfrm>
                <a:off x="962898" y="1564833"/>
                <a:ext cx="152400" cy="120650"/>
              </a:xfrm>
              <a:custGeom>
                <a:avLst/>
                <a:gdLst>
                  <a:gd name="T0" fmla="*/ 265 w 423"/>
                  <a:gd name="T1" fmla="*/ 0 h 332"/>
                  <a:gd name="T2" fmla="*/ 423 w 423"/>
                  <a:gd name="T3" fmla="*/ 166 h 332"/>
                  <a:gd name="T4" fmla="*/ 265 w 423"/>
                  <a:gd name="T5" fmla="*/ 332 h 332"/>
                  <a:gd name="T6" fmla="*/ 408 w 423"/>
                  <a:gd name="T7" fmla="*/ 166 h 332"/>
                  <a:gd name="T8" fmla="*/ 0 w 423"/>
                  <a:gd name="T9" fmla="*/ 166 h 332"/>
                </a:gdLst>
                <a:ahLst/>
                <a:cxnLst>
                  <a:cxn ang="0">
                    <a:pos x="T0" y="T1"/>
                  </a:cxn>
                  <a:cxn ang="0">
                    <a:pos x="T2" y="T3"/>
                  </a:cxn>
                  <a:cxn ang="0">
                    <a:pos x="T4" y="T5"/>
                  </a:cxn>
                  <a:cxn ang="0">
                    <a:pos x="T6" y="T7"/>
                  </a:cxn>
                  <a:cxn ang="0">
                    <a:pos x="T8" y="T9"/>
                  </a:cxn>
                </a:cxnLst>
                <a:rect l="0" t="0" r="r" b="b"/>
                <a:pathLst>
                  <a:path w="423" h="332">
                    <a:moveTo>
                      <a:pt x="265" y="0"/>
                    </a:moveTo>
                    <a:lnTo>
                      <a:pt x="423" y="166"/>
                    </a:lnTo>
                    <a:lnTo>
                      <a:pt x="265" y="332"/>
                    </a:lnTo>
                    <a:moveTo>
                      <a:pt x="408" y="166"/>
                    </a:moveTo>
                    <a:lnTo>
                      <a:pt x="0" y="166"/>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49" name="Reload Button" descr="&lt;Tags&gt;&lt;SMARTRESIZEANCHORS&gt;Absolute,None,Absolute,None&lt;/SMARTRESIZEANCHORS&gt;&lt;/Tags&gt;"/>
              <p:cNvSpPr>
                <a:spLocks noChangeAspect="1" noEditPoints="1"/>
              </p:cNvSpPr>
              <p:nvPr/>
            </p:nvSpPr>
            <p:spPr bwMode="auto">
              <a:xfrm>
                <a:off x="1204199" y="1538639"/>
                <a:ext cx="158750" cy="173038"/>
              </a:xfrm>
              <a:custGeom>
                <a:avLst/>
                <a:gdLst>
                  <a:gd name="T0" fmla="*/ 441 w 441"/>
                  <a:gd name="T1" fmla="*/ 7 h 474"/>
                  <a:gd name="T2" fmla="*/ 441 w 441"/>
                  <a:gd name="T3" fmla="*/ 144 h 474"/>
                  <a:gd name="T4" fmla="*/ 296 w 441"/>
                  <a:gd name="T5" fmla="*/ 144 h 474"/>
                  <a:gd name="T6" fmla="*/ 438 w 441"/>
                  <a:gd name="T7" fmla="*/ 309 h 474"/>
                  <a:gd name="T8" fmla="*/ 166 w 441"/>
                  <a:gd name="T9" fmla="*/ 434 h 474"/>
                  <a:gd name="T10" fmla="*/ 41 w 441"/>
                  <a:gd name="T11" fmla="*/ 162 h 474"/>
                  <a:gd name="T12" fmla="*/ 313 w 441"/>
                  <a:gd name="T13" fmla="*/ 37 h 474"/>
                  <a:gd name="T14" fmla="*/ 428 w 441"/>
                  <a:gd name="T15" fmla="*/ 139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74">
                    <a:moveTo>
                      <a:pt x="441" y="7"/>
                    </a:moveTo>
                    <a:lnTo>
                      <a:pt x="441" y="144"/>
                    </a:lnTo>
                    <a:lnTo>
                      <a:pt x="296" y="144"/>
                    </a:lnTo>
                    <a:moveTo>
                      <a:pt x="438" y="309"/>
                    </a:moveTo>
                    <a:cubicBezTo>
                      <a:pt x="397" y="418"/>
                      <a:pt x="276" y="474"/>
                      <a:pt x="166" y="434"/>
                    </a:cubicBezTo>
                    <a:cubicBezTo>
                      <a:pt x="56" y="393"/>
                      <a:pt x="0" y="271"/>
                      <a:pt x="41" y="162"/>
                    </a:cubicBezTo>
                    <a:cubicBezTo>
                      <a:pt x="82" y="52"/>
                      <a:pt x="202" y="0"/>
                      <a:pt x="313" y="37"/>
                    </a:cubicBezTo>
                    <a:cubicBezTo>
                      <a:pt x="357" y="51"/>
                      <a:pt x="398" y="91"/>
                      <a:pt x="428" y="139"/>
                    </a:cubicBez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150" name="Placeholder" descr="&lt;SmartSettings&gt;&lt;SmartResize enabled=&quot;True&quot; minWidth=&quot;0&quot; minHeight=&quot;0&quot; /&gt;&lt;/SmartSettings&gt;"/>
          <p:cNvGrpSpPr/>
          <p:nvPr>
            <p:custDataLst>
              <p:tags r:id="rId3"/>
            </p:custDataLst>
          </p:nvPr>
        </p:nvGrpSpPr>
        <p:grpSpPr>
          <a:xfrm>
            <a:off x="1246444" y="2085268"/>
            <a:ext cx="6108777" cy="2568843"/>
            <a:chOff x="3864744" y="2328044"/>
            <a:chExt cx="1008112" cy="1008112"/>
          </a:xfrm>
          <a:solidFill>
            <a:srgbClr val="FFFFFF"/>
          </a:solidFill>
        </p:grpSpPr>
        <p:grpSp>
          <p:nvGrpSpPr>
            <p:cNvPr id="151" name="Placeholder"/>
            <p:cNvGrpSpPr>
              <a:grpSpLocks/>
            </p:cNvGrpSpPr>
            <p:nvPr/>
          </p:nvGrpSpPr>
          <p:grpSpPr bwMode="auto">
            <a:xfrm>
              <a:off x="3864744" y="2328044"/>
              <a:ext cx="1008112" cy="1008112"/>
              <a:chOff x="508000" y="1397000"/>
              <a:chExt cx="1008112" cy="1008112"/>
            </a:xfrm>
            <a:grpFill/>
          </p:grpSpPr>
          <p:sp>
            <p:nvSpPr>
              <p:cNvPr id="153" name="Border"/>
              <p:cNvSpPr>
                <a:spLocks/>
              </p:cNvSpPr>
              <p:nvPr/>
            </p:nvSpPr>
            <p:spPr bwMode="auto">
              <a:xfrm>
                <a:off x="508000"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4"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5"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52" name="Label" descr="&lt;SmartSettings&gt;&lt;SmartResize anchorLeft=&quot;Relative&quot; anchorTop=&quot;None&quot; anchorRight=&quot;Relative&quot; anchorBottom=&quot;None&quot; /&gt;&lt;/SmartSettings&gt;"/>
            <p:cNvSpPr txBox="1"/>
            <p:nvPr>
              <p:custDataLst>
                <p:tags r:id="rId8"/>
              </p:custDataLst>
            </p:nvPr>
          </p:nvSpPr>
          <p:spPr>
            <a:xfrm>
              <a:off x="4039255" y="2790428"/>
              <a:ext cx="659091" cy="83340"/>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CONTENS</a:t>
              </a:r>
            </a:p>
          </p:txBody>
        </p:sp>
      </p:grpSp>
      <p:sp>
        <p:nvSpPr>
          <p:cNvPr id="156" name="Copyright Notice"/>
          <p:cNvSpPr>
            <a:spLocks/>
          </p:cNvSpPr>
          <p:nvPr/>
        </p:nvSpPr>
        <p:spPr bwMode="auto">
          <a:xfrm>
            <a:off x="1185260" y="4680632"/>
            <a:ext cx="3050424" cy="180049"/>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cap="small">
                <a:solidFill>
                  <a:srgbClr val="5F5F5F"/>
                </a:solidFill>
                <a:latin typeface="Segoe UI" panose="020B0502040204020203" pitchFamily="34" charset="0"/>
                <a:cs typeface="Segoe UI" panose="020B0502040204020203" pitchFamily="34" charset="0"/>
              </a:rPr>
              <a:t>Copyright © 2015 Your Company. All rights reserved.</a:t>
            </a:r>
          </a:p>
        </p:txBody>
      </p:sp>
      <p:sp>
        <p:nvSpPr>
          <p:cNvPr id="157" name="Selection Overlay"/>
          <p:cNvSpPr/>
          <p:nvPr/>
        </p:nvSpPr>
        <p:spPr>
          <a:xfrm>
            <a:off x="1141786" y="1138116"/>
            <a:ext cx="6422526" cy="20914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58" name="Text"/>
          <p:cNvSpPr txBox="1"/>
          <p:nvPr/>
        </p:nvSpPr>
        <p:spPr>
          <a:xfrm>
            <a:off x="6793110" y="1154194"/>
            <a:ext cx="508828" cy="181588"/>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600"/>
              </a:spcAft>
            </a:pPr>
            <a:r>
              <a:rPr lang="ko-KR" altLang="en-US" sz="700" noProof="1">
                <a:solidFill>
                  <a:srgbClr val="5F5F5F"/>
                </a:solidFill>
                <a:latin typeface="Segoe UI" panose="020B0502040204020203" pitchFamily="34" charset="0"/>
                <a:cs typeface="Segoe UI" panose="020B0502040204020203" pitchFamily="34" charset="0"/>
              </a:rPr>
              <a:t>관리자님 </a:t>
            </a:r>
            <a:endParaRPr lang="en-US" sz="700" noProof="1">
              <a:solidFill>
                <a:srgbClr val="5F5F5F"/>
              </a:solidFill>
              <a:latin typeface="Segoe UI" panose="020B0502040204020203" pitchFamily="34" charset="0"/>
              <a:cs typeface="Segoe UI" panose="020B0502040204020203" pitchFamily="34" charset="0"/>
            </a:endParaRPr>
          </a:p>
        </p:txBody>
      </p:sp>
      <p:sp>
        <p:nvSpPr>
          <p:cNvPr id="199" name="Header"/>
          <p:cNvSpPr txBox="1"/>
          <p:nvPr/>
        </p:nvSpPr>
        <p:spPr>
          <a:xfrm>
            <a:off x="1859843" y="1121118"/>
            <a:ext cx="2054408" cy="243143"/>
          </a:xfrm>
          <a:prstGeom prst="rect">
            <a:avLst/>
          </a:prstGeom>
          <a:noFill/>
        </p:spPr>
        <p:txBody>
          <a:bodyPr wrap="squar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업무관리시스템</a:t>
            </a:r>
            <a:endParaRPr lang="en-US" sz="1100">
              <a:solidFill>
                <a:srgbClr val="5F5F5F"/>
              </a:solidFill>
              <a:latin typeface="Segoe UI" panose="020B0502040204020203" pitchFamily="34" charset="0"/>
              <a:cs typeface="Segoe UI" panose="020B0502040204020203" pitchFamily="34" charset="0"/>
            </a:endParaRPr>
          </a:p>
        </p:txBody>
      </p:sp>
      <p:sp>
        <p:nvSpPr>
          <p:cNvPr id="200" name="오른쪽 중괄호 199"/>
          <p:cNvSpPr/>
          <p:nvPr/>
        </p:nvSpPr>
        <p:spPr>
          <a:xfrm>
            <a:off x="7564312" y="1128222"/>
            <a:ext cx="146986" cy="213331"/>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1" name="오른쪽 중괄호 200"/>
          <p:cNvSpPr/>
          <p:nvPr/>
        </p:nvSpPr>
        <p:spPr>
          <a:xfrm>
            <a:off x="7564312" y="4728157"/>
            <a:ext cx="146986" cy="213331"/>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2" name="오른쪽 중괄호 201"/>
          <p:cNvSpPr/>
          <p:nvPr/>
        </p:nvSpPr>
        <p:spPr>
          <a:xfrm rot="5400000">
            <a:off x="4022872" y="1831199"/>
            <a:ext cx="425130" cy="6657752"/>
          </a:xfrm>
          <a:prstGeom prst="rightBrace">
            <a:avLst>
              <a:gd name="adj1" fmla="val 8333"/>
              <a:gd name="adj2" fmla="val 49784"/>
            </a:avLst>
          </a:prstGeom>
          <a:ln w="3175">
            <a:solidFill>
              <a:srgbClr val="FF0000"/>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3" name="직사각형 202"/>
          <p:cNvSpPr/>
          <p:nvPr/>
        </p:nvSpPr>
        <p:spPr>
          <a:xfrm>
            <a:off x="3319748" y="5372640"/>
            <a:ext cx="1955178" cy="293400"/>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bg1"/>
                </a:solidFill>
              </a:rPr>
              <a:t>min-width : 1200px</a:t>
            </a:r>
            <a:endParaRPr lang="ko-KR" altLang="en-US" sz="1200">
              <a:solidFill>
                <a:schemeClr val="bg1"/>
              </a:solidFill>
            </a:endParaRPr>
          </a:p>
        </p:txBody>
      </p:sp>
      <p:sp>
        <p:nvSpPr>
          <p:cNvPr id="204" name="직사각형 203"/>
          <p:cNvSpPr/>
          <p:nvPr/>
        </p:nvSpPr>
        <p:spPr>
          <a:xfrm>
            <a:off x="7702621" y="4640136"/>
            <a:ext cx="815030" cy="429567"/>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rPr>
              <a:t>footer</a:t>
            </a:r>
          </a:p>
          <a:p>
            <a:pPr algn="ctr"/>
            <a:r>
              <a:rPr lang="en-US" altLang="ko-KR" sz="1000">
                <a:solidFill>
                  <a:schemeClr val="bg1"/>
                </a:solidFill>
              </a:rPr>
              <a:t>20px </a:t>
            </a:r>
            <a:r>
              <a:rPr lang="ko-KR" altLang="en-US" sz="1000">
                <a:solidFill>
                  <a:schemeClr val="bg1"/>
                </a:solidFill>
              </a:rPr>
              <a:t>내외</a:t>
            </a:r>
          </a:p>
        </p:txBody>
      </p:sp>
      <p:sp>
        <p:nvSpPr>
          <p:cNvPr id="205" name="직사각형 204"/>
          <p:cNvSpPr/>
          <p:nvPr/>
        </p:nvSpPr>
        <p:spPr>
          <a:xfrm>
            <a:off x="7702621" y="1067965"/>
            <a:ext cx="815030" cy="390515"/>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bg1"/>
                </a:solidFill>
              </a:rPr>
              <a:t>GNB</a:t>
            </a:r>
          </a:p>
          <a:p>
            <a:pPr algn="ctr"/>
            <a:r>
              <a:rPr lang="en-US" altLang="ko-KR" sz="1000">
                <a:solidFill>
                  <a:schemeClr val="bg1"/>
                </a:solidFill>
              </a:rPr>
              <a:t>40px </a:t>
            </a:r>
            <a:r>
              <a:rPr lang="ko-KR" altLang="en-US" sz="1000">
                <a:solidFill>
                  <a:schemeClr val="bg1"/>
                </a:solidFill>
              </a:rPr>
              <a:t>내외</a:t>
            </a:r>
          </a:p>
        </p:txBody>
      </p:sp>
      <p:sp>
        <p:nvSpPr>
          <p:cNvPr id="206" name="오른쪽 중괄호 205"/>
          <p:cNvSpPr/>
          <p:nvPr/>
        </p:nvSpPr>
        <p:spPr>
          <a:xfrm rot="10800000">
            <a:off x="704962" y="1612470"/>
            <a:ext cx="207982" cy="1459838"/>
          </a:xfrm>
          <a:prstGeom prst="rightBrace">
            <a:avLst/>
          </a:prstGeom>
          <a:ln w="9525">
            <a:solidFill>
              <a:srgbClr val="0066FF"/>
            </a:solidFill>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a:p>
        </p:txBody>
      </p:sp>
      <p:sp>
        <p:nvSpPr>
          <p:cNvPr id="207" name="직사각형 206"/>
          <p:cNvSpPr/>
          <p:nvPr/>
        </p:nvSpPr>
        <p:spPr>
          <a:xfrm>
            <a:off x="217337" y="2178966"/>
            <a:ext cx="454189" cy="220435"/>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bg1"/>
                </a:solidFill>
              </a:rPr>
              <a:t>NAV</a:t>
            </a:r>
            <a:endParaRPr lang="ko-KR" altLang="en-US" sz="1200">
              <a:solidFill>
                <a:schemeClr val="bg1"/>
              </a:solidFill>
            </a:endParaRPr>
          </a:p>
        </p:txBody>
      </p:sp>
      <p:sp>
        <p:nvSpPr>
          <p:cNvPr id="208" name="TextBox 207"/>
          <p:cNvSpPr txBox="1"/>
          <p:nvPr/>
        </p:nvSpPr>
        <p:spPr>
          <a:xfrm>
            <a:off x="444432" y="1374566"/>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③</a:t>
            </a:r>
          </a:p>
        </p:txBody>
      </p:sp>
      <p:sp>
        <p:nvSpPr>
          <p:cNvPr id="209" name="TextBox 208"/>
          <p:cNvSpPr txBox="1"/>
          <p:nvPr/>
        </p:nvSpPr>
        <p:spPr>
          <a:xfrm>
            <a:off x="2393928" y="1283577"/>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④</a:t>
            </a:r>
          </a:p>
        </p:txBody>
      </p:sp>
      <p:sp>
        <p:nvSpPr>
          <p:cNvPr id="210" name="TextBox 209"/>
          <p:cNvSpPr txBox="1"/>
          <p:nvPr/>
        </p:nvSpPr>
        <p:spPr>
          <a:xfrm>
            <a:off x="1637413" y="1702183"/>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⑤</a:t>
            </a:r>
          </a:p>
        </p:txBody>
      </p:sp>
      <p:sp>
        <p:nvSpPr>
          <p:cNvPr id="211" name="Selection Overlay"/>
          <p:cNvSpPr/>
          <p:nvPr/>
        </p:nvSpPr>
        <p:spPr>
          <a:xfrm rot="5400000">
            <a:off x="-870572" y="2929134"/>
            <a:ext cx="3799079" cy="225635"/>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12" name="Placeholder" descr="&lt;SmartSettings&gt;&lt;SmartResize enabled=&quot;True&quot; minWidth=&quot;0&quot; minHeight=&quot;0&quot; /&gt;&lt;/SmartSettings&gt;"/>
          <p:cNvGrpSpPr/>
          <p:nvPr>
            <p:custDataLst>
              <p:tags r:id="rId4"/>
            </p:custDataLst>
          </p:nvPr>
        </p:nvGrpSpPr>
        <p:grpSpPr>
          <a:xfrm>
            <a:off x="1162241" y="1148475"/>
            <a:ext cx="737021" cy="175462"/>
            <a:chOff x="3864744" y="2328044"/>
            <a:chExt cx="1008112" cy="1008112"/>
          </a:xfrm>
          <a:noFill/>
        </p:grpSpPr>
        <p:grpSp>
          <p:nvGrpSpPr>
            <p:cNvPr id="213" name="Placeholder"/>
            <p:cNvGrpSpPr>
              <a:grpSpLocks/>
            </p:cNvGrpSpPr>
            <p:nvPr/>
          </p:nvGrpSpPr>
          <p:grpSpPr bwMode="auto">
            <a:xfrm>
              <a:off x="3864744" y="2328044"/>
              <a:ext cx="1008112" cy="1008112"/>
              <a:chOff x="508000" y="1397000"/>
              <a:chExt cx="1008112" cy="1008112"/>
            </a:xfrm>
            <a:grpFill/>
          </p:grpSpPr>
          <p:sp>
            <p:nvSpPr>
              <p:cNvPr id="215" name="Border"/>
              <p:cNvSpPr>
                <a:spLocks/>
              </p:cNvSpPr>
              <p:nvPr/>
            </p:nvSpPr>
            <p:spPr bwMode="auto">
              <a:xfrm>
                <a:off x="508000"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6"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7"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14" name="Label" descr="&lt;SmartSettings&gt;&lt;SmartResize anchorLeft=&quot;Relative&quot; anchorTop=&quot;None&quot; anchorRight=&quot;Relative&quot; anchorBottom=&quot;None&quot; /&gt;&lt;/SmartSettings&gt;"/>
            <p:cNvSpPr txBox="1"/>
            <p:nvPr>
              <p:custDataLst>
                <p:tags r:id="rId7"/>
              </p:custDataLst>
            </p:nvPr>
          </p:nvSpPr>
          <p:spPr>
            <a:xfrm>
              <a:off x="4179518" y="2487728"/>
              <a:ext cx="378566" cy="688738"/>
            </a:xfrm>
            <a:prstGeom prst="rect">
              <a:avLst/>
            </a:prstGeom>
            <a:solidFill>
              <a:srgbClr val="DBE9F6"/>
            </a:solid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로고</a:t>
              </a:r>
              <a:endParaRPr lang="en-US" sz="900">
                <a:solidFill>
                  <a:srgbClr val="5F5F5F"/>
                </a:solidFill>
                <a:latin typeface="Segoe UI" panose="020B0502040204020203" pitchFamily="34" charset="0"/>
                <a:cs typeface="Segoe UI" panose="020B0502040204020203" pitchFamily="34" charset="0"/>
              </a:endParaRPr>
            </a:p>
          </p:txBody>
        </p:sp>
      </p:grpSp>
      <p:sp>
        <p:nvSpPr>
          <p:cNvPr id="218" name="Header"/>
          <p:cNvSpPr txBox="1"/>
          <p:nvPr/>
        </p:nvSpPr>
        <p:spPr>
          <a:xfrm>
            <a:off x="1185260" y="1720203"/>
            <a:ext cx="578941" cy="35086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a:solidFill>
                  <a:srgbClr val="5F5F5F"/>
                </a:solidFill>
                <a:latin typeface="Segoe UI" panose="020B0502040204020203" pitchFamily="34" charset="0"/>
                <a:cs typeface="Segoe UI" panose="020B0502040204020203" pitchFamily="34" charset="0"/>
              </a:rPr>
              <a:t>Title</a:t>
            </a:r>
            <a:endParaRPr lang="en-US">
              <a:solidFill>
                <a:srgbClr val="5F5F5F"/>
              </a:solidFill>
              <a:latin typeface="Segoe UI" panose="020B0502040204020203" pitchFamily="34" charset="0"/>
              <a:cs typeface="Segoe UI" panose="020B0502040204020203" pitchFamily="34" charset="0"/>
            </a:endParaRPr>
          </a:p>
        </p:txBody>
      </p:sp>
      <p:sp>
        <p:nvSpPr>
          <p:cNvPr id="219" name="Breadcrumbs"/>
          <p:cNvSpPr>
            <a:spLocks/>
          </p:cNvSpPr>
          <p:nvPr/>
        </p:nvSpPr>
        <p:spPr bwMode="auto">
          <a:xfrm>
            <a:off x="1151549" y="1376395"/>
            <a:ext cx="1373306" cy="2039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u="sng">
                <a:solidFill>
                  <a:srgbClr val="5B9BD5"/>
                </a:solidFill>
                <a:latin typeface="Segoe UI" panose="020B0502040204020203" pitchFamily="34" charset="0"/>
                <a:cs typeface="Segoe UI" panose="020B0502040204020203" pitchFamily="34" charset="0"/>
              </a:rPr>
              <a:t>1Deps</a:t>
            </a:r>
            <a:r>
              <a:rPr lang="en-US" sz="900">
                <a:solidFill>
                  <a:srgbClr val="5F5F5F"/>
                </a:solidFill>
                <a:latin typeface="Segoe UI" panose="020B0502040204020203" pitchFamily="34" charset="0"/>
                <a:cs typeface="Segoe UI" panose="020B0502040204020203" pitchFamily="34" charset="0"/>
              </a:rPr>
              <a:t>  »  </a:t>
            </a:r>
            <a:r>
              <a:rPr lang="en-US" sz="900" u="sng">
                <a:solidFill>
                  <a:srgbClr val="5B9BD5"/>
                </a:solidFill>
                <a:latin typeface="Segoe UI" panose="020B0502040204020203" pitchFamily="34" charset="0"/>
                <a:cs typeface="Segoe UI" panose="020B0502040204020203" pitchFamily="34" charset="0"/>
              </a:rPr>
              <a:t>2Deps</a:t>
            </a:r>
            <a:r>
              <a:rPr lang="en-US" sz="900">
                <a:solidFill>
                  <a:srgbClr val="5F5F5F"/>
                </a:solidFill>
                <a:latin typeface="Segoe UI" panose="020B0502040204020203" pitchFamily="34" charset="0"/>
                <a:cs typeface="Segoe UI" panose="020B0502040204020203" pitchFamily="34" charset="0"/>
              </a:rPr>
              <a:t>  »  Title</a:t>
            </a:r>
            <a:endParaRPr lang="en-US" sz="900">
              <a:solidFill>
                <a:srgbClr val="5F5F5F"/>
              </a:solidFill>
              <a:effectLst/>
              <a:latin typeface="Segoe UI" panose="020B0502040204020203" pitchFamily="34" charset="0"/>
              <a:cs typeface="Segoe UI" panose="020B0502040204020203" pitchFamily="34" charset="0"/>
            </a:endParaRPr>
          </a:p>
        </p:txBody>
      </p:sp>
      <p:pic>
        <p:nvPicPr>
          <p:cNvPr id="220" name="그림 219"/>
          <p:cNvPicPr>
            <a:picLocks noChangeAspect="1"/>
          </p:cNvPicPr>
          <p:nvPr/>
        </p:nvPicPr>
        <p:blipFill>
          <a:blip r:embed="rId20">
            <a:clrChange>
              <a:clrFrom>
                <a:srgbClr val="FFFFFF"/>
              </a:clrFrom>
              <a:clrTo>
                <a:srgbClr val="FFFFFF">
                  <a:alpha val="0"/>
                </a:srgbClr>
              </a:clrTo>
            </a:clrChange>
          </a:blip>
          <a:stretch>
            <a:fillRect/>
          </a:stretch>
        </p:blipFill>
        <p:spPr>
          <a:xfrm>
            <a:off x="7297092" y="1139413"/>
            <a:ext cx="142895" cy="209579"/>
          </a:xfrm>
          <a:prstGeom prst="rect">
            <a:avLst/>
          </a:prstGeom>
        </p:spPr>
      </p:pic>
      <p:sp>
        <p:nvSpPr>
          <p:cNvPr id="221" name="TextBox 220"/>
          <p:cNvSpPr txBox="1"/>
          <p:nvPr/>
        </p:nvSpPr>
        <p:spPr>
          <a:xfrm>
            <a:off x="683189" y="995757"/>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②</a:t>
            </a:r>
          </a:p>
        </p:txBody>
      </p:sp>
      <p:sp>
        <p:nvSpPr>
          <p:cNvPr id="222" name="Selection Overlay"/>
          <p:cNvSpPr/>
          <p:nvPr/>
        </p:nvSpPr>
        <p:spPr>
          <a:xfrm>
            <a:off x="4095726" y="6290164"/>
            <a:ext cx="3811167" cy="182953"/>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23" name="그룹 222"/>
          <p:cNvGrpSpPr/>
          <p:nvPr/>
        </p:nvGrpSpPr>
        <p:grpSpPr>
          <a:xfrm>
            <a:off x="2827072" y="6290167"/>
            <a:ext cx="1279942" cy="2771963"/>
            <a:chOff x="2924005" y="6161609"/>
            <a:chExt cx="1279942" cy="2771963"/>
          </a:xfrm>
        </p:grpSpPr>
        <p:sp>
          <p:nvSpPr>
            <p:cNvPr id="224" name="Selection Overlay"/>
            <p:cNvSpPr/>
            <p:nvPr/>
          </p:nvSpPr>
          <p:spPr>
            <a:xfrm rot="5400000">
              <a:off x="2947260" y="7605634"/>
              <a:ext cx="292966" cy="339476"/>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5" name="Selection Overlay"/>
            <p:cNvSpPr/>
            <p:nvPr/>
          </p:nvSpPr>
          <p:spPr>
            <a:xfrm rot="5400000">
              <a:off x="2302942" y="7032568"/>
              <a:ext cx="2771963" cy="1030046"/>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226" name="Header"/>
          <p:cNvSpPr txBox="1"/>
          <p:nvPr/>
        </p:nvSpPr>
        <p:spPr>
          <a:xfrm>
            <a:off x="3072764" y="6356294"/>
            <a:ext cx="50520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메뉴</a:t>
            </a:r>
            <a:r>
              <a:rPr lang="en-US" altLang="ko-KR" sz="1100">
                <a:solidFill>
                  <a:srgbClr val="5F5F5F"/>
                </a:solidFill>
                <a:latin typeface="Segoe UI" panose="020B0502040204020203" pitchFamily="34" charset="0"/>
                <a:cs typeface="Segoe UI" panose="020B0502040204020203" pitchFamily="34" charset="0"/>
              </a:rPr>
              <a:t>4</a:t>
            </a:r>
            <a:endParaRPr lang="en-US" sz="1100">
              <a:solidFill>
                <a:srgbClr val="5F5F5F"/>
              </a:solidFill>
              <a:latin typeface="Segoe UI" panose="020B0502040204020203" pitchFamily="34" charset="0"/>
              <a:cs typeface="Segoe UI" panose="020B0502040204020203" pitchFamily="34" charset="0"/>
            </a:endParaRPr>
          </a:p>
        </p:txBody>
      </p:sp>
      <p:sp>
        <p:nvSpPr>
          <p:cNvPr id="227" name="Header"/>
          <p:cNvSpPr txBox="1"/>
          <p:nvPr/>
        </p:nvSpPr>
        <p:spPr>
          <a:xfrm>
            <a:off x="3106585" y="6673367"/>
            <a:ext cx="550087" cy="90486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4-1</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4-2</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4-3</a:t>
            </a:r>
          </a:p>
          <a:p>
            <a:pPr>
              <a:lnSpc>
                <a:spcPct val="150000"/>
              </a:lnSpc>
            </a:pPr>
            <a:r>
              <a:rPr lang="ko-KR" altLang="en-US" sz="900">
                <a:solidFill>
                  <a:srgbClr val="5F5F5F"/>
                </a:solidFill>
                <a:latin typeface="Segoe UI" panose="020B0502040204020203" pitchFamily="34" charset="0"/>
                <a:cs typeface="Segoe UI" panose="020B0502040204020203" pitchFamily="34" charset="0"/>
              </a:rPr>
              <a:t>메뉴</a:t>
            </a:r>
            <a:r>
              <a:rPr lang="en-US" altLang="ko-KR" sz="900">
                <a:solidFill>
                  <a:srgbClr val="5F5F5F"/>
                </a:solidFill>
                <a:latin typeface="Segoe UI" panose="020B0502040204020203" pitchFamily="34" charset="0"/>
                <a:cs typeface="Segoe UI" panose="020B0502040204020203" pitchFamily="34" charset="0"/>
              </a:rPr>
              <a:t>4-4</a:t>
            </a:r>
          </a:p>
        </p:txBody>
      </p:sp>
      <p:cxnSp>
        <p:nvCxnSpPr>
          <p:cNvPr id="228" name="꺾인 연결선 227"/>
          <p:cNvCxnSpPr>
            <a:stCxn id="207" idx="2"/>
            <a:endCxn id="126" idx="1"/>
          </p:cNvCxnSpPr>
          <p:nvPr/>
        </p:nvCxnSpPr>
        <p:spPr>
          <a:xfrm rot="16200000" flipH="1">
            <a:off x="-1003066" y="3846899"/>
            <a:ext cx="5271799" cy="237680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210987" y="7540113"/>
            <a:ext cx="1119477" cy="24026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마우스오버</a:t>
            </a:r>
            <a:endParaRPr lang="ko-KR" altLang="en-US" sz="1200">
              <a:solidFill>
                <a:schemeClr val="bg1"/>
              </a:solidFill>
            </a:endParaRPr>
          </a:p>
        </p:txBody>
      </p:sp>
      <p:sp>
        <p:nvSpPr>
          <p:cNvPr id="230" name="TextBox 229"/>
          <p:cNvSpPr txBox="1"/>
          <p:nvPr/>
        </p:nvSpPr>
        <p:spPr>
          <a:xfrm>
            <a:off x="3929849" y="4595578"/>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⑥</a:t>
            </a:r>
          </a:p>
        </p:txBody>
      </p:sp>
      <p:sp>
        <p:nvSpPr>
          <p:cNvPr id="231" name="Selection Overlay"/>
          <p:cNvSpPr/>
          <p:nvPr/>
        </p:nvSpPr>
        <p:spPr>
          <a:xfrm>
            <a:off x="1148462" y="1606256"/>
            <a:ext cx="6422526" cy="3327876"/>
          </a:xfrm>
          <a:prstGeom prst="rect">
            <a:avLst/>
          </a:prstGeom>
          <a:solidFill>
            <a:schemeClr val="accent4">
              <a:lumMod val="20000"/>
              <a:lumOff val="80000"/>
              <a:alpha val="21961"/>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32" name="그룹 231"/>
          <p:cNvGrpSpPr/>
          <p:nvPr/>
        </p:nvGrpSpPr>
        <p:grpSpPr>
          <a:xfrm>
            <a:off x="6619889" y="1335782"/>
            <a:ext cx="981278" cy="1011270"/>
            <a:chOff x="6619889" y="1335782"/>
            <a:chExt cx="981278" cy="1011270"/>
          </a:xfrm>
        </p:grpSpPr>
        <p:grpSp>
          <p:nvGrpSpPr>
            <p:cNvPr id="233" name="Popover" descr="&lt;SmartSettings&gt;&lt;SmartResize enabled=&quot;True&quot; minWidth=&quot;25&quot; minHeight=&quot;15&quot; /&gt;&lt;/SmartSettings&gt;"/>
            <p:cNvGrpSpPr/>
            <p:nvPr>
              <p:custDataLst>
                <p:tags r:id="rId5"/>
              </p:custDataLst>
            </p:nvPr>
          </p:nvGrpSpPr>
          <p:grpSpPr>
            <a:xfrm>
              <a:off x="6619889" y="1335782"/>
              <a:ext cx="981278" cy="1011270"/>
              <a:chOff x="6106536" y="1688792"/>
              <a:chExt cx="981278" cy="1011270"/>
            </a:xfrm>
            <a:solidFill>
              <a:srgbClr val="FFFFFF"/>
            </a:solidFill>
          </p:grpSpPr>
          <p:sp>
            <p:nvSpPr>
              <p:cNvPr id="235" name="Box" descr="&lt;SmartSettings&gt;&lt;SmartResize anchorLeft=&quot;Absolute&quot; anchorTop=&quot;Absolute&quot; anchorRight=&quot;Absolute&quot; anchorBottom=&quot;Absolute&quot; /&gt;&lt;/SmartSettings&gt;"/>
              <p:cNvSpPr/>
              <p:nvPr>
                <p:custDataLst>
                  <p:tags r:id="rId6"/>
                </p:custDataLst>
              </p:nvPr>
            </p:nvSpPr>
            <p:spPr>
              <a:xfrm>
                <a:off x="6106536" y="1801905"/>
                <a:ext cx="981278" cy="898157"/>
              </a:xfrm>
              <a:prstGeom prst="roundRect">
                <a:avLst>
                  <a:gd name="adj" fmla="val 3078"/>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8016" tIns="45720" rIns="128016"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내정보</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웹메일</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웹클라우드</a:t>
                </a:r>
                <a:endParaRPr lang="en-US" altLang="ko-KR" sz="900" b="1" noProof="1">
                  <a:solidFill>
                    <a:srgbClr val="5F5F5F"/>
                  </a:solidFill>
                  <a:latin typeface="Segoe UI" panose="020B0502040204020203" pitchFamily="34" charset="0"/>
                  <a:cs typeface="Segoe UI" panose="020B0502040204020203" pitchFamily="34" charset="0"/>
                </a:endParaRPr>
              </a:p>
              <a:p>
                <a:pPr>
                  <a:spcAft>
                    <a:spcPts val="300"/>
                  </a:spcAft>
                </a:pPr>
                <a:endParaRPr lang="en-US" sz="900" b="1" noProof="1">
                  <a:solidFill>
                    <a:srgbClr val="5F5F5F"/>
                  </a:solidFill>
                  <a:latin typeface="Segoe UI" panose="020B0502040204020203" pitchFamily="34" charset="0"/>
                  <a:cs typeface="Segoe UI" panose="020B0502040204020203" pitchFamily="34" charset="0"/>
                </a:endParaRPr>
              </a:p>
              <a:p>
                <a:pPr>
                  <a:spcAft>
                    <a:spcPts val="300"/>
                  </a:spcAft>
                </a:pPr>
                <a:r>
                  <a:rPr lang="ko-KR" altLang="en-US" sz="900" b="1" noProof="1">
                    <a:solidFill>
                      <a:srgbClr val="5F5F5F"/>
                    </a:solidFill>
                    <a:latin typeface="Segoe UI" panose="020B0502040204020203" pitchFamily="34" charset="0"/>
                    <a:cs typeface="Segoe UI" panose="020B0502040204020203" pitchFamily="34" charset="0"/>
                  </a:rPr>
                  <a:t>로그아웃</a:t>
                </a:r>
                <a:endParaRPr lang="en-US" sz="900" noProof="1">
                  <a:solidFill>
                    <a:srgbClr val="5F5F5F"/>
                  </a:solidFill>
                  <a:latin typeface="Segoe UI" panose="020B0502040204020203" pitchFamily="34" charset="0"/>
                  <a:cs typeface="Segoe UI" panose="020B0502040204020203" pitchFamily="34" charset="0"/>
                </a:endParaRPr>
              </a:p>
            </p:txBody>
          </p:sp>
          <p:sp>
            <p:nvSpPr>
              <p:cNvPr id="236" name="Arrow" descr="&lt;Tags&gt;&lt;SMARTRESIZEANCHORS&gt;Absolute,None,None,None&lt;/SMARTRESIZEANCHORS&gt;&lt;/Tags&gt;"/>
              <p:cNvSpPr/>
              <p:nvPr/>
            </p:nvSpPr>
            <p:spPr>
              <a:xfrm>
                <a:off x="6725322" y="1688792"/>
                <a:ext cx="198915" cy="113112"/>
              </a:xfrm>
              <a:prstGeom prst="triangl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37" name="Gap" descr="&lt;Tags&gt;&lt;SMARTRESIZEANCHORS&gt;Absolute,None,None,None&lt;/SMARTRESIZEANCHORS&gt;&lt;/Tags&gt;"/>
              <p:cNvCxnSpPr/>
              <p:nvPr/>
            </p:nvCxnSpPr>
            <p:spPr>
              <a:xfrm rot="10800000">
                <a:off x="6732703" y="1801904"/>
                <a:ext cx="184150" cy="0"/>
              </a:xfrm>
              <a:prstGeom prst="line">
                <a:avLst/>
              </a:prstGeom>
              <a:grpFill/>
              <a:ln w="6350">
                <a:solidFill>
                  <a:srgbClr val="FFFFFF"/>
                </a:solidFill>
              </a:ln>
            </p:spPr>
            <p:style>
              <a:lnRef idx="1">
                <a:schemeClr val="accent1"/>
              </a:lnRef>
              <a:fillRef idx="0">
                <a:schemeClr val="accent1"/>
              </a:fillRef>
              <a:effectRef idx="0">
                <a:schemeClr val="accent1"/>
              </a:effectRef>
              <a:fontRef idx="minor">
                <a:schemeClr val="tx1"/>
              </a:fontRef>
            </p:style>
          </p:cxnSp>
        </p:grpSp>
        <p:cxnSp>
          <p:nvCxnSpPr>
            <p:cNvPr id="234" name="직선 연결선 233"/>
            <p:cNvCxnSpPr/>
            <p:nvPr/>
          </p:nvCxnSpPr>
          <p:spPr>
            <a:xfrm>
              <a:off x="6721228" y="2057705"/>
              <a:ext cx="76937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238" name="직사각형 237"/>
          <p:cNvSpPr/>
          <p:nvPr/>
        </p:nvSpPr>
        <p:spPr>
          <a:xfrm>
            <a:off x="7384783" y="1573192"/>
            <a:ext cx="616482" cy="198331"/>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클릭</a:t>
            </a:r>
            <a:endParaRPr lang="ko-KR" altLang="en-US" sz="1200">
              <a:solidFill>
                <a:schemeClr val="bg1"/>
              </a:solidFill>
            </a:endParaRPr>
          </a:p>
        </p:txBody>
      </p:sp>
      <p:grpSp>
        <p:nvGrpSpPr>
          <p:cNvPr id="239" name="그룹 238"/>
          <p:cNvGrpSpPr/>
          <p:nvPr/>
        </p:nvGrpSpPr>
        <p:grpSpPr>
          <a:xfrm>
            <a:off x="878258" y="1204245"/>
            <a:ext cx="317647" cy="251415"/>
            <a:chOff x="878258" y="1204245"/>
            <a:chExt cx="317647" cy="251415"/>
          </a:xfrm>
        </p:grpSpPr>
        <p:sp>
          <p:nvSpPr>
            <p:cNvPr id="240" name="Go Home"/>
            <p:cNvSpPr>
              <a:spLocks noChangeAspect="1" noEditPoints="1"/>
            </p:cNvSpPr>
            <p:nvPr/>
          </p:nvSpPr>
          <p:spPr bwMode="auto">
            <a:xfrm>
              <a:off x="961400" y="1204245"/>
              <a:ext cx="135135" cy="133823"/>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TextBox 240"/>
            <p:cNvSpPr txBox="1"/>
            <p:nvPr/>
          </p:nvSpPr>
          <p:spPr>
            <a:xfrm>
              <a:off x="878258" y="1301772"/>
              <a:ext cx="317647" cy="153888"/>
            </a:xfrm>
            <a:prstGeom prst="rect">
              <a:avLst/>
            </a:prstGeom>
            <a:noFill/>
          </p:spPr>
          <p:txBody>
            <a:bodyPr wrap="square" rtlCol="0">
              <a:spAutoFit/>
            </a:bodyPr>
            <a:lstStyle/>
            <a:p>
              <a:r>
                <a:rPr lang="en-US" altLang="ko-KR" sz="400">
                  <a:solidFill>
                    <a:schemeClr val="tx1">
                      <a:lumMod val="85000"/>
                      <a:lumOff val="15000"/>
                    </a:schemeClr>
                  </a:solidFill>
                </a:rPr>
                <a:t>MAIN</a:t>
              </a:r>
              <a:endParaRPr lang="ko-KR" altLang="en-US" sz="400">
                <a:solidFill>
                  <a:schemeClr val="tx1">
                    <a:lumMod val="85000"/>
                    <a:lumOff val="15000"/>
                  </a:schemeClr>
                </a:solidFill>
              </a:endParaRPr>
            </a:p>
          </p:txBody>
        </p:sp>
      </p:grpSp>
      <p:grpSp>
        <p:nvGrpSpPr>
          <p:cNvPr id="245" name="그룹 244"/>
          <p:cNvGrpSpPr/>
          <p:nvPr/>
        </p:nvGrpSpPr>
        <p:grpSpPr>
          <a:xfrm>
            <a:off x="853166" y="1904473"/>
            <a:ext cx="361148" cy="273949"/>
            <a:chOff x="853166" y="1904473"/>
            <a:chExt cx="361148" cy="273949"/>
          </a:xfrm>
        </p:grpSpPr>
        <p:sp>
          <p:nvSpPr>
            <p:cNvPr id="246" name="Flow Chart"/>
            <p:cNvSpPr>
              <a:spLocks noChangeAspect="1" noEditPoints="1"/>
            </p:cNvSpPr>
            <p:nvPr/>
          </p:nvSpPr>
          <p:spPr bwMode="auto">
            <a:xfrm>
              <a:off x="947211" y="1904473"/>
              <a:ext cx="163513" cy="152400"/>
            </a:xfrm>
            <a:custGeom>
              <a:avLst/>
              <a:gdLst>
                <a:gd name="T0" fmla="*/ 214 w 667"/>
                <a:gd name="T1" fmla="*/ 0 h 627"/>
                <a:gd name="T2" fmla="*/ 214 w 667"/>
                <a:gd name="T3" fmla="*/ 160 h 627"/>
                <a:gd name="T4" fmla="*/ 320 w 667"/>
                <a:gd name="T5" fmla="*/ 160 h 627"/>
                <a:gd name="T6" fmla="*/ 320 w 667"/>
                <a:gd name="T7" fmla="*/ 293 h 627"/>
                <a:gd name="T8" fmla="*/ 80 w 667"/>
                <a:gd name="T9" fmla="*/ 293 h 627"/>
                <a:gd name="T10" fmla="*/ 80 w 667"/>
                <a:gd name="T11" fmla="*/ 467 h 627"/>
                <a:gd name="T12" fmla="*/ 0 w 667"/>
                <a:gd name="T13" fmla="*/ 467 h 627"/>
                <a:gd name="T14" fmla="*/ 0 w 667"/>
                <a:gd name="T15" fmla="*/ 627 h 627"/>
                <a:gd name="T16" fmla="*/ 187 w 667"/>
                <a:gd name="T17" fmla="*/ 627 h 627"/>
                <a:gd name="T18" fmla="*/ 187 w 667"/>
                <a:gd name="T19" fmla="*/ 467 h 627"/>
                <a:gd name="T20" fmla="*/ 107 w 667"/>
                <a:gd name="T21" fmla="*/ 467 h 627"/>
                <a:gd name="T22" fmla="*/ 107 w 667"/>
                <a:gd name="T23" fmla="*/ 320 h 627"/>
                <a:gd name="T24" fmla="*/ 320 w 667"/>
                <a:gd name="T25" fmla="*/ 320 h 627"/>
                <a:gd name="T26" fmla="*/ 320 w 667"/>
                <a:gd name="T27" fmla="*/ 467 h 627"/>
                <a:gd name="T28" fmla="*/ 240 w 667"/>
                <a:gd name="T29" fmla="*/ 467 h 627"/>
                <a:gd name="T30" fmla="*/ 240 w 667"/>
                <a:gd name="T31" fmla="*/ 627 h 627"/>
                <a:gd name="T32" fmla="*/ 427 w 667"/>
                <a:gd name="T33" fmla="*/ 627 h 627"/>
                <a:gd name="T34" fmla="*/ 427 w 667"/>
                <a:gd name="T35" fmla="*/ 467 h 627"/>
                <a:gd name="T36" fmla="*/ 347 w 667"/>
                <a:gd name="T37" fmla="*/ 467 h 627"/>
                <a:gd name="T38" fmla="*/ 347 w 667"/>
                <a:gd name="T39" fmla="*/ 320 h 627"/>
                <a:gd name="T40" fmla="*/ 560 w 667"/>
                <a:gd name="T41" fmla="*/ 320 h 627"/>
                <a:gd name="T42" fmla="*/ 560 w 667"/>
                <a:gd name="T43" fmla="*/ 467 h 627"/>
                <a:gd name="T44" fmla="*/ 480 w 667"/>
                <a:gd name="T45" fmla="*/ 467 h 627"/>
                <a:gd name="T46" fmla="*/ 480 w 667"/>
                <a:gd name="T47" fmla="*/ 627 h 627"/>
                <a:gd name="T48" fmla="*/ 667 w 667"/>
                <a:gd name="T49" fmla="*/ 627 h 627"/>
                <a:gd name="T50" fmla="*/ 667 w 667"/>
                <a:gd name="T51" fmla="*/ 467 h 627"/>
                <a:gd name="T52" fmla="*/ 587 w 667"/>
                <a:gd name="T53" fmla="*/ 467 h 627"/>
                <a:gd name="T54" fmla="*/ 587 w 667"/>
                <a:gd name="T55" fmla="*/ 293 h 627"/>
                <a:gd name="T56" fmla="*/ 347 w 667"/>
                <a:gd name="T57" fmla="*/ 293 h 627"/>
                <a:gd name="T58" fmla="*/ 347 w 667"/>
                <a:gd name="T59" fmla="*/ 160 h 627"/>
                <a:gd name="T60" fmla="*/ 454 w 667"/>
                <a:gd name="T61" fmla="*/ 160 h 627"/>
                <a:gd name="T62" fmla="*/ 454 w 667"/>
                <a:gd name="T63" fmla="*/ 0 h 627"/>
                <a:gd name="T64" fmla="*/ 214 w 667"/>
                <a:gd name="T65" fmla="*/ 0 h 627"/>
                <a:gd name="T66" fmla="*/ 240 w 667"/>
                <a:gd name="T67" fmla="*/ 27 h 627"/>
                <a:gd name="T68" fmla="*/ 427 w 667"/>
                <a:gd name="T69" fmla="*/ 27 h 627"/>
                <a:gd name="T70" fmla="*/ 427 w 667"/>
                <a:gd name="T71" fmla="*/ 133 h 627"/>
                <a:gd name="T72" fmla="*/ 240 w 667"/>
                <a:gd name="T73" fmla="*/ 133 h 627"/>
                <a:gd name="T74" fmla="*/ 240 w 667"/>
                <a:gd name="T75" fmla="*/ 27 h 627"/>
                <a:gd name="T76" fmla="*/ 27 w 667"/>
                <a:gd name="T77" fmla="*/ 493 h 627"/>
                <a:gd name="T78" fmla="*/ 160 w 667"/>
                <a:gd name="T79" fmla="*/ 493 h 627"/>
                <a:gd name="T80" fmla="*/ 160 w 667"/>
                <a:gd name="T81" fmla="*/ 600 h 627"/>
                <a:gd name="T82" fmla="*/ 27 w 667"/>
                <a:gd name="T83" fmla="*/ 600 h 627"/>
                <a:gd name="T84" fmla="*/ 27 w 667"/>
                <a:gd name="T85" fmla="*/ 493 h 627"/>
                <a:gd name="T86" fmla="*/ 267 w 667"/>
                <a:gd name="T87" fmla="*/ 493 h 627"/>
                <a:gd name="T88" fmla="*/ 400 w 667"/>
                <a:gd name="T89" fmla="*/ 493 h 627"/>
                <a:gd name="T90" fmla="*/ 400 w 667"/>
                <a:gd name="T91" fmla="*/ 600 h 627"/>
                <a:gd name="T92" fmla="*/ 267 w 667"/>
                <a:gd name="T93" fmla="*/ 600 h 627"/>
                <a:gd name="T94" fmla="*/ 267 w 667"/>
                <a:gd name="T95" fmla="*/ 493 h 627"/>
                <a:gd name="T96" fmla="*/ 507 w 667"/>
                <a:gd name="T97" fmla="*/ 493 h 627"/>
                <a:gd name="T98" fmla="*/ 640 w 667"/>
                <a:gd name="T99" fmla="*/ 493 h 627"/>
                <a:gd name="T100" fmla="*/ 640 w 667"/>
                <a:gd name="T101" fmla="*/ 600 h 627"/>
                <a:gd name="T102" fmla="*/ 507 w 667"/>
                <a:gd name="T103" fmla="*/ 600 h 627"/>
                <a:gd name="T104" fmla="*/ 507 w 667"/>
                <a:gd name="T105" fmla="*/ 49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7" h="627">
                  <a:moveTo>
                    <a:pt x="214" y="0"/>
                  </a:moveTo>
                  <a:lnTo>
                    <a:pt x="214" y="160"/>
                  </a:lnTo>
                  <a:lnTo>
                    <a:pt x="320" y="160"/>
                  </a:lnTo>
                  <a:lnTo>
                    <a:pt x="320" y="293"/>
                  </a:lnTo>
                  <a:lnTo>
                    <a:pt x="80" y="293"/>
                  </a:lnTo>
                  <a:lnTo>
                    <a:pt x="80" y="467"/>
                  </a:lnTo>
                  <a:lnTo>
                    <a:pt x="0" y="467"/>
                  </a:lnTo>
                  <a:lnTo>
                    <a:pt x="0" y="627"/>
                  </a:lnTo>
                  <a:lnTo>
                    <a:pt x="187" y="627"/>
                  </a:lnTo>
                  <a:lnTo>
                    <a:pt x="187" y="467"/>
                  </a:lnTo>
                  <a:lnTo>
                    <a:pt x="107" y="467"/>
                  </a:lnTo>
                  <a:lnTo>
                    <a:pt x="107" y="320"/>
                  </a:lnTo>
                  <a:lnTo>
                    <a:pt x="320" y="320"/>
                  </a:lnTo>
                  <a:lnTo>
                    <a:pt x="320" y="467"/>
                  </a:lnTo>
                  <a:lnTo>
                    <a:pt x="240" y="467"/>
                  </a:lnTo>
                  <a:lnTo>
                    <a:pt x="240" y="627"/>
                  </a:lnTo>
                  <a:lnTo>
                    <a:pt x="427" y="627"/>
                  </a:lnTo>
                  <a:lnTo>
                    <a:pt x="427" y="467"/>
                  </a:lnTo>
                  <a:lnTo>
                    <a:pt x="347" y="467"/>
                  </a:lnTo>
                  <a:lnTo>
                    <a:pt x="347" y="320"/>
                  </a:lnTo>
                  <a:lnTo>
                    <a:pt x="560" y="320"/>
                  </a:lnTo>
                  <a:lnTo>
                    <a:pt x="560" y="467"/>
                  </a:lnTo>
                  <a:lnTo>
                    <a:pt x="480" y="467"/>
                  </a:lnTo>
                  <a:lnTo>
                    <a:pt x="480" y="627"/>
                  </a:lnTo>
                  <a:lnTo>
                    <a:pt x="667" y="627"/>
                  </a:lnTo>
                  <a:lnTo>
                    <a:pt x="667" y="467"/>
                  </a:lnTo>
                  <a:lnTo>
                    <a:pt x="587" y="467"/>
                  </a:lnTo>
                  <a:lnTo>
                    <a:pt x="587" y="293"/>
                  </a:lnTo>
                  <a:lnTo>
                    <a:pt x="347" y="293"/>
                  </a:lnTo>
                  <a:lnTo>
                    <a:pt x="347" y="160"/>
                  </a:lnTo>
                  <a:lnTo>
                    <a:pt x="454" y="160"/>
                  </a:lnTo>
                  <a:lnTo>
                    <a:pt x="454" y="0"/>
                  </a:lnTo>
                  <a:lnTo>
                    <a:pt x="214" y="0"/>
                  </a:lnTo>
                  <a:close/>
                  <a:moveTo>
                    <a:pt x="240" y="27"/>
                  </a:moveTo>
                  <a:lnTo>
                    <a:pt x="427" y="27"/>
                  </a:lnTo>
                  <a:lnTo>
                    <a:pt x="427" y="133"/>
                  </a:lnTo>
                  <a:cubicBezTo>
                    <a:pt x="365" y="133"/>
                    <a:pt x="303" y="133"/>
                    <a:pt x="240" y="133"/>
                  </a:cubicBezTo>
                  <a:lnTo>
                    <a:pt x="240" y="27"/>
                  </a:lnTo>
                  <a:close/>
                  <a:moveTo>
                    <a:pt x="27" y="493"/>
                  </a:moveTo>
                  <a:cubicBezTo>
                    <a:pt x="72" y="493"/>
                    <a:pt x="116" y="493"/>
                    <a:pt x="160" y="493"/>
                  </a:cubicBezTo>
                  <a:lnTo>
                    <a:pt x="160" y="600"/>
                  </a:lnTo>
                  <a:lnTo>
                    <a:pt x="27" y="600"/>
                  </a:lnTo>
                  <a:lnTo>
                    <a:pt x="27" y="493"/>
                  </a:lnTo>
                  <a:close/>
                  <a:moveTo>
                    <a:pt x="267" y="493"/>
                  </a:moveTo>
                  <a:cubicBezTo>
                    <a:pt x="312" y="493"/>
                    <a:pt x="356" y="493"/>
                    <a:pt x="400" y="493"/>
                  </a:cubicBezTo>
                  <a:lnTo>
                    <a:pt x="400" y="600"/>
                  </a:lnTo>
                  <a:lnTo>
                    <a:pt x="267" y="600"/>
                  </a:lnTo>
                  <a:lnTo>
                    <a:pt x="267" y="493"/>
                  </a:lnTo>
                  <a:close/>
                  <a:moveTo>
                    <a:pt x="507" y="493"/>
                  </a:moveTo>
                  <a:cubicBezTo>
                    <a:pt x="552" y="493"/>
                    <a:pt x="596" y="493"/>
                    <a:pt x="640" y="493"/>
                  </a:cubicBezTo>
                  <a:lnTo>
                    <a:pt x="640" y="600"/>
                  </a:lnTo>
                  <a:lnTo>
                    <a:pt x="507" y="600"/>
                  </a:lnTo>
                  <a:lnTo>
                    <a:pt x="507" y="493"/>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47" name="TextBox 246"/>
            <p:cNvSpPr txBox="1"/>
            <p:nvPr/>
          </p:nvSpPr>
          <p:spPr>
            <a:xfrm>
              <a:off x="853166" y="2024534"/>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MENU2</a:t>
              </a:r>
              <a:endParaRPr lang="ko-KR" altLang="en-US" sz="400">
                <a:solidFill>
                  <a:schemeClr val="bg2">
                    <a:lumMod val="25000"/>
                  </a:schemeClr>
                </a:solidFill>
                <a:latin typeface="+mn-ea"/>
              </a:endParaRPr>
            </a:p>
          </p:txBody>
        </p:sp>
      </p:grpSp>
      <p:grpSp>
        <p:nvGrpSpPr>
          <p:cNvPr id="248" name="그룹 247"/>
          <p:cNvGrpSpPr/>
          <p:nvPr/>
        </p:nvGrpSpPr>
        <p:grpSpPr>
          <a:xfrm>
            <a:off x="853166" y="2264669"/>
            <a:ext cx="361148" cy="285075"/>
            <a:chOff x="853166" y="2264669"/>
            <a:chExt cx="361148" cy="285075"/>
          </a:xfrm>
        </p:grpSpPr>
        <p:sp>
          <p:nvSpPr>
            <p:cNvPr id="249" name="Server Rack"/>
            <p:cNvSpPr>
              <a:spLocks noChangeAspect="1" noEditPoints="1"/>
            </p:cNvSpPr>
            <p:nvPr/>
          </p:nvSpPr>
          <p:spPr bwMode="auto">
            <a:xfrm>
              <a:off x="947211" y="2264669"/>
              <a:ext cx="163513" cy="161925"/>
            </a:xfrm>
            <a:custGeom>
              <a:avLst/>
              <a:gdLst>
                <a:gd name="T0" fmla="*/ 102 w 666"/>
                <a:gd name="T1" fmla="*/ 0 h 667"/>
                <a:gd name="T2" fmla="*/ 78 w 666"/>
                <a:gd name="T3" fmla="*/ 20 h 667"/>
                <a:gd name="T4" fmla="*/ 2 w 666"/>
                <a:gd name="T5" fmla="*/ 257 h 667"/>
                <a:gd name="T6" fmla="*/ 0 w 666"/>
                <a:gd name="T7" fmla="*/ 267 h 667"/>
                <a:gd name="T8" fmla="*/ 0 w 666"/>
                <a:gd name="T9" fmla="*/ 374 h 667"/>
                <a:gd name="T10" fmla="*/ 4 w 666"/>
                <a:gd name="T11" fmla="*/ 387 h 667"/>
                <a:gd name="T12" fmla="*/ 0 w 666"/>
                <a:gd name="T13" fmla="*/ 400 h 667"/>
                <a:gd name="T14" fmla="*/ 0 w 666"/>
                <a:gd name="T15" fmla="*/ 507 h 667"/>
                <a:gd name="T16" fmla="*/ 4 w 666"/>
                <a:gd name="T17" fmla="*/ 520 h 667"/>
                <a:gd name="T18" fmla="*/ 0 w 666"/>
                <a:gd name="T19" fmla="*/ 534 h 667"/>
                <a:gd name="T20" fmla="*/ 0 w 666"/>
                <a:gd name="T21" fmla="*/ 640 h 667"/>
                <a:gd name="T22" fmla="*/ 26 w 666"/>
                <a:gd name="T23" fmla="*/ 667 h 667"/>
                <a:gd name="T24" fmla="*/ 640 w 666"/>
                <a:gd name="T25" fmla="*/ 667 h 667"/>
                <a:gd name="T26" fmla="*/ 666 w 666"/>
                <a:gd name="T27" fmla="*/ 640 h 667"/>
                <a:gd name="T28" fmla="*/ 666 w 666"/>
                <a:gd name="T29" fmla="*/ 534 h 667"/>
                <a:gd name="T30" fmla="*/ 663 w 666"/>
                <a:gd name="T31" fmla="*/ 520 h 667"/>
                <a:gd name="T32" fmla="*/ 666 w 666"/>
                <a:gd name="T33" fmla="*/ 507 h 667"/>
                <a:gd name="T34" fmla="*/ 666 w 666"/>
                <a:gd name="T35" fmla="*/ 400 h 667"/>
                <a:gd name="T36" fmla="*/ 663 w 666"/>
                <a:gd name="T37" fmla="*/ 387 h 667"/>
                <a:gd name="T38" fmla="*/ 666 w 666"/>
                <a:gd name="T39" fmla="*/ 374 h 667"/>
                <a:gd name="T40" fmla="*/ 666 w 666"/>
                <a:gd name="T41" fmla="*/ 267 h 667"/>
                <a:gd name="T42" fmla="*/ 664 w 666"/>
                <a:gd name="T43" fmla="*/ 256 h 667"/>
                <a:gd name="T44" fmla="*/ 589 w 666"/>
                <a:gd name="T45" fmla="*/ 20 h 667"/>
                <a:gd name="T46" fmla="*/ 564 w 666"/>
                <a:gd name="T47" fmla="*/ 0 h 667"/>
                <a:gd name="T48" fmla="*/ 102 w 666"/>
                <a:gd name="T49" fmla="*/ 0 h 667"/>
                <a:gd name="T50" fmla="*/ 103 w 666"/>
                <a:gd name="T51" fmla="*/ 27 h 667"/>
                <a:gd name="T52" fmla="*/ 563 w 666"/>
                <a:gd name="T53" fmla="*/ 27 h 667"/>
                <a:gd name="T54" fmla="*/ 631 w 666"/>
                <a:gd name="T55" fmla="*/ 240 h 667"/>
                <a:gd name="T56" fmla="*/ 35 w 666"/>
                <a:gd name="T57" fmla="*/ 240 h 667"/>
                <a:gd name="T58" fmla="*/ 103 w 666"/>
                <a:gd name="T59" fmla="*/ 27 h 667"/>
                <a:gd name="T60" fmla="*/ 26 w 666"/>
                <a:gd name="T61" fmla="*/ 267 h 667"/>
                <a:gd name="T62" fmla="*/ 640 w 666"/>
                <a:gd name="T63" fmla="*/ 267 h 667"/>
                <a:gd name="T64" fmla="*/ 640 w 666"/>
                <a:gd name="T65" fmla="*/ 374 h 667"/>
                <a:gd name="T66" fmla="*/ 26 w 666"/>
                <a:gd name="T67" fmla="*/ 374 h 667"/>
                <a:gd name="T68" fmla="*/ 26 w 666"/>
                <a:gd name="T69" fmla="*/ 267 h 667"/>
                <a:gd name="T70" fmla="*/ 573 w 666"/>
                <a:gd name="T71" fmla="*/ 294 h 667"/>
                <a:gd name="T72" fmla="*/ 546 w 666"/>
                <a:gd name="T73" fmla="*/ 320 h 667"/>
                <a:gd name="T74" fmla="*/ 573 w 666"/>
                <a:gd name="T75" fmla="*/ 347 h 667"/>
                <a:gd name="T76" fmla="*/ 600 w 666"/>
                <a:gd name="T77" fmla="*/ 320 h 667"/>
                <a:gd name="T78" fmla="*/ 573 w 666"/>
                <a:gd name="T79" fmla="*/ 294 h 667"/>
                <a:gd name="T80" fmla="*/ 26 w 666"/>
                <a:gd name="T81" fmla="*/ 400 h 667"/>
                <a:gd name="T82" fmla="*/ 640 w 666"/>
                <a:gd name="T83" fmla="*/ 400 h 667"/>
                <a:gd name="T84" fmla="*/ 640 w 666"/>
                <a:gd name="T85" fmla="*/ 507 h 667"/>
                <a:gd name="T86" fmla="*/ 26 w 666"/>
                <a:gd name="T87" fmla="*/ 507 h 667"/>
                <a:gd name="T88" fmla="*/ 26 w 666"/>
                <a:gd name="T89" fmla="*/ 400 h 667"/>
                <a:gd name="T90" fmla="*/ 573 w 666"/>
                <a:gd name="T91" fmla="*/ 427 h 667"/>
                <a:gd name="T92" fmla="*/ 546 w 666"/>
                <a:gd name="T93" fmla="*/ 454 h 667"/>
                <a:gd name="T94" fmla="*/ 573 w 666"/>
                <a:gd name="T95" fmla="*/ 480 h 667"/>
                <a:gd name="T96" fmla="*/ 600 w 666"/>
                <a:gd name="T97" fmla="*/ 454 h 667"/>
                <a:gd name="T98" fmla="*/ 573 w 666"/>
                <a:gd name="T99" fmla="*/ 427 h 667"/>
                <a:gd name="T100" fmla="*/ 26 w 666"/>
                <a:gd name="T101" fmla="*/ 534 h 667"/>
                <a:gd name="T102" fmla="*/ 640 w 666"/>
                <a:gd name="T103" fmla="*/ 534 h 667"/>
                <a:gd name="T104" fmla="*/ 640 w 666"/>
                <a:gd name="T105" fmla="*/ 640 h 667"/>
                <a:gd name="T106" fmla="*/ 26 w 666"/>
                <a:gd name="T107" fmla="*/ 640 h 667"/>
                <a:gd name="T108" fmla="*/ 26 w 666"/>
                <a:gd name="T109" fmla="*/ 534 h 667"/>
                <a:gd name="T110" fmla="*/ 573 w 666"/>
                <a:gd name="T111" fmla="*/ 560 h 667"/>
                <a:gd name="T112" fmla="*/ 546 w 666"/>
                <a:gd name="T113" fmla="*/ 587 h 667"/>
                <a:gd name="T114" fmla="*/ 573 w 666"/>
                <a:gd name="T115" fmla="*/ 614 h 667"/>
                <a:gd name="T116" fmla="*/ 600 w 666"/>
                <a:gd name="T117" fmla="*/ 587 h 667"/>
                <a:gd name="T118" fmla="*/ 573 w 666"/>
                <a:gd name="T119" fmla="*/ 56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67">
                  <a:moveTo>
                    <a:pt x="102" y="0"/>
                  </a:moveTo>
                  <a:cubicBezTo>
                    <a:pt x="88" y="0"/>
                    <a:pt x="80" y="12"/>
                    <a:pt x="78" y="20"/>
                  </a:cubicBezTo>
                  <a:lnTo>
                    <a:pt x="2" y="257"/>
                  </a:lnTo>
                  <a:cubicBezTo>
                    <a:pt x="0" y="261"/>
                    <a:pt x="0" y="264"/>
                    <a:pt x="0" y="267"/>
                  </a:cubicBezTo>
                  <a:lnTo>
                    <a:pt x="0" y="374"/>
                  </a:lnTo>
                  <a:cubicBezTo>
                    <a:pt x="0" y="379"/>
                    <a:pt x="1" y="383"/>
                    <a:pt x="4" y="387"/>
                  </a:cubicBezTo>
                  <a:cubicBezTo>
                    <a:pt x="1" y="391"/>
                    <a:pt x="0" y="396"/>
                    <a:pt x="0" y="400"/>
                  </a:cubicBezTo>
                  <a:lnTo>
                    <a:pt x="0" y="507"/>
                  </a:lnTo>
                  <a:cubicBezTo>
                    <a:pt x="0" y="512"/>
                    <a:pt x="1" y="517"/>
                    <a:pt x="4" y="520"/>
                  </a:cubicBezTo>
                  <a:cubicBezTo>
                    <a:pt x="1" y="524"/>
                    <a:pt x="0" y="529"/>
                    <a:pt x="0" y="534"/>
                  </a:cubicBezTo>
                  <a:lnTo>
                    <a:pt x="0" y="640"/>
                  </a:lnTo>
                  <a:cubicBezTo>
                    <a:pt x="0" y="655"/>
                    <a:pt x="12" y="667"/>
                    <a:pt x="26" y="667"/>
                  </a:cubicBezTo>
                  <a:lnTo>
                    <a:pt x="640" y="667"/>
                  </a:lnTo>
                  <a:cubicBezTo>
                    <a:pt x="654" y="667"/>
                    <a:pt x="666" y="655"/>
                    <a:pt x="666" y="640"/>
                  </a:cubicBezTo>
                  <a:lnTo>
                    <a:pt x="666" y="534"/>
                  </a:lnTo>
                  <a:cubicBezTo>
                    <a:pt x="666" y="529"/>
                    <a:pt x="665" y="524"/>
                    <a:pt x="663" y="520"/>
                  </a:cubicBezTo>
                  <a:cubicBezTo>
                    <a:pt x="665" y="517"/>
                    <a:pt x="666" y="512"/>
                    <a:pt x="666" y="507"/>
                  </a:cubicBezTo>
                  <a:lnTo>
                    <a:pt x="666" y="400"/>
                  </a:lnTo>
                  <a:cubicBezTo>
                    <a:pt x="666" y="396"/>
                    <a:pt x="665" y="391"/>
                    <a:pt x="663" y="387"/>
                  </a:cubicBezTo>
                  <a:cubicBezTo>
                    <a:pt x="665" y="383"/>
                    <a:pt x="666" y="379"/>
                    <a:pt x="666" y="374"/>
                  </a:cubicBezTo>
                  <a:lnTo>
                    <a:pt x="666" y="267"/>
                  </a:lnTo>
                  <a:cubicBezTo>
                    <a:pt x="666" y="263"/>
                    <a:pt x="665" y="259"/>
                    <a:pt x="664" y="256"/>
                  </a:cubicBezTo>
                  <a:lnTo>
                    <a:pt x="589" y="20"/>
                  </a:lnTo>
                  <a:cubicBezTo>
                    <a:pt x="584" y="9"/>
                    <a:pt x="575" y="0"/>
                    <a:pt x="564" y="0"/>
                  </a:cubicBezTo>
                  <a:cubicBezTo>
                    <a:pt x="410" y="0"/>
                    <a:pt x="256" y="0"/>
                    <a:pt x="102" y="0"/>
                  </a:cubicBezTo>
                  <a:close/>
                  <a:moveTo>
                    <a:pt x="103" y="27"/>
                  </a:moveTo>
                  <a:lnTo>
                    <a:pt x="563" y="27"/>
                  </a:lnTo>
                  <a:cubicBezTo>
                    <a:pt x="586" y="98"/>
                    <a:pt x="608" y="169"/>
                    <a:pt x="631" y="240"/>
                  </a:cubicBezTo>
                  <a:lnTo>
                    <a:pt x="35" y="240"/>
                  </a:lnTo>
                  <a:cubicBezTo>
                    <a:pt x="58" y="169"/>
                    <a:pt x="81" y="98"/>
                    <a:pt x="103" y="27"/>
                  </a:cubicBezTo>
                  <a:close/>
                  <a:moveTo>
                    <a:pt x="26" y="267"/>
                  </a:moveTo>
                  <a:lnTo>
                    <a:pt x="640" y="267"/>
                  </a:lnTo>
                  <a:cubicBezTo>
                    <a:pt x="640" y="303"/>
                    <a:pt x="640" y="338"/>
                    <a:pt x="640" y="374"/>
                  </a:cubicBezTo>
                  <a:lnTo>
                    <a:pt x="26" y="374"/>
                  </a:lnTo>
                  <a:cubicBezTo>
                    <a:pt x="26" y="338"/>
                    <a:pt x="26" y="303"/>
                    <a:pt x="26" y="267"/>
                  </a:cubicBezTo>
                  <a:close/>
                  <a:moveTo>
                    <a:pt x="573" y="294"/>
                  </a:moveTo>
                  <a:cubicBezTo>
                    <a:pt x="558" y="294"/>
                    <a:pt x="546" y="306"/>
                    <a:pt x="546" y="320"/>
                  </a:cubicBezTo>
                  <a:cubicBezTo>
                    <a:pt x="546" y="335"/>
                    <a:pt x="558" y="347"/>
                    <a:pt x="573" y="347"/>
                  </a:cubicBezTo>
                  <a:cubicBezTo>
                    <a:pt x="588" y="347"/>
                    <a:pt x="600" y="335"/>
                    <a:pt x="600" y="320"/>
                  </a:cubicBezTo>
                  <a:cubicBezTo>
                    <a:pt x="600" y="306"/>
                    <a:pt x="588" y="294"/>
                    <a:pt x="573" y="294"/>
                  </a:cubicBezTo>
                  <a:close/>
                  <a:moveTo>
                    <a:pt x="26" y="400"/>
                  </a:moveTo>
                  <a:lnTo>
                    <a:pt x="640" y="400"/>
                  </a:lnTo>
                  <a:lnTo>
                    <a:pt x="640" y="507"/>
                  </a:lnTo>
                  <a:lnTo>
                    <a:pt x="26" y="507"/>
                  </a:lnTo>
                  <a:lnTo>
                    <a:pt x="26" y="400"/>
                  </a:lnTo>
                  <a:close/>
                  <a:moveTo>
                    <a:pt x="573" y="427"/>
                  </a:moveTo>
                  <a:cubicBezTo>
                    <a:pt x="558" y="427"/>
                    <a:pt x="546" y="439"/>
                    <a:pt x="546" y="454"/>
                  </a:cubicBezTo>
                  <a:cubicBezTo>
                    <a:pt x="546" y="469"/>
                    <a:pt x="558" y="480"/>
                    <a:pt x="573" y="480"/>
                  </a:cubicBezTo>
                  <a:cubicBezTo>
                    <a:pt x="588" y="480"/>
                    <a:pt x="600" y="469"/>
                    <a:pt x="600" y="454"/>
                  </a:cubicBezTo>
                  <a:cubicBezTo>
                    <a:pt x="600" y="439"/>
                    <a:pt x="588" y="427"/>
                    <a:pt x="573" y="427"/>
                  </a:cubicBezTo>
                  <a:close/>
                  <a:moveTo>
                    <a:pt x="26" y="534"/>
                  </a:moveTo>
                  <a:lnTo>
                    <a:pt x="640" y="534"/>
                  </a:lnTo>
                  <a:lnTo>
                    <a:pt x="640" y="640"/>
                  </a:lnTo>
                  <a:lnTo>
                    <a:pt x="26" y="640"/>
                  </a:lnTo>
                  <a:lnTo>
                    <a:pt x="26" y="534"/>
                  </a:lnTo>
                  <a:close/>
                  <a:moveTo>
                    <a:pt x="573" y="560"/>
                  </a:moveTo>
                  <a:cubicBezTo>
                    <a:pt x="558" y="560"/>
                    <a:pt x="546" y="572"/>
                    <a:pt x="546" y="587"/>
                  </a:cubicBezTo>
                  <a:cubicBezTo>
                    <a:pt x="546" y="602"/>
                    <a:pt x="558" y="614"/>
                    <a:pt x="573" y="614"/>
                  </a:cubicBezTo>
                  <a:cubicBezTo>
                    <a:pt x="588" y="614"/>
                    <a:pt x="600" y="602"/>
                    <a:pt x="600" y="587"/>
                  </a:cubicBezTo>
                  <a:cubicBezTo>
                    <a:pt x="600" y="572"/>
                    <a:pt x="588" y="560"/>
                    <a:pt x="573" y="5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50" name="TextBox 249"/>
            <p:cNvSpPr txBox="1"/>
            <p:nvPr/>
          </p:nvSpPr>
          <p:spPr>
            <a:xfrm>
              <a:off x="853166" y="2395856"/>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MENU3</a:t>
              </a:r>
              <a:endParaRPr lang="ko-KR" altLang="en-US" sz="400">
                <a:solidFill>
                  <a:schemeClr val="bg2">
                    <a:lumMod val="25000"/>
                  </a:schemeClr>
                </a:solidFill>
                <a:latin typeface="+mn-ea"/>
              </a:endParaRPr>
            </a:p>
          </p:txBody>
        </p:sp>
      </p:grpSp>
      <p:grpSp>
        <p:nvGrpSpPr>
          <p:cNvPr id="251" name="그룹 250"/>
          <p:cNvGrpSpPr/>
          <p:nvPr/>
        </p:nvGrpSpPr>
        <p:grpSpPr>
          <a:xfrm>
            <a:off x="853166" y="2634390"/>
            <a:ext cx="361148" cy="299536"/>
            <a:chOff x="853166" y="2634390"/>
            <a:chExt cx="361148" cy="299536"/>
          </a:xfrm>
        </p:grpSpPr>
        <p:sp>
          <p:nvSpPr>
            <p:cNvPr id="252" name="Checklist"/>
            <p:cNvSpPr>
              <a:spLocks noChangeAspect="1" noEditPoints="1"/>
            </p:cNvSpPr>
            <p:nvPr/>
          </p:nvSpPr>
          <p:spPr bwMode="auto">
            <a:xfrm>
              <a:off x="948005" y="2634390"/>
              <a:ext cx="161925" cy="163513"/>
            </a:xfrm>
            <a:custGeom>
              <a:avLst/>
              <a:gdLst>
                <a:gd name="T0" fmla="*/ 0 w 667"/>
                <a:gd name="T1" fmla="*/ 14 h 667"/>
                <a:gd name="T2" fmla="*/ 13 w 667"/>
                <a:gd name="T3" fmla="*/ 187 h 667"/>
                <a:gd name="T4" fmla="*/ 187 w 667"/>
                <a:gd name="T5" fmla="*/ 174 h 667"/>
                <a:gd name="T6" fmla="*/ 173 w 667"/>
                <a:gd name="T7" fmla="*/ 0 h 667"/>
                <a:gd name="T8" fmla="*/ 27 w 667"/>
                <a:gd name="T9" fmla="*/ 27 h 667"/>
                <a:gd name="T10" fmla="*/ 160 w 667"/>
                <a:gd name="T11" fmla="*/ 160 h 667"/>
                <a:gd name="T12" fmla="*/ 27 w 667"/>
                <a:gd name="T13" fmla="*/ 27 h 667"/>
                <a:gd name="T14" fmla="*/ 85 w 667"/>
                <a:gd name="T15" fmla="*/ 102 h 667"/>
                <a:gd name="T16" fmla="*/ 31 w 667"/>
                <a:gd name="T17" fmla="*/ 91 h 667"/>
                <a:gd name="T18" fmla="*/ 156 w 667"/>
                <a:gd name="T19" fmla="*/ 63 h 667"/>
                <a:gd name="T20" fmla="*/ 267 w 667"/>
                <a:gd name="T21" fmla="*/ 81 h 667"/>
                <a:gd name="T22" fmla="*/ 667 w 667"/>
                <a:gd name="T23" fmla="*/ 107 h 667"/>
                <a:gd name="T24" fmla="*/ 267 w 667"/>
                <a:gd name="T25" fmla="*/ 81 h 667"/>
                <a:gd name="T26" fmla="*/ 0 w 667"/>
                <a:gd name="T27" fmla="*/ 254 h 667"/>
                <a:gd name="T28" fmla="*/ 13 w 667"/>
                <a:gd name="T29" fmla="*/ 427 h 667"/>
                <a:gd name="T30" fmla="*/ 187 w 667"/>
                <a:gd name="T31" fmla="*/ 414 h 667"/>
                <a:gd name="T32" fmla="*/ 173 w 667"/>
                <a:gd name="T33" fmla="*/ 240 h 667"/>
                <a:gd name="T34" fmla="*/ 27 w 667"/>
                <a:gd name="T35" fmla="*/ 267 h 667"/>
                <a:gd name="T36" fmla="*/ 160 w 667"/>
                <a:gd name="T37" fmla="*/ 400 h 667"/>
                <a:gd name="T38" fmla="*/ 27 w 667"/>
                <a:gd name="T39" fmla="*/ 267 h 667"/>
                <a:gd name="T40" fmla="*/ 85 w 667"/>
                <a:gd name="T41" fmla="*/ 342 h 667"/>
                <a:gd name="T42" fmla="*/ 31 w 667"/>
                <a:gd name="T43" fmla="*/ 331 h 667"/>
                <a:gd name="T44" fmla="*/ 156 w 667"/>
                <a:gd name="T45" fmla="*/ 303 h 667"/>
                <a:gd name="T46" fmla="*/ 267 w 667"/>
                <a:gd name="T47" fmla="*/ 321 h 667"/>
                <a:gd name="T48" fmla="*/ 667 w 667"/>
                <a:gd name="T49" fmla="*/ 347 h 667"/>
                <a:gd name="T50" fmla="*/ 267 w 667"/>
                <a:gd name="T51" fmla="*/ 321 h 667"/>
                <a:gd name="T52" fmla="*/ 0 w 667"/>
                <a:gd name="T53" fmla="*/ 494 h 667"/>
                <a:gd name="T54" fmla="*/ 13 w 667"/>
                <a:gd name="T55" fmla="*/ 667 h 667"/>
                <a:gd name="T56" fmla="*/ 187 w 667"/>
                <a:gd name="T57" fmla="*/ 654 h 667"/>
                <a:gd name="T58" fmla="*/ 173 w 667"/>
                <a:gd name="T59" fmla="*/ 480 h 667"/>
                <a:gd name="T60" fmla="*/ 27 w 667"/>
                <a:gd name="T61" fmla="*/ 507 h 667"/>
                <a:gd name="T62" fmla="*/ 160 w 667"/>
                <a:gd name="T63" fmla="*/ 640 h 667"/>
                <a:gd name="T64" fmla="*/ 27 w 667"/>
                <a:gd name="T65" fmla="*/ 507 h 667"/>
                <a:gd name="T66" fmla="*/ 267 w 667"/>
                <a:gd name="T67" fmla="*/ 587 h 667"/>
                <a:gd name="T68" fmla="*/ 667 w 667"/>
                <a:gd name="T69" fmla="*/ 56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667">
                  <a:moveTo>
                    <a:pt x="13" y="0"/>
                  </a:moveTo>
                  <a:cubicBezTo>
                    <a:pt x="6" y="0"/>
                    <a:pt x="0" y="6"/>
                    <a:pt x="0" y="14"/>
                  </a:cubicBezTo>
                  <a:lnTo>
                    <a:pt x="0" y="174"/>
                  </a:lnTo>
                  <a:cubicBezTo>
                    <a:pt x="0" y="181"/>
                    <a:pt x="6" y="187"/>
                    <a:pt x="13" y="187"/>
                  </a:cubicBezTo>
                  <a:lnTo>
                    <a:pt x="173" y="187"/>
                  </a:lnTo>
                  <a:cubicBezTo>
                    <a:pt x="181" y="187"/>
                    <a:pt x="187" y="181"/>
                    <a:pt x="187" y="174"/>
                  </a:cubicBezTo>
                  <a:lnTo>
                    <a:pt x="187" y="14"/>
                  </a:lnTo>
                  <a:cubicBezTo>
                    <a:pt x="187" y="6"/>
                    <a:pt x="181" y="0"/>
                    <a:pt x="173" y="0"/>
                  </a:cubicBezTo>
                  <a:lnTo>
                    <a:pt x="13" y="0"/>
                  </a:lnTo>
                  <a:close/>
                  <a:moveTo>
                    <a:pt x="27" y="27"/>
                  </a:moveTo>
                  <a:lnTo>
                    <a:pt x="160" y="27"/>
                  </a:lnTo>
                  <a:lnTo>
                    <a:pt x="160" y="160"/>
                  </a:lnTo>
                  <a:lnTo>
                    <a:pt x="27" y="160"/>
                  </a:lnTo>
                  <a:lnTo>
                    <a:pt x="27" y="27"/>
                  </a:lnTo>
                  <a:close/>
                  <a:moveTo>
                    <a:pt x="137" y="45"/>
                  </a:moveTo>
                  <a:lnTo>
                    <a:pt x="85" y="102"/>
                  </a:lnTo>
                  <a:lnTo>
                    <a:pt x="49" y="70"/>
                  </a:lnTo>
                  <a:lnTo>
                    <a:pt x="31" y="91"/>
                  </a:lnTo>
                  <a:lnTo>
                    <a:pt x="88" y="139"/>
                  </a:lnTo>
                  <a:lnTo>
                    <a:pt x="156" y="63"/>
                  </a:lnTo>
                  <a:lnTo>
                    <a:pt x="137" y="45"/>
                  </a:lnTo>
                  <a:close/>
                  <a:moveTo>
                    <a:pt x="267" y="81"/>
                  </a:moveTo>
                  <a:lnTo>
                    <a:pt x="267" y="107"/>
                  </a:lnTo>
                  <a:lnTo>
                    <a:pt x="667" y="107"/>
                  </a:lnTo>
                  <a:lnTo>
                    <a:pt x="667" y="81"/>
                  </a:lnTo>
                  <a:lnTo>
                    <a:pt x="267" y="81"/>
                  </a:lnTo>
                  <a:close/>
                  <a:moveTo>
                    <a:pt x="13" y="240"/>
                  </a:moveTo>
                  <a:cubicBezTo>
                    <a:pt x="6" y="240"/>
                    <a:pt x="0" y="246"/>
                    <a:pt x="0" y="254"/>
                  </a:cubicBezTo>
                  <a:lnTo>
                    <a:pt x="0" y="414"/>
                  </a:lnTo>
                  <a:cubicBezTo>
                    <a:pt x="0" y="421"/>
                    <a:pt x="6" y="427"/>
                    <a:pt x="13" y="427"/>
                  </a:cubicBezTo>
                  <a:lnTo>
                    <a:pt x="173" y="427"/>
                  </a:lnTo>
                  <a:cubicBezTo>
                    <a:pt x="181" y="427"/>
                    <a:pt x="187" y="421"/>
                    <a:pt x="187" y="414"/>
                  </a:cubicBezTo>
                  <a:lnTo>
                    <a:pt x="187" y="254"/>
                  </a:lnTo>
                  <a:cubicBezTo>
                    <a:pt x="187" y="246"/>
                    <a:pt x="181" y="240"/>
                    <a:pt x="173" y="240"/>
                  </a:cubicBezTo>
                  <a:lnTo>
                    <a:pt x="13" y="240"/>
                  </a:lnTo>
                  <a:close/>
                  <a:moveTo>
                    <a:pt x="27" y="267"/>
                  </a:moveTo>
                  <a:lnTo>
                    <a:pt x="160" y="267"/>
                  </a:lnTo>
                  <a:lnTo>
                    <a:pt x="160" y="400"/>
                  </a:lnTo>
                  <a:lnTo>
                    <a:pt x="27" y="400"/>
                  </a:lnTo>
                  <a:lnTo>
                    <a:pt x="27" y="267"/>
                  </a:lnTo>
                  <a:close/>
                  <a:moveTo>
                    <a:pt x="137" y="285"/>
                  </a:moveTo>
                  <a:lnTo>
                    <a:pt x="85" y="342"/>
                  </a:lnTo>
                  <a:lnTo>
                    <a:pt x="49" y="310"/>
                  </a:lnTo>
                  <a:lnTo>
                    <a:pt x="31" y="331"/>
                  </a:lnTo>
                  <a:lnTo>
                    <a:pt x="88" y="379"/>
                  </a:lnTo>
                  <a:lnTo>
                    <a:pt x="156" y="303"/>
                  </a:lnTo>
                  <a:lnTo>
                    <a:pt x="137" y="285"/>
                  </a:lnTo>
                  <a:close/>
                  <a:moveTo>
                    <a:pt x="267" y="321"/>
                  </a:moveTo>
                  <a:lnTo>
                    <a:pt x="267" y="347"/>
                  </a:lnTo>
                  <a:lnTo>
                    <a:pt x="667" y="347"/>
                  </a:lnTo>
                  <a:lnTo>
                    <a:pt x="667" y="321"/>
                  </a:lnTo>
                  <a:lnTo>
                    <a:pt x="267" y="321"/>
                  </a:lnTo>
                  <a:close/>
                  <a:moveTo>
                    <a:pt x="13" y="480"/>
                  </a:moveTo>
                  <a:cubicBezTo>
                    <a:pt x="6" y="480"/>
                    <a:pt x="0" y="486"/>
                    <a:pt x="0" y="494"/>
                  </a:cubicBezTo>
                  <a:lnTo>
                    <a:pt x="0" y="654"/>
                  </a:lnTo>
                  <a:cubicBezTo>
                    <a:pt x="0" y="661"/>
                    <a:pt x="6" y="667"/>
                    <a:pt x="13" y="667"/>
                  </a:cubicBezTo>
                  <a:lnTo>
                    <a:pt x="173" y="667"/>
                  </a:lnTo>
                  <a:cubicBezTo>
                    <a:pt x="181" y="667"/>
                    <a:pt x="187" y="661"/>
                    <a:pt x="187" y="654"/>
                  </a:cubicBezTo>
                  <a:lnTo>
                    <a:pt x="187" y="494"/>
                  </a:lnTo>
                  <a:cubicBezTo>
                    <a:pt x="187" y="486"/>
                    <a:pt x="181" y="480"/>
                    <a:pt x="173" y="480"/>
                  </a:cubicBezTo>
                  <a:lnTo>
                    <a:pt x="13" y="480"/>
                  </a:lnTo>
                  <a:close/>
                  <a:moveTo>
                    <a:pt x="27" y="507"/>
                  </a:moveTo>
                  <a:lnTo>
                    <a:pt x="160" y="507"/>
                  </a:lnTo>
                  <a:lnTo>
                    <a:pt x="160" y="640"/>
                  </a:lnTo>
                  <a:lnTo>
                    <a:pt x="27" y="640"/>
                  </a:lnTo>
                  <a:lnTo>
                    <a:pt x="27" y="507"/>
                  </a:lnTo>
                  <a:close/>
                  <a:moveTo>
                    <a:pt x="267" y="561"/>
                  </a:moveTo>
                  <a:lnTo>
                    <a:pt x="267" y="587"/>
                  </a:lnTo>
                  <a:lnTo>
                    <a:pt x="667" y="587"/>
                  </a:lnTo>
                  <a:lnTo>
                    <a:pt x="667" y="561"/>
                  </a:lnTo>
                  <a:lnTo>
                    <a:pt x="267" y="561"/>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53" name="TextBox 252"/>
            <p:cNvSpPr txBox="1"/>
            <p:nvPr/>
          </p:nvSpPr>
          <p:spPr>
            <a:xfrm>
              <a:off x="853166" y="2780038"/>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MENU4</a:t>
              </a:r>
              <a:endParaRPr lang="ko-KR" altLang="en-US" sz="400">
                <a:solidFill>
                  <a:schemeClr val="bg2">
                    <a:lumMod val="25000"/>
                  </a:schemeClr>
                </a:solidFill>
                <a:latin typeface="+mn-ea"/>
              </a:endParaRPr>
            </a:p>
          </p:txBody>
        </p:sp>
      </p:grpSp>
      <p:grpSp>
        <p:nvGrpSpPr>
          <p:cNvPr id="254" name="그룹 253"/>
          <p:cNvGrpSpPr/>
          <p:nvPr/>
        </p:nvGrpSpPr>
        <p:grpSpPr>
          <a:xfrm>
            <a:off x="2767917" y="6356294"/>
            <a:ext cx="361148" cy="1729681"/>
            <a:chOff x="1005566" y="1356645"/>
            <a:chExt cx="361148" cy="1729681"/>
          </a:xfrm>
        </p:grpSpPr>
        <p:grpSp>
          <p:nvGrpSpPr>
            <p:cNvPr id="255" name="그룹 254"/>
            <p:cNvGrpSpPr/>
            <p:nvPr/>
          </p:nvGrpSpPr>
          <p:grpSpPr>
            <a:xfrm>
              <a:off x="1030658" y="1356645"/>
              <a:ext cx="317647" cy="251415"/>
              <a:chOff x="878258" y="1204245"/>
              <a:chExt cx="317647" cy="251415"/>
            </a:xfrm>
          </p:grpSpPr>
          <p:sp>
            <p:nvSpPr>
              <p:cNvPr id="268" name="Go Home"/>
              <p:cNvSpPr>
                <a:spLocks noChangeAspect="1" noEditPoints="1"/>
              </p:cNvSpPr>
              <p:nvPr/>
            </p:nvSpPr>
            <p:spPr bwMode="auto">
              <a:xfrm>
                <a:off x="961400" y="1204245"/>
                <a:ext cx="135135" cy="133823"/>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TextBox 268"/>
              <p:cNvSpPr txBox="1"/>
              <p:nvPr/>
            </p:nvSpPr>
            <p:spPr>
              <a:xfrm>
                <a:off x="878258" y="1301772"/>
                <a:ext cx="317647" cy="153888"/>
              </a:xfrm>
              <a:prstGeom prst="rect">
                <a:avLst/>
              </a:prstGeom>
              <a:noFill/>
            </p:spPr>
            <p:txBody>
              <a:bodyPr wrap="square" rtlCol="0">
                <a:spAutoFit/>
              </a:bodyPr>
              <a:lstStyle/>
              <a:p>
                <a:r>
                  <a:rPr lang="en-US" altLang="ko-KR" sz="400">
                    <a:solidFill>
                      <a:schemeClr val="tx1">
                        <a:lumMod val="85000"/>
                        <a:lumOff val="15000"/>
                      </a:schemeClr>
                    </a:solidFill>
                  </a:rPr>
                  <a:t>MAIN</a:t>
                </a:r>
                <a:endParaRPr lang="ko-KR" altLang="en-US" sz="400">
                  <a:solidFill>
                    <a:schemeClr val="tx1">
                      <a:lumMod val="85000"/>
                      <a:lumOff val="15000"/>
                    </a:schemeClr>
                  </a:solidFill>
                </a:endParaRPr>
              </a:p>
            </p:txBody>
          </p:sp>
        </p:grpSp>
        <p:grpSp>
          <p:nvGrpSpPr>
            <p:cNvPr id="256" name="그룹 255"/>
            <p:cNvGrpSpPr/>
            <p:nvPr/>
          </p:nvGrpSpPr>
          <p:grpSpPr>
            <a:xfrm>
              <a:off x="1005566" y="1698264"/>
              <a:ext cx="361148" cy="267881"/>
              <a:chOff x="853166" y="1545864"/>
              <a:chExt cx="361148" cy="267881"/>
            </a:xfrm>
          </p:grpSpPr>
          <p:sp>
            <p:nvSpPr>
              <p:cNvPr id="266" name="Briefcase"/>
              <p:cNvSpPr>
                <a:spLocks noChangeAspect="1" noEditPoints="1"/>
              </p:cNvSpPr>
              <p:nvPr/>
            </p:nvSpPr>
            <p:spPr bwMode="auto">
              <a:xfrm>
                <a:off x="948005" y="1545864"/>
                <a:ext cx="161925" cy="150813"/>
              </a:xfrm>
              <a:custGeom>
                <a:avLst/>
                <a:gdLst>
                  <a:gd name="T0" fmla="*/ 333 w 666"/>
                  <a:gd name="T1" fmla="*/ 0 h 613"/>
                  <a:gd name="T2" fmla="*/ 249 w 666"/>
                  <a:gd name="T3" fmla="*/ 26 h 613"/>
                  <a:gd name="T4" fmla="*/ 214 w 666"/>
                  <a:gd name="T5" fmla="*/ 80 h 613"/>
                  <a:gd name="T6" fmla="*/ 40 w 666"/>
                  <a:gd name="T7" fmla="*/ 80 h 613"/>
                  <a:gd name="T8" fmla="*/ 0 w 666"/>
                  <a:gd name="T9" fmla="*/ 120 h 613"/>
                  <a:gd name="T10" fmla="*/ 0 w 666"/>
                  <a:gd name="T11" fmla="*/ 573 h 613"/>
                  <a:gd name="T12" fmla="*/ 40 w 666"/>
                  <a:gd name="T13" fmla="*/ 613 h 613"/>
                  <a:gd name="T14" fmla="*/ 626 w 666"/>
                  <a:gd name="T15" fmla="*/ 613 h 613"/>
                  <a:gd name="T16" fmla="*/ 666 w 666"/>
                  <a:gd name="T17" fmla="*/ 573 h 613"/>
                  <a:gd name="T18" fmla="*/ 666 w 666"/>
                  <a:gd name="T19" fmla="*/ 120 h 613"/>
                  <a:gd name="T20" fmla="*/ 626 w 666"/>
                  <a:gd name="T21" fmla="*/ 80 h 613"/>
                  <a:gd name="T22" fmla="*/ 452 w 666"/>
                  <a:gd name="T23" fmla="*/ 80 h 613"/>
                  <a:gd name="T24" fmla="*/ 417 w 666"/>
                  <a:gd name="T25" fmla="*/ 26 h 613"/>
                  <a:gd name="T26" fmla="*/ 333 w 666"/>
                  <a:gd name="T27" fmla="*/ 0 h 613"/>
                  <a:gd name="T28" fmla="*/ 333 w 666"/>
                  <a:gd name="T29" fmla="*/ 27 h 613"/>
                  <a:gd name="T30" fmla="*/ 401 w 666"/>
                  <a:gd name="T31" fmla="*/ 48 h 613"/>
                  <a:gd name="T32" fmla="*/ 425 w 666"/>
                  <a:gd name="T33" fmla="*/ 80 h 613"/>
                  <a:gd name="T34" fmla="*/ 242 w 666"/>
                  <a:gd name="T35" fmla="*/ 80 h 613"/>
                  <a:gd name="T36" fmla="*/ 265 w 666"/>
                  <a:gd name="T37" fmla="*/ 48 h 613"/>
                  <a:gd name="T38" fmla="*/ 333 w 666"/>
                  <a:gd name="T39" fmla="*/ 27 h 613"/>
                  <a:gd name="T40" fmla="*/ 40 w 666"/>
                  <a:gd name="T41" fmla="*/ 107 h 613"/>
                  <a:gd name="T42" fmla="*/ 626 w 666"/>
                  <a:gd name="T43" fmla="*/ 107 h 613"/>
                  <a:gd name="T44" fmla="*/ 640 w 666"/>
                  <a:gd name="T45" fmla="*/ 120 h 613"/>
                  <a:gd name="T46" fmla="*/ 640 w 666"/>
                  <a:gd name="T47" fmla="*/ 347 h 613"/>
                  <a:gd name="T48" fmla="*/ 626 w 666"/>
                  <a:gd name="T49" fmla="*/ 360 h 613"/>
                  <a:gd name="T50" fmla="*/ 400 w 666"/>
                  <a:gd name="T51" fmla="*/ 360 h 613"/>
                  <a:gd name="T52" fmla="*/ 360 w 666"/>
                  <a:gd name="T53" fmla="*/ 320 h 613"/>
                  <a:gd name="T54" fmla="*/ 306 w 666"/>
                  <a:gd name="T55" fmla="*/ 320 h 613"/>
                  <a:gd name="T56" fmla="*/ 266 w 666"/>
                  <a:gd name="T57" fmla="*/ 360 h 613"/>
                  <a:gd name="T58" fmla="*/ 40 w 666"/>
                  <a:gd name="T59" fmla="*/ 360 h 613"/>
                  <a:gd name="T60" fmla="*/ 26 w 666"/>
                  <a:gd name="T61" fmla="*/ 347 h 613"/>
                  <a:gd name="T62" fmla="*/ 26 w 666"/>
                  <a:gd name="T63" fmla="*/ 120 h 613"/>
                  <a:gd name="T64" fmla="*/ 40 w 666"/>
                  <a:gd name="T65" fmla="*/ 107 h 613"/>
                  <a:gd name="T66" fmla="*/ 306 w 666"/>
                  <a:gd name="T67" fmla="*/ 347 h 613"/>
                  <a:gd name="T68" fmla="*/ 360 w 666"/>
                  <a:gd name="T69" fmla="*/ 347 h 613"/>
                  <a:gd name="T70" fmla="*/ 373 w 666"/>
                  <a:gd name="T71" fmla="*/ 360 h 613"/>
                  <a:gd name="T72" fmla="*/ 373 w 666"/>
                  <a:gd name="T73" fmla="*/ 387 h 613"/>
                  <a:gd name="T74" fmla="*/ 360 w 666"/>
                  <a:gd name="T75" fmla="*/ 400 h 613"/>
                  <a:gd name="T76" fmla="*/ 306 w 666"/>
                  <a:gd name="T77" fmla="*/ 400 h 613"/>
                  <a:gd name="T78" fmla="*/ 293 w 666"/>
                  <a:gd name="T79" fmla="*/ 387 h 613"/>
                  <a:gd name="T80" fmla="*/ 293 w 666"/>
                  <a:gd name="T81" fmla="*/ 360 h 613"/>
                  <a:gd name="T82" fmla="*/ 306 w 666"/>
                  <a:gd name="T83" fmla="*/ 347 h 613"/>
                  <a:gd name="T84" fmla="*/ 26 w 666"/>
                  <a:gd name="T85" fmla="*/ 384 h 613"/>
                  <a:gd name="T86" fmla="*/ 40 w 666"/>
                  <a:gd name="T87" fmla="*/ 387 h 613"/>
                  <a:gd name="T88" fmla="*/ 266 w 666"/>
                  <a:gd name="T89" fmla="*/ 387 h 613"/>
                  <a:gd name="T90" fmla="*/ 306 w 666"/>
                  <a:gd name="T91" fmla="*/ 427 h 613"/>
                  <a:gd name="T92" fmla="*/ 360 w 666"/>
                  <a:gd name="T93" fmla="*/ 427 h 613"/>
                  <a:gd name="T94" fmla="*/ 400 w 666"/>
                  <a:gd name="T95" fmla="*/ 387 h 613"/>
                  <a:gd name="T96" fmla="*/ 626 w 666"/>
                  <a:gd name="T97" fmla="*/ 387 h 613"/>
                  <a:gd name="T98" fmla="*/ 640 w 666"/>
                  <a:gd name="T99" fmla="*/ 384 h 613"/>
                  <a:gd name="T100" fmla="*/ 640 w 666"/>
                  <a:gd name="T101" fmla="*/ 573 h 613"/>
                  <a:gd name="T102" fmla="*/ 626 w 666"/>
                  <a:gd name="T103" fmla="*/ 587 h 613"/>
                  <a:gd name="T104" fmla="*/ 40 w 666"/>
                  <a:gd name="T105" fmla="*/ 587 h 613"/>
                  <a:gd name="T106" fmla="*/ 26 w 666"/>
                  <a:gd name="T107" fmla="*/ 573 h 613"/>
                  <a:gd name="T108" fmla="*/ 26 w 666"/>
                  <a:gd name="T109" fmla="*/ 38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6" h="613">
                    <a:moveTo>
                      <a:pt x="333" y="0"/>
                    </a:moveTo>
                    <a:cubicBezTo>
                      <a:pt x="300" y="0"/>
                      <a:pt x="271" y="10"/>
                      <a:pt x="249" y="26"/>
                    </a:cubicBezTo>
                    <a:cubicBezTo>
                      <a:pt x="231" y="40"/>
                      <a:pt x="218" y="59"/>
                      <a:pt x="214" y="80"/>
                    </a:cubicBezTo>
                    <a:lnTo>
                      <a:pt x="40" y="80"/>
                    </a:lnTo>
                    <a:cubicBezTo>
                      <a:pt x="18" y="80"/>
                      <a:pt x="0" y="98"/>
                      <a:pt x="0" y="120"/>
                    </a:cubicBezTo>
                    <a:lnTo>
                      <a:pt x="0" y="573"/>
                    </a:lnTo>
                    <a:cubicBezTo>
                      <a:pt x="0" y="595"/>
                      <a:pt x="18" y="613"/>
                      <a:pt x="40" y="613"/>
                    </a:cubicBezTo>
                    <a:lnTo>
                      <a:pt x="626" y="613"/>
                    </a:lnTo>
                    <a:cubicBezTo>
                      <a:pt x="648" y="613"/>
                      <a:pt x="666" y="595"/>
                      <a:pt x="666" y="573"/>
                    </a:cubicBezTo>
                    <a:lnTo>
                      <a:pt x="666" y="120"/>
                    </a:lnTo>
                    <a:cubicBezTo>
                      <a:pt x="666" y="98"/>
                      <a:pt x="648" y="80"/>
                      <a:pt x="626" y="80"/>
                    </a:cubicBezTo>
                    <a:lnTo>
                      <a:pt x="452" y="80"/>
                    </a:lnTo>
                    <a:cubicBezTo>
                      <a:pt x="448" y="59"/>
                      <a:pt x="435" y="40"/>
                      <a:pt x="417" y="26"/>
                    </a:cubicBezTo>
                    <a:cubicBezTo>
                      <a:pt x="396" y="10"/>
                      <a:pt x="366" y="0"/>
                      <a:pt x="333" y="0"/>
                    </a:cubicBezTo>
                    <a:close/>
                    <a:moveTo>
                      <a:pt x="333" y="27"/>
                    </a:moveTo>
                    <a:cubicBezTo>
                      <a:pt x="361" y="27"/>
                      <a:pt x="385" y="35"/>
                      <a:pt x="401" y="48"/>
                    </a:cubicBezTo>
                    <a:cubicBezTo>
                      <a:pt x="413" y="57"/>
                      <a:pt x="421" y="68"/>
                      <a:pt x="425" y="80"/>
                    </a:cubicBezTo>
                    <a:lnTo>
                      <a:pt x="242" y="80"/>
                    </a:lnTo>
                    <a:cubicBezTo>
                      <a:pt x="245" y="68"/>
                      <a:pt x="253" y="57"/>
                      <a:pt x="265" y="48"/>
                    </a:cubicBezTo>
                    <a:cubicBezTo>
                      <a:pt x="282" y="35"/>
                      <a:pt x="305" y="27"/>
                      <a:pt x="333" y="27"/>
                    </a:cubicBezTo>
                    <a:close/>
                    <a:moveTo>
                      <a:pt x="40" y="107"/>
                    </a:moveTo>
                    <a:cubicBezTo>
                      <a:pt x="236" y="107"/>
                      <a:pt x="431" y="107"/>
                      <a:pt x="626" y="107"/>
                    </a:cubicBezTo>
                    <a:cubicBezTo>
                      <a:pt x="634" y="107"/>
                      <a:pt x="640" y="113"/>
                      <a:pt x="640" y="120"/>
                    </a:cubicBezTo>
                    <a:lnTo>
                      <a:pt x="640" y="347"/>
                    </a:lnTo>
                    <a:cubicBezTo>
                      <a:pt x="640" y="354"/>
                      <a:pt x="634" y="360"/>
                      <a:pt x="626" y="360"/>
                    </a:cubicBezTo>
                    <a:lnTo>
                      <a:pt x="400" y="360"/>
                    </a:lnTo>
                    <a:cubicBezTo>
                      <a:pt x="400" y="338"/>
                      <a:pt x="382" y="320"/>
                      <a:pt x="360" y="320"/>
                    </a:cubicBezTo>
                    <a:lnTo>
                      <a:pt x="306" y="320"/>
                    </a:lnTo>
                    <a:cubicBezTo>
                      <a:pt x="285" y="320"/>
                      <a:pt x="266" y="338"/>
                      <a:pt x="266" y="360"/>
                    </a:cubicBezTo>
                    <a:lnTo>
                      <a:pt x="40" y="360"/>
                    </a:lnTo>
                    <a:cubicBezTo>
                      <a:pt x="32" y="360"/>
                      <a:pt x="26" y="354"/>
                      <a:pt x="26" y="347"/>
                    </a:cubicBezTo>
                    <a:lnTo>
                      <a:pt x="26" y="120"/>
                    </a:lnTo>
                    <a:cubicBezTo>
                      <a:pt x="26" y="113"/>
                      <a:pt x="32" y="107"/>
                      <a:pt x="40" y="107"/>
                    </a:cubicBezTo>
                    <a:close/>
                    <a:moveTo>
                      <a:pt x="306" y="347"/>
                    </a:moveTo>
                    <a:lnTo>
                      <a:pt x="360" y="347"/>
                    </a:lnTo>
                    <a:cubicBezTo>
                      <a:pt x="367" y="347"/>
                      <a:pt x="373" y="353"/>
                      <a:pt x="373" y="360"/>
                    </a:cubicBezTo>
                    <a:cubicBezTo>
                      <a:pt x="373" y="369"/>
                      <a:pt x="373" y="378"/>
                      <a:pt x="373" y="387"/>
                    </a:cubicBezTo>
                    <a:cubicBezTo>
                      <a:pt x="373" y="394"/>
                      <a:pt x="367" y="400"/>
                      <a:pt x="360" y="400"/>
                    </a:cubicBezTo>
                    <a:lnTo>
                      <a:pt x="306" y="400"/>
                    </a:lnTo>
                    <a:cubicBezTo>
                      <a:pt x="299" y="400"/>
                      <a:pt x="293" y="394"/>
                      <a:pt x="293" y="387"/>
                    </a:cubicBezTo>
                    <a:cubicBezTo>
                      <a:pt x="293" y="378"/>
                      <a:pt x="293" y="369"/>
                      <a:pt x="293" y="360"/>
                    </a:cubicBezTo>
                    <a:cubicBezTo>
                      <a:pt x="293" y="353"/>
                      <a:pt x="299" y="347"/>
                      <a:pt x="306" y="347"/>
                    </a:cubicBezTo>
                    <a:close/>
                    <a:moveTo>
                      <a:pt x="26" y="384"/>
                    </a:moveTo>
                    <a:cubicBezTo>
                      <a:pt x="31" y="386"/>
                      <a:pt x="35" y="387"/>
                      <a:pt x="40" y="387"/>
                    </a:cubicBezTo>
                    <a:lnTo>
                      <a:pt x="266" y="387"/>
                    </a:lnTo>
                    <a:cubicBezTo>
                      <a:pt x="266" y="409"/>
                      <a:pt x="285" y="427"/>
                      <a:pt x="306" y="427"/>
                    </a:cubicBezTo>
                    <a:lnTo>
                      <a:pt x="360" y="427"/>
                    </a:lnTo>
                    <a:cubicBezTo>
                      <a:pt x="382" y="427"/>
                      <a:pt x="400" y="409"/>
                      <a:pt x="400" y="387"/>
                    </a:cubicBezTo>
                    <a:lnTo>
                      <a:pt x="626" y="387"/>
                    </a:lnTo>
                    <a:cubicBezTo>
                      <a:pt x="631" y="387"/>
                      <a:pt x="636" y="386"/>
                      <a:pt x="640" y="384"/>
                    </a:cubicBezTo>
                    <a:lnTo>
                      <a:pt x="640" y="573"/>
                    </a:lnTo>
                    <a:cubicBezTo>
                      <a:pt x="640" y="581"/>
                      <a:pt x="634" y="587"/>
                      <a:pt x="626" y="587"/>
                    </a:cubicBezTo>
                    <a:lnTo>
                      <a:pt x="40" y="587"/>
                    </a:lnTo>
                    <a:cubicBezTo>
                      <a:pt x="32" y="587"/>
                      <a:pt x="26" y="581"/>
                      <a:pt x="26" y="573"/>
                    </a:cubicBezTo>
                    <a:lnTo>
                      <a:pt x="26" y="384"/>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7" name="TextBox 266"/>
              <p:cNvSpPr txBox="1"/>
              <p:nvPr/>
            </p:nvSpPr>
            <p:spPr>
              <a:xfrm>
                <a:off x="853166" y="1659857"/>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MENU1</a:t>
                </a:r>
                <a:endParaRPr lang="ko-KR" altLang="en-US" sz="400">
                  <a:solidFill>
                    <a:schemeClr val="bg2">
                      <a:lumMod val="25000"/>
                    </a:schemeClr>
                  </a:solidFill>
                  <a:latin typeface="+mn-ea"/>
                </a:endParaRPr>
              </a:p>
            </p:txBody>
          </p:sp>
        </p:grpSp>
        <p:grpSp>
          <p:nvGrpSpPr>
            <p:cNvPr id="257" name="그룹 256"/>
            <p:cNvGrpSpPr/>
            <p:nvPr/>
          </p:nvGrpSpPr>
          <p:grpSpPr>
            <a:xfrm>
              <a:off x="1005566" y="2056873"/>
              <a:ext cx="361148" cy="273949"/>
              <a:chOff x="853166" y="1904473"/>
              <a:chExt cx="361148" cy="273949"/>
            </a:xfrm>
          </p:grpSpPr>
          <p:sp>
            <p:nvSpPr>
              <p:cNvPr id="264" name="Flow Chart"/>
              <p:cNvSpPr>
                <a:spLocks noChangeAspect="1" noEditPoints="1"/>
              </p:cNvSpPr>
              <p:nvPr/>
            </p:nvSpPr>
            <p:spPr bwMode="auto">
              <a:xfrm>
                <a:off x="947211" y="1904473"/>
                <a:ext cx="163513" cy="152400"/>
              </a:xfrm>
              <a:custGeom>
                <a:avLst/>
                <a:gdLst>
                  <a:gd name="T0" fmla="*/ 214 w 667"/>
                  <a:gd name="T1" fmla="*/ 0 h 627"/>
                  <a:gd name="T2" fmla="*/ 214 w 667"/>
                  <a:gd name="T3" fmla="*/ 160 h 627"/>
                  <a:gd name="T4" fmla="*/ 320 w 667"/>
                  <a:gd name="T5" fmla="*/ 160 h 627"/>
                  <a:gd name="T6" fmla="*/ 320 w 667"/>
                  <a:gd name="T7" fmla="*/ 293 h 627"/>
                  <a:gd name="T8" fmla="*/ 80 w 667"/>
                  <a:gd name="T9" fmla="*/ 293 h 627"/>
                  <a:gd name="T10" fmla="*/ 80 w 667"/>
                  <a:gd name="T11" fmla="*/ 467 h 627"/>
                  <a:gd name="T12" fmla="*/ 0 w 667"/>
                  <a:gd name="T13" fmla="*/ 467 h 627"/>
                  <a:gd name="T14" fmla="*/ 0 w 667"/>
                  <a:gd name="T15" fmla="*/ 627 h 627"/>
                  <a:gd name="T16" fmla="*/ 187 w 667"/>
                  <a:gd name="T17" fmla="*/ 627 h 627"/>
                  <a:gd name="T18" fmla="*/ 187 w 667"/>
                  <a:gd name="T19" fmla="*/ 467 h 627"/>
                  <a:gd name="T20" fmla="*/ 107 w 667"/>
                  <a:gd name="T21" fmla="*/ 467 h 627"/>
                  <a:gd name="T22" fmla="*/ 107 w 667"/>
                  <a:gd name="T23" fmla="*/ 320 h 627"/>
                  <a:gd name="T24" fmla="*/ 320 w 667"/>
                  <a:gd name="T25" fmla="*/ 320 h 627"/>
                  <a:gd name="T26" fmla="*/ 320 w 667"/>
                  <a:gd name="T27" fmla="*/ 467 h 627"/>
                  <a:gd name="T28" fmla="*/ 240 w 667"/>
                  <a:gd name="T29" fmla="*/ 467 h 627"/>
                  <a:gd name="T30" fmla="*/ 240 w 667"/>
                  <a:gd name="T31" fmla="*/ 627 h 627"/>
                  <a:gd name="T32" fmla="*/ 427 w 667"/>
                  <a:gd name="T33" fmla="*/ 627 h 627"/>
                  <a:gd name="T34" fmla="*/ 427 w 667"/>
                  <a:gd name="T35" fmla="*/ 467 h 627"/>
                  <a:gd name="T36" fmla="*/ 347 w 667"/>
                  <a:gd name="T37" fmla="*/ 467 h 627"/>
                  <a:gd name="T38" fmla="*/ 347 w 667"/>
                  <a:gd name="T39" fmla="*/ 320 h 627"/>
                  <a:gd name="T40" fmla="*/ 560 w 667"/>
                  <a:gd name="T41" fmla="*/ 320 h 627"/>
                  <a:gd name="T42" fmla="*/ 560 w 667"/>
                  <a:gd name="T43" fmla="*/ 467 h 627"/>
                  <a:gd name="T44" fmla="*/ 480 w 667"/>
                  <a:gd name="T45" fmla="*/ 467 h 627"/>
                  <a:gd name="T46" fmla="*/ 480 w 667"/>
                  <a:gd name="T47" fmla="*/ 627 h 627"/>
                  <a:gd name="T48" fmla="*/ 667 w 667"/>
                  <a:gd name="T49" fmla="*/ 627 h 627"/>
                  <a:gd name="T50" fmla="*/ 667 w 667"/>
                  <a:gd name="T51" fmla="*/ 467 h 627"/>
                  <a:gd name="T52" fmla="*/ 587 w 667"/>
                  <a:gd name="T53" fmla="*/ 467 h 627"/>
                  <a:gd name="T54" fmla="*/ 587 w 667"/>
                  <a:gd name="T55" fmla="*/ 293 h 627"/>
                  <a:gd name="T56" fmla="*/ 347 w 667"/>
                  <a:gd name="T57" fmla="*/ 293 h 627"/>
                  <a:gd name="T58" fmla="*/ 347 w 667"/>
                  <a:gd name="T59" fmla="*/ 160 h 627"/>
                  <a:gd name="T60" fmla="*/ 454 w 667"/>
                  <a:gd name="T61" fmla="*/ 160 h 627"/>
                  <a:gd name="T62" fmla="*/ 454 w 667"/>
                  <a:gd name="T63" fmla="*/ 0 h 627"/>
                  <a:gd name="T64" fmla="*/ 214 w 667"/>
                  <a:gd name="T65" fmla="*/ 0 h 627"/>
                  <a:gd name="T66" fmla="*/ 240 w 667"/>
                  <a:gd name="T67" fmla="*/ 27 h 627"/>
                  <a:gd name="T68" fmla="*/ 427 w 667"/>
                  <a:gd name="T69" fmla="*/ 27 h 627"/>
                  <a:gd name="T70" fmla="*/ 427 w 667"/>
                  <a:gd name="T71" fmla="*/ 133 h 627"/>
                  <a:gd name="T72" fmla="*/ 240 w 667"/>
                  <a:gd name="T73" fmla="*/ 133 h 627"/>
                  <a:gd name="T74" fmla="*/ 240 w 667"/>
                  <a:gd name="T75" fmla="*/ 27 h 627"/>
                  <a:gd name="T76" fmla="*/ 27 w 667"/>
                  <a:gd name="T77" fmla="*/ 493 h 627"/>
                  <a:gd name="T78" fmla="*/ 160 w 667"/>
                  <a:gd name="T79" fmla="*/ 493 h 627"/>
                  <a:gd name="T80" fmla="*/ 160 w 667"/>
                  <a:gd name="T81" fmla="*/ 600 h 627"/>
                  <a:gd name="T82" fmla="*/ 27 w 667"/>
                  <a:gd name="T83" fmla="*/ 600 h 627"/>
                  <a:gd name="T84" fmla="*/ 27 w 667"/>
                  <a:gd name="T85" fmla="*/ 493 h 627"/>
                  <a:gd name="T86" fmla="*/ 267 w 667"/>
                  <a:gd name="T87" fmla="*/ 493 h 627"/>
                  <a:gd name="T88" fmla="*/ 400 w 667"/>
                  <a:gd name="T89" fmla="*/ 493 h 627"/>
                  <a:gd name="T90" fmla="*/ 400 w 667"/>
                  <a:gd name="T91" fmla="*/ 600 h 627"/>
                  <a:gd name="T92" fmla="*/ 267 w 667"/>
                  <a:gd name="T93" fmla="*/ 600 h 627"/>
                  <a:gd name="T94" fmla="*/ 267 w 667"/>
                  <a:gd name="T95" fmla="*/ 493 h 627"/>
                  <a:gd name="T96" fmla="*/ 507 w 667"/>
                  <a:gd name="T97" fmla="*/ 493 h 627"/>
                  <a:gd name="T98" fmla="*/ 640 w 667"/>
                  <a:gd name="T99" fmla="*/ 493 h 627"/>
                  <a:gd name="T100" fmla="*/ 640 w 667"/>
                  <a:gd name="T101" fmla="*/ 600 h 627"/>
                  <a:gd name="T102" fmla="*/ 507 w 667"/>
                  <a:gd name="T103" fmla="*/ 600 h 627"/>
                  <a:gd name="T104" fmla="*/ 507 w 667"/>
                  <a:gd name="T105" fmla="*/ 49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7" h="627">
                    <a:moveTo>
                      <a:pt x="214" y="0"/>
                    </a:moveTo>
                    <a:lnTo>
                      <a:pt x="214" y="160"/>
                    </a:lnTo>
                    <a:lnTo>
                      <a:pt x="320" y="160"/>
                    </a:lnTo>
                    <a:lnTo>
                      <a:pt x="320" y="293"/>
                    </a:lnTo>
                    <a:lnTo>
                      <a:pt x="80" y="293"/>
                    </a:lnTo>
                    <a:lnTo>
                      <a:pt x="80" y="467"/>
                    </a:lnTo>
                    <a:lnTo>
                      <a:pt x="0" y="467"/>
                    </a:lnTo>
                    <a:lnTo>
                      <a:pt x="0" y="627"/>
                    </a:lnTo>
                    <a:lnTo>
                      <a:pt x="187" y="627"/>
                    </a:lnTo>
                    <a:lnTo>
                      <a:pt x="187" y="467"/>
                    </a:lnTo>
                    <a:lnTo>
                      <a:pt x="107" y="467"/>
                    </a:lnTo>
                    <a:lnTo>
                      <a:pt x="107" y="320"/>
                    </a:lnTo>
                    <a:lnTo>
                      <a:pt x="320" y="320"/>
                    </a:lnTo>
                    <a:lnTo>
                      <a:pt x="320" y="467"/>
                    </a:lnTo>
                    <a:lnTo>
                      <a:pt x="240" y="467"/>
                    </a:lnTo>
                    <a:lnTo>
                      <a:pt x="240" y="627"/>
                    </a:lnTo>
                    <a:lnTo>
                      <a:pt x="427" y="627"/>
                    </a:lnTo>
                    <a:lnTo>
                      <a:pt x="427" y="467"/>
                    </a:lnTo>
                    <a:lnTo>
                      <a:pt x="347" y="467"/>
                    </a:lnTo>
                    <a:lnTo>
                      <a:pt x="347" y="320"/>
                    </a:lnTo>
                    <a:lnTo>
                      <a:pt x="560" y="320"/>
                    </a:lnTo>
                    <a:lnTo>
                      <a:pt x="560" y="467"/>
                    </a:lnTo>
                    <a:lnTo>
                      <a:pt x="480" y="467"/>
                    </a:lnTo>
                    <a:lnTo>
                      <a:pt x="480" y="627"/>
                    </a:lnTo>
                    <a:lnTo>
                      <a:pt x="667" y="627"/>
                    </a:lnTo>
                    <a:lnTo>
                      <a:pt x="667" y="467"/>
                    </a:lnTo>
                    <a:lnTo>
                      <a:pt x="587" y="467"/>
                    </a:lnTo>
                    <a:lnTo>
                      <a:pt x="587" y="293"/>
                    </a:lnTo>
                    <a:lnTo>
                      <a:pt x="347" y="293"/>
                    </a:lnTo>
                    <a:lnTo>
                      <a:pt x="347" y="160"/>
                    </a:lnTo>
                    <a:lnTo>
                      <a:pt x="454" y="160"/>
                    </a:lnTo>
                    <a:lnTo>
                      <a:pt x="454" y="0"/>
                    </a:lnTo>
                    <a:lnTo>
                      <a:pt x="214" y="0"/>
                    </a:lnTo>
                    <a:close/>
                    <a:moveTo>
                      <a:pt x="240" y="27"/>
                    </a:moveTo>
                    <a:lnTo>
                      <a:pt x="427" y="27"/>
                    </a:lnTo>
                    <a:lnTo>
                      <a:pt x="427" y="133"/>
                    </a:lnTo>
                    <a:cubicBezTo>
                      <a:pt x="365" y="133"/>
                      <a:pt x="303" y="133"/>
                      <a:pt x="240" y="133"/>
                    </a:cubicBezTo>
                    <a:lnTo>
                      <a:pt x="240" y="27"/>
                    </a:lnTo>
                    <a:close/>
                    <a:moveTo>
                      <a:pt x="27" y="493"/>
                    </a:moveTo>
                    <a:cubicBezTo>
                      <a:pt x="72" y="493"/>
                      <a:pt x="116" y="493"/>
                      <a:pt x="160" y="493"/>
                    </a:cubicBezTo>
                    <a:lnTo>
                      <a:pt x="160" y="600"/>
                    </a:lnTo>
                    <a:lnTo>
                      <a:pt x="27" y="600"/>
                    </a:lnTo>
                    <a:lnTo>
                      <a:pt x="27" y="493"/>
                    </a:lnTo>
                    <a:close/>
                    <a:moveTo>
                      <a:pt x="267" y="493"/>
                    </a:moveTo>
                    <a:cubicBezTo>
                      <a:pt x="312" y="493"/>
                      <a:pt x="356" y="493"/>
                      <a:pt x="400" y="493"/>
                    </a:cubicBezTo>
                    <a:lnTo>
                      <a:pt x="400" y="600"/>
                    </a:lnTo>
                    <a:lnTo>
                      <a:pt x="267" y="600"/>
                    </a:lnTo>
                    <a:lnTo>
                      <a:pt x="267" y="493"/>
                    </a:lnTo>
                    <a:close/>
                    <a:moveTo>
                      <a:pt x="507" y="493"/>
                    </a:moveTo>
                    <a:cubicBezTo>
                      <a:pt x="552" y="493"/>
                      <a:pt x="596" y="493"/>
                      <a:pt x="640" y="493"/>
                    </a:cubicBezTo>
                    <a:lnTo>
                      <a:pt x="640" y="600"/>
                    </a:lnTo>
                    <a:lnTo>
                      <a:pt x="507" y="600"/>
                    </a:lnTo>
                    <a:lnTo>
                      <a:pt x="507" y="493"/>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5" name="TextBox 264"/>
              <p:cNvSpPr txBox="1"/>
              <p:nvPr/>
            </p:nvSpPr>
            <p:spPr>
              <a:xfrm>
                <a:off x="853166" y="2024534"/>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MENU2</a:t>
                </a:r>
                <a:endParaRPr lang="ko-KR" altLang="en-US" sz="400">
                  <a:solidFill>
                    <a:schemeClr val="bg2">
                      <a:lumMod val="25000"/>
                    </a:schemeClr>
                  </a:solidFill>
                  <a:latin typeface="+mn-ea"/>
                </a:endParaRPr>
              </a:p>
            </p:txBody>
          </p:sp>
        </p:grpSp>
        <p:grpSp>
          <p:nvGrpSpPr>
            <p:cNvPr id="258" name="그룹 257"/>
            <p:cNvGrpSpPr/>
            <p:nvPr/>
          </p:nvGrpSpPr>
          <p:grpSpPr>
            <a:xfrm>
              <a:off x="1005566" y="2417069"/>
              <a:ext cx="361148" cy="285075"/>
              <a:chOff x="853166" y="2264669"/>
              <a:chExt cx="361148" cy="285075"/>
            </a:xfrm>
          </p:grpSpPr>
          <p:sp>
            <p:nvSpPr>
              <p:cNvPr id="262" name="Server Rack"/>
              <p:cNvSpPr>
                <a:spLocks noChangeAspect="1" noEditPoints="1"/>
              </p:cNvSpPr>
              <p:nvPr/>
            </p:nvSpPr>
            <p:spPr bwMode="auto">
              <a:xfrm>
                <a:off x="947211" y="2264669"/>
                <a:ext cx="163513" cy="161925"/>
              </a:xfrm>
              <a:custGeom>
                <a:avLst/>
                <a:gdLst>
                  <a:gd name="T0" fmla="*/ 102 w 666"/>
                  <a:gd name="T1" fmla="*/ 0 h 667"/>
                  <a:gd name="T2" fmla="*/ 78 w 666"/>
                  <a:gd name="T3" fmla="*/ 20 h 667"/>
                  <a:gd name="T4" fmla="*/ 2 w 666"/>
                  <a:gd name="T5" fmla="*/ 257 h 667"/>
                  <a:gd name="T6" fmla="*/ 0 w 666"/>
                  <a:gd name="T7" fmla="*/ 267 h 667"/>
                  <a:gd name="T8" fmla="*/ 0 w 666"/>
                  <a:gd name="T9" fmla="*/ 374 h 667"/>
                  <a:gd name="T10" fmla="*/ 4 w 666"/>
                  <a:gd name="T11" fmla="*/ 387 h 667"/>
                  <a:gd name="T12" fmla="*/ 0 w 666"/>
                  <a:gd name="T13" fmla="*/ 400 h 667"/>
                  <a:gd name="T14" fmla="*/ 0 w 666"/>
                  <a:gd name="T15" fmla="*/ 507 h 667"/>
                  <a:gd name="T16" fmla="*/ 4 w 666"/>
                  <a:gd name="T17" fmla="*/ 520 h 667"/>
                  <a:gd name="T18" fmla="*/ 0 w 666"/>
                  <a:gd name="T19" fmla="*/ 534 h 667"/>
                  <a:gd name="T20" fmla="*/ 0 w 666"/>
                  <a:gd name="T21" fmla="*/ 640 h 667"/>
                  <a:gd name="T22" fmla="*/ 26 w 666"/>
                  <a:gd name="T23" fmla="*/ 667 h 667"/>
                  <a:gd name="T24" fmla="*/ 640 w 666"/>
                  <a:gd name="T25" fmla="*/ 667 h 667"/>
                  <a:gd name="T26" fmla="*/ 666 w 666"/>
                  <a:gd name="T27" fmla="*/ 640 h 667"/>
                  <a:gd name="T28" fmla="*/ 666 w 666"/>
                  <a:gd name="T29" fmla="*/ 534 h 667"/>
                  <a:gd name="T30" fmla="*/ 663 w 666"/>
                  <a:gd name="T31" fmla="*/ 520 h 667"/>
                  <a:gd name="T32" fmla="*/ 666 w 666"/>
                  <a:gd name="T33" fmla="*/ 507 h 667"/>
                  <a:gd name="T34" fmla="*/ 666 w 666"/>
                  <a:gd name="T35" fmla="*/ 400 h 667"/>
                  <a:gd name="T36" fmla="*/ 663 w 666"/>
                  <a:gd name="T37" fmla="*/ 387 h 667"/>
                  <a:gd name="T38" fmla="*/ 666 w 666"/>
                  <a:gd name="T39" fmla="*/ 374 h 667"/>
                  <a:gd name="T40" fmla="*/ 666 w 666"/>
                  <a:gd name="T41" fmla="*/ 267 h 667"/>
                  <a:gd name="T42" fmla="*/ 664 w 666"/>
                  <a:gd name="T43" fmla="*/ 256 h 667"/>
                  <a:gd name="T44" fmla="*/ 589 w 666"/>
                  <a:gd name="T45" fmla="*/ 20 h 667"/>
                  <a:gd name="T46" fmla="*/ 564 w 666"/>
                  <a:gd name="T47" fmla="*/ 0 h 667"/>
                  <a:gd name="T48" fmla="*/ 102 w 666"/>
                  <a:gd name="T49" fmla="*/ 0 h 667"/>
                  <a:gd name="T50" fmla="*/ 103 w 666"/>
                  <a:gd name="T51" fmla="*/ 27 h 667"/>
                  <a:gd name="T52" fmla="*/ 563 w 666"/>
                  <a:gd name="T53" fmla="*/ 27 h 667"/>
                  <a:gd name="T54" fmla="*/ 631 w 666"/>
                  <a:gd name="T55" fmla="*/ 240 h 667"/>
                  <a:gd name="T56" fmla="*/ 35 w 666"/>
                  <a:gd name="T57" fmla="*/ 240 h 667"/>
                  <a:gd name="T58" fmla="*/ 103 w 666"/>
                  <a:gd name="T59" fmla="*/ 27 h 667"/>
                  <a:gd name="T60" fmla="*/ 26 w 666"/>
                  <a:gd name="T61" fmla="*/ 267 h 667"/>
                  <a:gd name="T62" fmla="*/ 640 w 666"/>
                  <a:gd name="T63" fmla="*/ 267 h 667"/>
                  <a:gd name="T64" fmla="*/ 640 w 666"/>
                  <a:gd name="T65" fmla="*/ 374 h 667"/>
                  <a:gd name="T66" fmla="*/ 26 w 666"/>
                  <a:gd name="T67" fmla="*/ 374 h 667"/>
                  <a:gd name="T68" fmla="*/ 26 w 666"/>
                  <a:gd name="T69" fmla="*/ 267 h 667"/>
                  <a:gd name="T70" fmla="*/ 573 w 666"/>
                  <a:gd name="T71" fmla="*/ 294 h 667"/>
                  <a:gd name="T72" fmla="*/ 546 w 666"/>
                  <a:gd name="T73" fmla="*/ 320 h 667"/>
                  <a:gd name="T74" fmla="*/ 573 w 666"/>
                  <a:gd name="T75" fmla="*/ 347 h 667"/>
                  <a:gd name="T76" fmla="*/ 600 w 666"/>
                  <a:gd name="T77" fmla="*/ 320 h 667"/>
                  <a:gd name="T78" fmla="*/ 573 w 666"/>
                  <a:gd name="T79" fmla="*/ 294 h 667"/>
                  <a:gd name="T80" fmla="*/ 26 w 666"/>
                  <a:gd name="T81" fmla="*/ 400 h 667"/>
                  <a:gd name="T82" fmla="*/ 640 w 666"/>
                  <a:gd name="T83" fmla="*/ 400 h 667"/>
                  <a:gd name="T84" fmla="*/ 640 w 666"/>
                  <a:gd name="T85" fmla="*/ 507 h 667"/>
                  <a:gd name="T86" fmla="*/ 26 w 666"/>
                  <a:gd name="T87" fmla="*/ 507 h 667"/>
                  <a:gd name="T88" fmla="*/ 26 w 666"/>
                  <a:gd name="T89" fmla="*/ 400 h 667"/>
                  <a:gd name="T90" fmla="*/ 573 w 666"/>
                  <a:gd name="T91" fmla="*/ 427 h 667"/>
                  <a:gd name="T92" fmla="*/ 546 w 666"/>
                  <a:gd name="T93" fmla="*/ 454 h 667"/>
                  <a:gd name="T94" fmla="*/ 573 w 666"/>
                  <a:gd name="T95" fmla="*/ 480 h 667"/>
                  <a:gd name="T96" fmla="*/ 600 w 666"/>
                  <a:gd name="T97" fmla="*/ 454 h 667"/>
                  <a:gd name="T98" fmla="*/ 573 w 666"/>
                  <a:gd name="T99" fmla="*/ 427 h 667"/>
                  <a:gd name="T100" fmla="*/ 26 w 666"/>
                  <a:gd name="T101" fmla="*/ 534 h 667"/>
                  <a:gd name="T102" fmla="*/ 640 w 666"/>
                  <a:gd name="T103" fmla="*/ 534 h 667"/>
                  <a:gd name="T104" fmla="*/ 640 w 666"/>
                  <a:gd name="T105" fmla="*/ 640 h 667"/>
                  <a:gd name="T106" fmla="*/ 26 w 666"/>
                  <a:gd name="T107" fmla="*/ 640 h 667"/>
                  <a:gd name="T108" fmla="*/ 26 w 666"/>
                  <a:gd name="T109" fmla="*/ 534 h 667"/>
                  <a:gd name="T110" fmla="*/ 573 w 666"/>
                  <a:gd name="T111" fmla="*/ 560 h 667"/>
                  <a:gd name="T112" fmla="*/ 546 w 666"/>
                  <a:gd name="T113" fmla="*/ 587 h 667"/>
                  <a:gd name="T114" fmla="*/ 573 w 666"/>
                  <a:gd name="T115" fmla="*/ 614 h 667"/>
                  <a:gd name="T116" fmla="*/ 600 w 666"/>
                  <a:gd name="T117" fmla="*/ 587 h 667"/>
                  <a:gd name="T118" fmla="*/ 573 w 666"/>
                  <a:gd name="T119" fmla="*/ 56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6" h="667">
                    <a:moveTo>
                      <a:pt x="102" y="0"/>
                    </a:moveTo>
                    <a:cubicBezTo>
                      <a:pt x="88" y="0"/>
                      <a:pt x="80" y="12"/>
                      <a:pt x="78" y="20"/>
                    </a:cubicBezTo>
                    <a:lnTo>
                      <a:pt x="2" y="257"/>
                    </a:lnTo>
                    <a:cubicBezTo>
                      <a:pt x="0" y="261"/>
                      <a:pt x="0" y="264"/>
                      <a:pt x="0" y="267"/>
                    </a:cubicBezTo>
                    <a:lnTo>
                      <a:pt x="0" y="374"/>
                    </a:lnTo>
                    <a:cubicBezTo>
                      <a:pt x="0" y="379"/>
                      <a:pt x="1" y="383"/>
                      <a:pt x="4" y="387"/>
                    </a:cubicBezTo>
                    <a:cubicBezTo>
                      <a:pt x="1" y="391"/>
                      <a:pt x="0" y="396"/>
                      <a:pt x="0" y="400"/>
                    </a:cubicBezTo>
                    <a:lnTo>
                      <a:pt x="0" y="507"/>
                    </a:lnTo>
                    <a:cubicBezTo>
                      <a:pt x="0" y="512"/>
                      <a:pt x="1" y="517"/>
                      <a:pt x="4" y="520"/>
                    </a:cubicBezTo>
                    <a:cubicBezTo>
                      <a:pt x="1" y="524"/>
                      <a:pt x="0" y="529"/>
                      <a:pt x="0" y="534"/>
                    </a:cubicBezTo>
                    <a:lnTo>
                      <a:pt x="0" y="640"/>
                    </a:lnTo>
                    <a:cubicBezTo>
                      <a:pt x="0" y="655"/>
                      <a:pt x="12" y="667"/>
                      <a:pt x="26" y="667"/>
                    </a:cubicBezTo>
                    <a:lnTo>
                      <a:pt x="640" y="667"/>
                    </a:lnTo>
                    <a:cubicBezTo>
                      <a:pt x="654" y="667"/>
                      <a:pt x="666" y="655"/>
                      <a:pt x="666" y="640"/>
                    </a:cubicBezTo>
                    <a:lnTo>
                      <a:pt x="666" y="534"/>
                    </a:lnTo>
                    <a:cubicBezTo>
                      <a:pt x="666" y="529"/>
                      <a:pt x="665" y="524"/>
                      <a:pt x="663" y="520"/>
                    </a:cubicBezTo>
                    <a:cubicBezTo>
                      <a:pt x="665" y="517"/>
                      <a:pt x="666" y="512"/>
                      <a:pt x="666" y="507"/>
                    </a:cubicBezTo>
                    <a:lnTo>
                      <a:pt x="666" y="400"/>
                    </a:lnTo>
                    <a:cubicBezTo>
                      <a:pt x="666" y="396"/>
                      <a:pt x="665" y="391"/>
                      <a:pt x="663" y="387"/>
                    </a:cubicBezTo>
                    <a:cubicBezTo>
                      <a:pt x="665" y="383"/>
                      <a:pt x="666" y="379"/>
                      <a:pt x="666" y="374"/>
                    </a:cubicBezTo>
                    <a:lnTo>
                      <a:pt x="666" y="267"/>
                    </a:lnTo>
                    <a:cubicBezTo>
                      <a:pt x="666" y="263"/>
                      <a:pt x="665" y="259"/>
                      <a:pt x="664" y="256"/>
                    </a:cubicBezTo>
                    <a:lnTo>
                      <a:pt x="589" y="20"/>
                    </a:lnTo>
                    <a:cubicBezTo>
                      <a:pt x="584" y="9"/>
                      <a:pt x="575" y="0"/>
                      <a:pt x="564" y="0"/>
                    </a:cubicBezTo>
                    <a:cubicBezTo>
                      <a:pt x="410" y="0"/>
                      <a:pt x="256" y="0"/>
                      <a:pt x="102" y="0"/>
                    </a:cubicBezTo>
                    <a:close/>
                    <a:moveTo>
                      <a:pt x="103" y="27"/>
                    </a:moveTo>
                    <a:lnTo>
                      <a:pt x="563" y="27"/>
                    </a:lnTo>
                    <a:cubicBezTo>
                      <a:pt x="586" y="98"/>
                      <a:pt x="608" y="169"/>
                      <a:pt x="631" y="240"/>
                    </a:cubicBezTo>
                    <a:lnTo>
                      <a:pt x="35" y="240"/>
                    </a:lnTo>
                    <a:cubicBezTo>
                      <a:pt x="58" y="169"/>
                      <a:pt x="81" y="98"/>
                      <a:pt x="103" y="27"/>
                    </a:cubicBezTo>
                    <a:close/>
                    <a:moveTo>
                      <a:pt x="26" y="267"/>
                    </a:moveTo>
                    <a:lnTo>
                      <a:pt x="640" y="267"/>
                    </a:lnTo>
                    <a:cubicBezTo>
                      <a:pt x="640" y="303"/>
                      <a:pt x="640" y="338"/>
                      <a:pt x="640" y="374"/>
                    </a:cubicBezTo>
                    <a:lnTo>
                      <a:pt x="26" y="374"/>
                    </a:lnTo>
                    <a:cubicBezTo>
                      <a:pt x="26" y="338"/>
                      <a:pt x="26" y="303"/>
                      <a:pt x="26" y="267"/>
                    </a:cubicBezTo>
                    <a:close/>
                    <a:moveTo>
                      <a:pt x="573" y="294"/>
                    </a:moveTo>
                    <a:cubicBezTo>
                      <a:pt x="558" y="294"/>
                      <a:pt x="546" y="306"/>
                      <a:pt x="546" y="320"/>
                    </a:cubicBezTo>
                    <a:cubicBezTo>
                      <a:pt x="546" y="335"/>
                      <a:pt x="558" y="347"/>
                      <a:pt x="573" y="347"/>
                    </a:cubicBezTo>
                    <a:cubicBezTo>
                      <a:pt x="588" y="347"/>
                      <a:pt x="600" y="335"/>
                      <a:pt x="600" y="320"/>
                    </a:cubicBezTo>
                    <a:cubicBezTo>
                      <a:pt x="600" y="306"/>
                      <a:pt x="588" y="294"/>
                      <a:pt x="573" y="294"/>
                    </a:cubicBezTo>
                    <a:close/>
                    <a:moveTo>
                      <a:pt x="26" y="400"/>
                    </a:moveTo>
                    <a:lnTo>
                      <a:pt x="640" y="400"/>
                    </a:lnTo>
                    <a:lnTo>
                      <a:pt x="640" y="507"/>
                    </a:lnTo>
                    <a:lnTo>
                      <a:pt x="26" y="507"/>
                    </a:lnTo>
                    <a:lnTo>
                      <a:pt x="26" y="400"/>
                    </a:lnTo>
                    <a:close/>
                    <a:moveTo>
                      <a:pt x="573" y="427"/>
                    </a:moveTo>
                    <a:cubicBezTo>
                      <a:pt x="558" y="427"/>
                      <a:pt x="546" y="439"/>
                      <a:pt x="546" y="454"/>
                    </a:cubicBezTo>
                    <a:cubicBezTo>
                      <a:pt x="546" y="469"/>
                      <a:pt x="558" y="480"/>
                      <a:pt x="573" y="480"/>
                    </a:cubicBezTo>
                    <a:cubicBezTo>
                      <a:pt x="588" y="480"/>
                      <a:pt x="600" y="469"/>
                      <a:pt x="600" y="454"/>
                    </a:cubicBezTo>
                    <a:cubicBezTo>
                      <a:pt x="600" y="439"/>
                      <a:pt x="588" y="427"/>
                      <a:pt x="573" y="427"/>
                    </a:cubicBezTo>
                    <a:close/>
                    <a:moveTo>
                      <a:pt x="26" y="534"/>
                    </a:moveTo>
                    <a:lnTo>
                      <a:pt x="640" y="534"/>
                    </a:lnTo>
                    <a:lnTo>
                      <a:pt x="640" y="640"/>
                    </a:lnTo>
                    <a:lnTo>
                      <a:pt x="26" y="640"/>
                    </a:lnTo>
                    <a:lnTo>
                      <a:pt x="26" y="534"/>
                    </a:lnTo>
                    <a:close/>
                    <a:moveTo>
                      <a:pt x="573" y="560"/>
                    </a:moveTo>
                    <a:cubicBezTo>
                      <a:pt x="558" y="560"/>
                      <a:pt x="546" y="572"/>
                      <a:pt x="546" y="587"/>
                    </a:cubicBezTo>
                    <a:cubicBezTo>
                      <a:pt x="546" y="602"/>
                      <a:pt x="558" y="614"/>
                      <a:pt x="573" y="614"/>
                    </a:cubicBezTo>
                    <a:cubicBezTo>
                      <a:pt x="588" y="614"/>
                      <a:pt x="600" y="602"/>
                      <a:pt x="600" y="587"/>
                    </a:cubicBezTo>
                    <a:cubicBezTo>
                      <a:pt x="600" y="572"/>
                      <a:pt x="588" y="560"/>
                      <a:pt x="573" y="56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3" name="TextBox 262"/>
              <p:cNvSpPr txBox="1"/>
              <p:nvPr/>
            </p:nvSpPr>
            <p:spPr>
              <a:xfrm>
                <a:off x="853166" y="2395856"/>
                <a:ext cx="361148" cy="153888"/>
              </a:xfrm>
              <a:prstGeom prst="rect">
                <a:avLst/>
              </a:prstGeom>
              <a:noFill/>
            </p:spPr>
            <p:txBody>
              <a:bodyPr wrap="square" rtlCol="0">
                <a:spAutoFit/>
              </a:bodyPr>
              <a:lstStyle/>
              <a:p>
                <a:r>
                  <a:rPr lang="en-US" altLang="ko-KR" sz="400">
                    <a:solidFill>
                      <a:schemeClr val="bg2">
                        <a:lumMod val="25000"/>
                      </a:schemeClr>
                    </a:solidFill>
                    <a:latin typeface="+mn-ea"/>
                  </a:rPr>
                  <a:t>MENU3</a:t>
                </a:r>
                <a:endParaRPr lang="ko-KR" altLang="en-US" sz="400">
                  <a:solidFill>
                    <a:schemeClr val="bg2">
                      <a:lumMod val="25000"/>
                    </a:schemeClr>
                  </a:solidFill>
                  <a:latin typeface="+mn-ea"/>
                </a:endParaRPr>
              </a:p>
            </p:txBody>
          </p:sp>
        </p:grpSp>
        <p:grpSp>
          <p:nvGrpSpPr>
            <p:cNvPr id="259" name="그룹 258"/>
            <p:cNvGrpSpPr/>
            <p:nvPr/>
          </p:nvGrpSpPr>
          <p:grpSpPr>
            <a:xfrm>
              <a:off x="1005566" y="2786790"/>
              <a:ext cx="361148" cy="299536"/>
              <a:chOff x="853166" y="2634390"/>
              <a:chExt cx="361148" cy="299536"/>
            </a:xfrm>
          </p:grpSpPr>
          <p:sp>
            <p:nvSpPr>
              <p:cNvPr id="260" name="Checklist"/>
              <p:cNvSpPr>
                <a:spLocks noChangeAspect="1" noEditPoints="1"/>
              </p:cNvSpPr>
              <p:nvPr/>
            </p:nvSpPr>
            <p:spPr bwMode="auto">
              <a:xfrm>
                <a:off x="948005" y="2634390"/>
                <a:ext cx="161925" cy="163513"/>
              </a:xfrm>
              <a:custGeom>
                <a:avLst/>
                <a:gdLst>
                  <a:gd name="T0" fmla="*/ 0 w 667"/>
                  <a:gd name="T1" fmla="*/ 14 h 667"/>
                  <a:gd name="T2" fmla="*/ 13 w 667"/>
                  <a:gd name="T3" fmla="*/ 187 h 667"/>
                  <a:gd name="T4" fmla="*/ 187 w 667"/>
                  <a:gd name="T5" fmla="*/ 174 h 667"/>
                  <a:gd name="T6" fmla="*/ 173 w 667"/>
                  <a:gd name="T7" fmla="*/ 0 h 667"/>
                  <a:gd name="T8" fmla="*/ 27 w 667"/>
                  <a:gd name="T9" fmla="*/ 27 h 667"/>
                  <a:gd name="T10" fmla="*/ 160 w 667"/>
                  <a:gd name="T11" fmla="*/ 160 h 667"/>
                  <a:gd name="T12" fmla="*/ 27 w 667"/>
                  <a:gd name="T13" fmla="*/ 27 h 667"/>
                  <a:gd name="T14" fmla="*/ 85 w 667"/>
                  <a:gd name="T15" fmla="*/ 102 h 667"/>
                  <a:gd name="T16" fmla="*/ 31 w 667"/>
                  <a:gd name="T17" fmla="*/ 91 h 667"/>
                  <a:gd name="T18" fmla="*/ 156 w 667"/>
                  <a:gd name="T19" fmla="*/ 63 h 667"/>
                  <a:gd name="T20" fmla="*/ 267 w 667"/>
                  <a:gd name="T21" fmla="*/ 81 h 667"/>
                  <a:gd name="T22" fmla="*/ 667 w 667"/>
                  <a:gd name="T23" fmla="*/ 107 h 667"/>
                  <a:gd name="T24" fmla="*/ 267 w 667"/>
                  <a:gd name="T25" fmla="*/ 81 h 667"/>
                  <a:gd name="T26" fmla="*/ 0 w 667"/>
                  <a:gd name="T27" fmla="*/ 254 h 667"/>
                  <a:gd name="T28" fmla="*/ 13 w 667"/>
                  <a:gd name="T29" fmla="*/ 427 h 667"/>
                  <a:gd name="T30" fmla="*/ 187 w 667"/>
                  <a:gd name="T31" fmla="*/ 414 h 667"/>
                  <a:gd name="T32" fmla="*/ 173 w 667"/>
                  <a:gd name="T33" fmla="*/ 240 h 667"/>
                  <a:gd name="T34" fmla="*/ 27 w 667"/>
                  <a:gd name="T35" fmla="*/ 267 h 667"/>
                  <a:gd name="T36" fmla="*/ 160 w 667"/>
                  <a:gd name="T37" fmla="*/ 400 h 667"/>
                  <a:gd name="T38" fmla="*/ 27 w 667"/>
                  <a:gd name="T39" fmla="*/ 267 h 667"/>
                  <a:gd name="T40" fmla="*/ 85 w 667"/>
                  <a:gd name="T41" fmla="*/ 342 h 667"/>
                  <a:gd name="T42" fmla="*/ 31 w 667"/>
                  <a:gd name="T43" fmla="*/ 331 h 667"/>
                  <a:gd name="T44" fmla="*/ 156 w 667"/>
                  <a:gd name="T45" fmla="*/ 303 h 667"/>
                  <a:gd name="T46" fmla="*/ 267 w 667"/>
                  <a:gd name="T47" fmla="*/ 321 h 667"/>
                  <a:gd name="T48" fmla="*/ 667 w 667"/>
                  <a:gd name="T49" fmla="*/ 347 h 667"/>
                  <a:gd name="T50" fmla="*/ 267 w 667"/>
                  <a:gd name="T51" fmla="*/ 321 h 667"/>
                  <a:gd name="T52" fmla="*/ 0 w 667"/>
                  <a:gd name="T53" fmla="*/ 494 h 667"/>
                  <a:gd name="T54" fmla="*/ 13 w 667"/>
                  <a:gd name="T55" fmla="*/ 667 h 667"/>
                  <a:gd name="T56" fmla="*/ 187 w 667"/>
                  <a:gd name="T57" fmla="*/ 654 h 667"/>
                  <a:gd name="T58" fmla="*/ 173 w 667"/>
                  <a:gd name="T59" fmla="*/ 480 h 667"/>
                  <a:gd name="T60" fmla="*/ 27 w 667"/>
                  <a:gd name="T61" fmla="*/ 507 h 667"/>
                  <a:gd name="T62" fmla="*/ 160 w 667"/>
                  <a:gd name="T63" fmla="*/ 640 h 667"/>
                  <a:gd name="T64" fmla="*/ 27 w 667"/>
                  <a:gd name="T65" fmla="*/ 507 h 667"/>
                  <a:gd name="T66" fmla="*/ 267 w 667"/>
                  <a:gd name="T67" fmla="*/ 587 h 667"/>
                  <a:gd name="T68" fmla="*/ 667 w 667"/>
                  <a:gd name="T69" fmla="*/ 56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667">
                    <a:moveTo>
                      <a:pt x="13" y="0"/>
                    </a:moveTo>
                    <a:cubicBezTo>
                      <a:pt x="6" y="0"/>
                      <a:pt x="0" y="6"/>
                      <a:pt x="0" y="14"/>
                    </a:cubicBezTo>
                    <a:lnTo>
                      <a:pt x="0" y="174"/>
                    </a:lnTo>
                    <a:cubicBezTo>
                      <a:pt x="0" y="181"/>
                      <a:pt x="6" y="187"/>
                      <a:pt x="13" y="187"/>
                    </a:cubicBezTo>
                    <a:lnTo>
                      <a:pt x="173" y="187"/>
                    </a:lnTo>
                    <a:cubicBezTo>
                      <a:pt x="181" y="187"/>
                      <a:pt x="187" y="181"/>
                      <a:pt x="187" y="174"/>
                    </a:cubicBezTo>
                    <a:lnTo>
                      <a:pt x="187" y="14"/>
                    </a:lnTo>
                    <a:cubicBezTo>
                      <a:pt x="187" y="6"/>
                      <a:pt x="181" y="0"/>
                      <a:pt x="173" y="0"/>
                    </a:cubicBezTo>
                    <a:lnTo>
                      <a:pt x="13" y="0"/>
                    </a:lnTo>
                    <a:close/>
                    <a:moveTo>
                      <a:pt x="27" y="27"/>
                    </a:moveTo>
                    <a:lnTo>
                      <a:pt x="160" y="27"/>
                    </a:lnTo>
                    <a:lnTo>
                      <a:pt x="160" y="160"/>
                    </a:lnTo>
                    <a:lnTo>
                      <a:pt x="27" y="160"/>
                    </a:lnTo>
                    <a:lnTo>
                      <a:pt x="27" y="27"/>
                    </a:lnTo>
                    <a:close/>
                    <a:moveTo>
                      <a:pt x="137" y="45"/>
                    </a:moveTo>
                    <a:lnTo>
                      <a:pt x="85" y="102"/>
                    </a:lnTo>
                    <a:lnTo>
                      <a:pt x="49" y="70"/>
                    </a:lnTo>
                    <a:lnTo>
                      <a:pt x="31" y="91"/>
                    </a:lnTo>
                    <a:lnTo>
                      <a:pt x="88" y="139"/>
                    </a:lnTo>
                    <a:lnTo>
                      <a:pt x="156" y="63"/>
                    </a:lnTo>
                    <a:lnTo>
                      <a:pt x="137" y="45"/>
                    </a:lnTo>
                    <a:close/>
                    <a:moveTo>
                      <a:pt x="267" y="81"/>
                    </a:moveTo>
                    <a:lnTo>
                      <a:pt x="267" y="107"/>
                    </a:lnTo>
                    <a:lnTo>
                      <a:pt x="667" y="107"/>
                    </a:lnTo>
                    <a:lnTo>
                      <a:pt x="667" y="81"/>
                    </a:lnTo>
                    <a:lnTo>
                      <a:pt x="267" y="81"/>
                    </a:lnTo>
                    <a:close/>
                    <a:moveTo>
                      <a:pt x="13" y="240"/>
                    </a:moveTo>
                    <a:cubicBezTo>
                      <a:pt x="6" y="240"/>
                      <a:pt x="0" y="246"/>
                      <a:pt x="0" y="254"/>
                    </a:cubicBezTo>
                    <a:lnTo>
                      <a:pt x="0" y="414"/>
                    </a:lnTo>
                    <a:cubicBezTo>
                      <a:pt x="0" y="421"/>
                      <a:pt x="6" y="427"/>
                      <a:pt x="13" y="427"/>
                    </a:cubicBezTo>
                    <a:lnTo>
                      <a:pt x="173" y="427"/>
                    </a:lnTo>
                    <a:cubicBezTo>
                      <a:pt x="181" y="427"/>
                      <a:pt x="187" y="421"/>
                      <a:pt x="187" y="414"/>
                    </a:cubicBezTo>
                    <a:lnTo>
                      <a:pt x="187" y="254"/>
                    </a:lnTo>
                    <a:cubicBezTo>
                      <a:pt x="187" y="246"/>
                      <a:pt x="181" y="240"/>
                      <a:pt x="173" y="240"/>
                    </a:cubicBezTo>
                    <a:lnTo>
                      <a:pt x="13" y="240"/>
                    </a:lnTo>
                    <a:close/>
                    <a:moveTo>
                      <a:pt x="27" y="267"/>
                    </a:moveTo>
                    <a:lnTo>
                      <a:pt x="160" y="267"/>
                    </a:lnTo>
                    <a:lnTo>
                      <a:pt x="160" y="400"/>
                    </a:lnTo>
                    <a:lnTo>
                      <a:pt x="27" y="400"/>
                    </a:lnTo>
                    <a:lnTo>
                      <a:pt x="27" y="267"/>
                    </a:lnTo>
                    <a:close/>
                    <a:moveTo>
                      <a:pt x="137" y="285"/>
                    </a:moveTo>
                    <a:lnTo>
                      <a:pt x="85" y="342"/>
                    </a:lnTo>
                    <a:lnTo>
                      <a:pt x="49" y="310"/>
                    </a:lnTo>
                    <a:lnTo>
                      <a:pt x="31" y="331"/>
                    </a:lnTo>
                    <a:lnTo>
                      <a:pt x="88" y="379"/>
                    </a:lnTo>
                    <a:lnTo>
                      <a:pt x="156" y="303"/>
                    </a:lnTo>
                    <a:lnTo>
                      <a:pt x="137" y="285"/>
                    </a:lnTo>
                    <a:close/>
                    <a:moveTo>
                      <a:pt x="267" y="321"/>
                    </a:moveTo>
                    <a:lnTo>
                      <a:pt x="267" y="347"/>
                    </a:lnTo>
                    <a:lnTo>
                      <a:pt x="667" y="347"/>
                    </a:lnTo>
                    <a:lnTo>
                      <a:pt x="667" y="321"/>
                    </a:lnTo>
                    <a:lnTo>
                      <a:pt x="267" y="321"/>
                    </a:lnTo>
                    <a:close/>
                    <a:moveTo>
                      <a:pt x="13" y="480"/>
                    </a:moveTo>
                    <a:cubicBezTo>
                      <a:pt x="6" y="480"/>
                      <a:pt x="0" y="486"/>
                      <a:pt x="0" y="494"/>
                    </a:cubicBezTo>
                    <a:lnTo>
                      <a:pt x="0" y="654"/>
                    </a:lnTo>
                    <a:cubicBezTo>
                      <a:pt x="0" y="661"/>
                      <a:pt x="6" y="667"/>
                      <a:pt x="13" y="667"/>
                    </a:cubicBezTo>
                    <a:lnTo>
                      <a:pt x="173" y="667"/>
                    </a:lnTo>
                    <a:cubicBezTo>
                      <a:pt x="181" y="667"/>
                      <a:pt x="187" y="661"/>
                      <a:pt x="187" y="654"/>
                    </a:cubicBezTo>
                    <a:lnTo>
                      <a:pt x="187" y="494"/>
                    </a:lnTo>
                    <a:cubicBezTo>
                      <a:pt x="187" y="486"/>
                      <a:pt x="181" y="480"/>
                      <a:pt x="173" y="480"/>
                    </a:cubicBezTo>
                    <a:lnTo>
                      <a:pt x="13" y="480"/>
                    </a:lnTo>
                    <a:close/>
                    <a:moveTo>
                      <a:pt x="27" y="507"/>
                    </a:moveTo>
                    <a:lnTo>
                      <a:pt x="160" y="507"/>
                    </a:lnTo>
                    <a:lnTo>
                      <a:pt x="160" y="640"/>
                    </a:lnTo>
                    <a:lnTo>
                      <a:pt x="27" y="640"/>
                    </a:lnTo>
                    <a:lnTo>
                      <a:pt x="27" y="507"/>
                    </a:lnTo>
                    <a:close/>
                    <a:moveTo>
                      <a:pt x="267" y="561"/>
                    </a:moveTo>
                    <a:lnTo>
                      <a:pt x="267" y="587"/>
                    </a:lnTo>
                    <a:lnTo>
                      <a:pt x="667" y="587"/>
                    </a:lnTo>
                    <a:lnTo>
                      <a:pt x="667" y="561"/>
                    </a:lnTo>
                    <a:lnTo>
                      <a:pt x="267" y="561"/>
                    </a:lnTo>
                    <a:close/>
                  </a:path>
                </a:pathLst>
              </a:custGeom>
              <a:solidFill>
                <a:schemeClr val="accent6">
                  <a:lumMod val="5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61" name="TextBox 260"/>
              <p:cNvSpPr txBox="1"/>
              <p:nvPr/>
            </p:nvSpPr>
            <p:spPr>
              <a:xfrm>
                <a:off x="853166" y="2780038"/>
                <a:ext cx="361148" cy="153888"/>
              </a:xfrm>
              <a:prstGeom prst="rect">
                <a:avLst/>
              </a:prstGeom>
              <a:noFill/>
            </p:spPr>
            <p:txBody>
              <a:bodyPr wrap="square" rtlCol="0">
                <a:spAutoFit/>
              </a:bodyPr>
              <a:lstStyle/>
              <a:p>
                <a:r>
                  <a:rPr lang="en-US" altLang="ko-KR" sz="400">
                    <a:solidFill>
                      <a:schemeClr val="accent6">
                        <a:lumMod val="50000"/>
                      </a:schemeClr>
                    </a:solidFill>
                    <a:latin typeface="+mn-ea"/>
                  </a:rPr>
                  <a:t>MENU4</a:t>
                </a:r>
                <a:endParaRPr lang="ko-KR" altLang="en-US" sz="400">
                  <a:solidFill>
                    <a:schemeClr val="accent6">
                      <a:lumMod val="50000"/>
                    </a:schemeClr>
                  </a:solidFill>
                  <a:latin typeface="+mn-ea"/>
                </a:endParaRPr>
              </a:p>
            </p:txBody>
          </p:sp>
        </p:grpSp>
      </p:grpSp>
      <p:sp>
        <p:nvSpPr>
          <p:cNvPr id="270" name="Settings"/>
          <p:cNvSpPr>
            <a:spLocks noChangeAspect="1" noEditPoints="1"/>
          </p:cNvSpPr>
          <p:nvPr/>
        </p:nvSpPr>
        <p:spPr bwMode="auto">
          <a:xfrm>
            <a:off x="937610" y="4684934"/>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271" name="직사각형 270"/>
          <p:cNvSpPr/>
          <p:nvPr/>
        </p:nvSpPr>
        <p:spPr>
          <a:xfrm>
            <a:off x="1222974" y="4230054"/>
            <a:ext cx="1784084" cy="297951"/>
          </a:xfrm>
          <a:prstGeom prst="rect">
            <a:avLst/>
          </a:prstGeom>
          <a:solidFill>
            <a:srgbClr val="006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1"/>
                </a:solidFill>
              </a:rPr>
              <a:t>시스템설정 페이지 연결</a:t>
            </a:r>
            <a:endParaRPr lang="ko-KR" altLang="en-US" sz="1200">
              <a:solidFill>
                <a:schemeClr val="bg1"/>
              </a:solidFill>
            </a:endParaRPr>
          </a:p>
        </p:txBody>
      </p:sp>
      <p:cxnSp>
        <p:nvCxnSpPr>
          <p:cNvPr id="272" name="꺾인 연결선 271"/>
          <p:cNvCxnSpPr>
            <a:stCxn id="271" idx="1"/>
          </p:cNvCxnSpPr>
          <p:nvPr/>
        </p:nvCxnSpPr>
        <p:spPr>
          <a:xfrm rot="10800000" flipV="1">
            <a:off x="999310" y="4379029"/>
            <a:ext cx="223665" cy="281441"/>
          </a:xfrm>
          <a:prstGeom prst="bentConnector2">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273" name="그림 272"/>
          <p:cNvPicPr>
            <a:picLocks noChangeAspect="1"/>
          </p:cNvPicPr>
          <p:nvPr/>
        </p:nvPicPr>
        <p:blipFill rotWithShape="1">
          <a:blip r:embed="rId21"/>
          <a:srcRect l="68456" t="2383" r="4616" b="94583"/>
          <a:stretch/>
        </p:blipFill>
        <p:spPr>
          <a:xfrm>
            <a:off x="3761540" y="1157324"/>
            <a:ext cx="3096194" cy="162075"/>
          </a:xfrm>
          <a:prstGeom prst="rect">
            <a:avLst/>
          </a:prstGeom>
        </p:spPr>
      </p:pic>
      <p:sp>
        <p:nvSpPr>
          <p:cNvPr id="274" name="TextBox 273"/>
          <p:cNvSpPr txBox="1"/>
          <p:nvPr/>
        </p:nvSpPr>
        <p:spPr>
          <a:xfrm>
            <a:off x="3661666" y="1041195"/>
            <a:ext cx="326294" cy="338554"/>
          </a:xfrm>
          <a:prstGeom prst="rect">
            <a:avLst/>
          </a:prstGeom>
          <a:noFill/>
        </p:spPr>
        <p:txBody>
          <a:bodyPr wrap="square" rtlCol="0">
            <a:spAutoFit/>
          </a:bodyPr>
          <a:lstStyle/>
          <a:p>
            <a:r>
              <a:rPr lang="ko-KR" altLang="en-US" sz="1600">
                <a:solidFill>
                  <a:srgbClr val="FF0000"/>
                </a:solidFill>
                <a:latin typeface="나눔고딕 Bold" panose="020D0804000000000000" pitchFamily="50" charset="-127"/>
                <a:ea typeface="나눔고딕 Bold" panose="020D0804000000000000" pitchFamily="50" charset="-127"/>
              </a:rPr>
              <a:t>①</a:t>
            </a:r>
          </a:p>
        </p:txBody>
      </p:sp>
    </p:spTree>
    <p:extLst>
      <p:ext uri="{BB962C8B-B14F-4D97-AF65-F5344CB8AC3E}">
        <p14:creationId xmlns:p14="http://schemas.microsoft.com/office/powerpoint/2010/main" val="27944943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개인별 작성한 주간업무보고서 목록</a:t>
            </a:r>
            <a:endParaRPr lang="en-US" altLang="ko-K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p>
          <a:p>
            <a:r>
              <a:rPr lang="ko-KR" altLang="en-US"/>
              <a:t>② 개인별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1753000580"/>
              </p:ext>
            </p:extLst>
          </p:nvPr>
        </p:nvGraphicFramePr>
        <p:xfrm>
          <a:off x="2465566" y="1768765"/>
          <a:ext cx="7967552" cy="1368166"/>
        </p:xfrm>
        <a:graphic>
          <a:graphicData uri="http://schemas.openxmlformats.org/drawingml/2006/table">
            <a:tbl>
              <a:tblPr firstRow="1" bandRow="1"/>
              <a:tblGrid>
                <a:gridCol w="1829290">
                  <a:extLst>
                    <a:ext uri="{9D8B030D-6E8A-4147-A177-3AD203B41FA5}">
                      <a16:colId xmlns="" xmlns:a16="http://schemas.microsoft.com/office/drawing/2014/main" val="20001"/>
                    </a:ext>
                  </a:extLst>
                </a:gridCol>
                <a:gridCol w="1672190">
                  <a:extLst>
                    <a:ext uri="{9D8B030D-6E8A-4147-A177-3AD203B41FA5}">
                      <a16:colId xmlns="" xmlns:a16="http://schemas.microsoft.com/office/drawing/2014/main" val="20005"/>
                    </a:ext>
                  </a:extLst>
                </a:gridCol>
                <a:gridCol w="996462">
                  <a:extLst>
                    <a:ext uri="{9D8B030D-6E8A-4147-A177-3AD203B41FA5}">
                      <a16:colId xmlns="" xmlns:a16="http://schemas.microsoft.com/office/drawing/2014/main" val="20002"/>
                    </a:ext>
                  </a:extLst>
                </a:gridCol>
                <a:gridCol w="1043354">
                  <a:extLst>
                    <a:ext uri="{9D8B030D-6E8A-4147-A177-3AD203B41FA5}">
                      <a16:colId xmlns="" xmlns:a16="http://schemas.microsoft.com/office/drawing/2014/main" val="20003"/>
                    </a:ext>
                  </a:extLst>
                </a:gridCol>
                <a:gridCol w="1241075">
                  <a:extLst>
                    <a:ext uri="{9D8B030D-6E8A-4147-A177-3AD203B41FA5}">
                      <a16:colId xmlns="" xmlns:a16="http://schemas.microsoft.com/office/drawing/2014/main" val="20006"/>
                    </a:ext>
                  </a:extLst>
                </a:gridCol>
                <a:gridCol w="491182">
                  <a:extLst>
                    <a:ext uri="{9D8B030D-6E8A-4147-A177-3AD203B41FA5}">
                      <a16:colId xmlns="" xmlns:a16="http://schemas.microsoft.com/office/drawing/2014/main" val="20004"/>
                    </a:ext>
                  </a:extLst>
                </a:gridCol>
                <a:gridCol w="693999">
                  <a:extLst>
                    <a:ext uri="{9D8B030D-6E8A-4147-A177-3AD203B41FA5}">
                      <a16:colId xmlns="" xmlns:a16="http://schemas.microsoft.com/office/drawing/2014/main"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_</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(2023. 04. 18)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63"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1" name="Header"/>
          <p:cNvSpPr txBox="1"/>
          <p:nvPr/>
        </p:nvSpPr>
        <p:spPr>
          <a:xfrm>
            <a:off x="2381896" y="672234"/>
            <a:ext cx="211942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9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05"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7" name="TextBox 76"/>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78" name="TextBox 77"/>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79" name="TextBox 78"/>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0" name="TextBox 79"/>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1" name="직사각형 80"/>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82" name="직선 연결선 81"/>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84" name="직사각형 83"/>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85" name="TextBox 84"/>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87" name="직사각형 8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1" name="사각형 설명선 40"/>
          <p:cNvSpPr/>
          <p:nvPr/>
        </p:nvSpPr>
        <p:spPr>
          <a:xfrm>
            <a:off x="8553279" y="3368283"/>
            <a:ext cx="1696283" cy="638232"/>
          </a:xfrm>
          <a:prstGeom prst="wedgeRectCallout">
            <a:avLst>
              <a:gd name="adj1" fmla="val 35884"/>
              <a:gd name="adj2" fmla="val -9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2" name="TextBox 41"/>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43" name="TextBox 42">
            <a:extLst>
              <a:ext uri="{FF2B5EF4-FFF2-40B4-BE49-F238E27FC236}">
                <a16:creationId xmlns="" xmlns:a16="http://schemas.microsoft.com/office/drawing/2014/main"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4" name="그림 43"/>
          <p:cNvPicPr>
            <a:picLocks noChangeAspect="1"/>
          </p:cNvPicPr>
          <p:nvPr/>
        </p:nvPicPr>
        <p:blipFill rotWithShape="1">
          <a:blip r:embed="rId11"/>
          <a:srcRect l="47633" t="8694" r="31822" b="87260"/>
          <a:stretch/>
        </p:blipFill>
        <p:spPr>
          <a:xfrm>
            <a:off x="5580180" y="1463346"/>
            <a:ext cx="2200904" cy="270907"/>
          </a:xfrm>
          <a:prstGeom prst="rect">
            <a:avLst/>
          </a:prstGeom>
        </p:spPr>
      </p:pic>
      <p:sp>
        <p:nvSpPr>
          <p:cNvPr id="3" name="직사각형 2"/>
          <p:cNvSpPr/>
          <p:nvPr/>
        </p:nvSpPr>
        <p:spPr>
          <a:xfrm>
            <a:off x="2612079" y="3913378"/>
            <a:ext cx="2196000" cy="3240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47" name="Drop-Down Box" descr="&lt;SmartSettings&gt;&lt;SmartResize enabled=&quot;True&quot; minWidth=&quot;18&quot; minHeight=&quot;7&quot; /&gt;&lt;/SmartSettings&gt;"/>
          <p:cNvGrpSpPr/>
          <p:nvPr>
            <p:custDataLst>
              <p:tags r:id="rId2"/>
            </p:custDataLst>
          </p:nvPr>
        </p:nvGrpSpPr>
        <p:grpSpPr>
          <a:xfrm>
            <a:off x="3367569" y="1156317"/>
            <a:ext cx="828000" cy="216000"/>
            <a:chOff x="595686" y="1270605"/>
            <a:chExt cx="1135065" cy="180000"/>
          </a:xfrm>
          <a:solidFill>
            <a:srgbClr val="FFFFFF"/>
          </a:solidFill>
        </p:grpSpPr>
        <p:sp>
          <p:nvSpPr>
            <p:cNvPr id="4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4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0" name="Drop-Down Box" descr="&lt;SmartSettings&gt;&lt;SmartResize enabled=&quot;True&quot; minWidth=&quot;18&quot; minHeight=&quot;7&quot; /&gt;&lt;/SmartSettings&gt;"/>
          <p:cNvGrpSpPr/>
          <p:nvPr>
            <p:custDataLst>
              <p:tags r:id="rId3"/>
            </p:custDataLst>
          </p:nvPr>
        </p:nvGrpSpPr>
        <p:grpSpPr>
          <a:xfrm>
            <a:off x="4264598" y="1156317"/>
            <a:ext cx="828000" cy="216000"/>
            <a:chOff x="595686" y="1270605"/>
            <a:chExt cx="1135065" cy="180000"/>
          </a:xfrm>
          <a:solidFill>
            <a:srgbClr val="FFFFFF"/>
          </a:solidFill>
        </p:grpSpPr>
        <p:sp>
          <p:nvSpPr>
            <p:cNvPr id="5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3" name="Drop-Down Box" descr="&lt;SmartSettings&gt;&lt;SmartResize enabled=&quot;True&quot; minWidth=&quot;18&quot; minHeight=&quot;7&quot; /&gt;&lt;/SmartSettings&gt;"/>
          <p:cNvGrpSpPr/>
          <p:nvPr>
            <p:custDataLst>
              <p:tags r:id="rId4"/>
            </p:custDataLst>
          </p:nvPr>
        </p:nvGrpSpPr>
        <p:grpSpPr>
          <a:xfrm>
            <a:off x="5161627" y="1156317"/>
            <a:ext cx="1908000" cy="216000"/>
            <a:chOff x="595686" y="1270605"/>
            <a:chExt cx="2615595" cy="180000"/>
          </a:xfrm>
          <a:solidFill>
            <a:srgbClr val="FFFFFF"/>
          </a:solidFill>
        </p:grpSpPr>
        <p:sp>
          <p:nvSpPr>
            <p:cNvPr id="54"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55"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136044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233" name="Button 1" descr="&lt;SmartSettings&gt;&lt;SmartResize anchorLeft=&quot;None&quot; anchorTop=&quot;None&quot; anchorRight=&quot;Absolute&quot; anchorBottom=&quot;Absolute&quot; /&gt;&lt;/SmartSettings&gt;"/>
          <p:cNvSpPr>
            <a:spLocks/>
          </p:cNvSpPr>
          <p:nvPr>
            <p:custDataLst>
              <p:tags r:id="rId1"/>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6" name="사각형 설명선 75"/>
          <p:cNvSpPr/>
          <p:nvPr/>
        </p:nvSpPr>
        <p:spPr>
          <a:xfrm>
            <a:off x="7570462" y="731034"/>
            <a:ext cx="2120430" cy="647093"/>
          </a:xfrm>
          <a:prstGeom prst="wedgeRectCallout">
            <a:avLst>
              <a:gd name="adj1" fmla="val 57973"/>
              <a:gd name="adj2" fmla="val 2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79"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 xmlns:a16="http://schemas.microsoft.com/office/drawing/2014/main" id="{669DFEED-0D12-9F9E-2BED-3A8EAA63C6BC}"/>
              </a:ext>
            </a:extLst>
          </p:cNvPr>
          <p:cNvSpPr/>
          <p:nvPr/>
        </p:nvSpPr>
        <p:spPr>
          <a:xfrm>
            <a:off x="2437532" y="2093601"/>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실적</a:t>
            </a:r>
          </a:p>
        </p:txBody>
      </p:sp>
      <p:sp>
        <p:nvSpPr>
          <p:cNvPr id="114" name="직사각형 113">
            <a:extLst>
              <a:ext uri="{FF2B5EF4-FFF2-40B4-BE49-F238E27FC236}">
                <a16:creationId xmlns="" xmlns:a16="http://schemas.microsoft.com/office/drawing/2014/main" id="{669DFEED-0D12-9F9E-2BED-3A8EAA63C6BC}"/>
              </a:ext>
            </a:extLst>
          </p:cNvPr>
          <p:cNvSpPr/>
          <p:nvPr/>
        </p:nvSpPr>
        <p:spPr>
          <a:xfrm>
            <a:off x="5485532" y="2093601"/>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계획</a:t>
            </a:r>
          </a:p>
        </p:txBody>
      </p:sp>
      <p:graphicFrame>
        <p:nvGraphicFramePr>
          <p:cNvPr id="115" name="표 114"/>
          <p:cNvGraphicFramePr>
            <a:graphicFrameLocks noGrp="1"/>
          </p:cNvGraphicFramePr>
          <p:nvPr>
            <p:extLst>
              <p:ext uri="{D42A27DB-BD31-4B8C-83A1-F6EECF244321}">
                <p14:modId xmlns:p14="http://schemas.microsoft.com/office/powerpoint/2010/main" val="1673380607"/>
              </p:ext>
            </p:extLst>
          </p:nvPr>
        </p:nvGraphicFramePr>
        <p:xfrm>
          <a:off x="2442827" y="2571594"/>
          <a:ext cx="9069232" cy="4033564"/>
        </p:xfrm>
        <a:graphic>
          <a:graphicData uri="http://schemas.openxmlformats.org/drawingml/2006/table">
            <a:tbl>
              <a:tblPr firstRow="1" bandRow="1"/>
              <a:tblGrid>
                <a:gridCol w="1650576">
                  <a:extLst>
                    <a:ext uri="{9D8B030D-6E8A-4147-A177-3AD203B41FA5}">
                      <a16:colId xmlns="" xmlns:a16="http://schemas.microsoft.com/office/drawing/2014/main" val="20001"/>
                    </a:ext>
                  </a:extLst>
                </a:gridCol>
                <a:gridCol w="791138">
                  <a:extLst>
                    <a:ext uri="{9D8B030D-6E8A-4147-A177-3AD203B41FA5}">
                      <a16:colId xmlns="" xmlns:a16="http://schemas.microsoft.com/office/drawing/2014/main" val="20005"/>
                    </a:ext>
                  </a:extLst>
                </a:gridCol>
                <a:gridCol w="2741702">
                  <a:extLst>
                    <a:ext uri="{9D8B030D-6E8A-4147-A177-3AD203B41FA5}">
                      <a16:colId xmlns="" xmlns:a16="http://schemas.microsoft.com/office/drawing/2014/main" val="20002"/>
                    </a:ext>
                  </a:extLst>
                </a:gridCol>
                <a:gridCol w="506245">
                  <a:extLst>
                    <a:ext uri="{9D8B030D-6E8A-4147-A177-3AD203B41FA5}">
                      <a16:colId xmlns="" xmlns:a16="http://schemas.microsoft.com/office/drawing/2014/main" val="20003"/>
                    </a:ext>
                  </a:extLst>
                </a:gridCol>
                <a:gridCol w="260591">
                  <a:extLst>
                    <a:ext uri="{9D8B030D-6E8A-4147-A177-3AD203B41FA5}">
                      <a16:colId xmlns="" xmlns:a16="http://schemas.microsoft.com/office/drawing/2014/main" val="20006"/>
                    </a:ext>
                  </a:extLst>
                </a:gridCol>
                <a:gridCol w="260591">
                  <a:extLst>
                    <a:ext uri="{9D8B030D-6E8A-4147-A177-3AD203B41FA5}">
                      <a16:colId xmlns="" xmlns:a16="http://schemas.microsoft.com/office/drawing/2014/main" val="20008"/>
                    </a:ext>
                  </a:extLst>
                </a:gridCol>
                <a:gridCol w="260591">
                  <a:extLst>
                    <a:ext uri="{9D8B030D-6E8A-4147-A177-3AD203B41FA5}">
                      <a16:colId xmlns="" xmlns:a16="http://schemas.microsoft.com/office/drawing/2014/main" val="20009"/>
                    </a:ext>
                  </a:extLst>
                </a:gridCol>
                <a:gridCol w="260591">
                  <a:extLst>
                    <a:ext uri="{9D8B030D-6E8A-4147-A177-3AD203B41FA5}">
                      <a16:colId xmlns="" xmlns:a16="http://schemas.microsoft.com/office/drawing/2014/main" val="20010"/>
                    </a:ext>
                  </a:extLst>
                </a:gridCol>
                <a:gridCol w="260591">
                  <a:extLst>
                    <a:ext uri="{9D8B030D-6E8A-4147-A177-3AD203B41FA5}">
                      <a16:colId xmlns="" xmlns:a16="http://schemas.microsoft.com/office/drawing/2014/main" val="20011"/>
                    </a:ext>
                  </a:extLst>
                </a:gridCol>
                <a:gridCol w="260591">
                  <a:extLst>
                    <a:ext uri="{9D8B030D-6E8A-4147-A177-3AD203B41FA5}">
                      <a16:colId xmlns="" xmlns:a16="http://schemas.microsoft.com/office/drawing/2014/main" val="20012"/>
                    </a:ext>
                  </a:extLst>
                </a:gridCol>
                <a:gridCol w="260591">
                  <a:extLst>
                    <a:ext uri="{9D8B030D-6E8A-4147-A177-3AD203B41FA5}">
                      <a16:colId xmlns="" xmlns:a16="http://schemas.microsoft.com/office/drawing/2014/main" val="20013"/>
                    </a:ext>
                  </a:extLst>
                </a:gridCol>
                <a:gridCol w="765475">
                  <a:extLst>
                    <a:ext uri="{9D8B030D-6E8A-4147-A177-3AD203B41FA5}">
                      <a16:colId xmlns="" xmlns:a16="http://schemas.microsoft.com/office/drawing/2014/main" val="20004"/>
                    </a:ext>
                  </a:extLst>
                </a:gridCol>
                <a:gridCol w="789959">
                  <a:extLst>
                    <a:ext uri="{9D8B030D-6E8A-4147-A177-3AD203B41FA5}">
                      <a16:colId xmlns="" xmlns:a16="http://schemas.microsoft.com/office/drawing/2014/main" val="20007"/>
                    </a:ext>
                  </a:extLst>
                </a:gridCol>
              </a:tblGrid>
              <a:tr h="181004">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8100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 xmlns:a16="http://schemas.microsoft.com/office/drawing/2014/main" val="10004"/>
                  </a:ext>
                </a:extLst>
              </a:tr>
              <a:tr h="117097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115570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3</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56896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6"/>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7"/>
                  </a:ext>
                </a:extLst>
              </a:tr>
            </a:tbl>
          </a:graphicData>
        </a:graphic>
      </p:graphicFrame>
      <p:sp>
        <p:nvSpPr>
          <p:cNvPr id="116" name="직사각형 115">
            <a:extLst>
              <a:ext uri="{FF2B5EF4-FFF2-40B4-BE49-F238E27FC236}">
                <a16:creationId xmlns="" xmlns:a16="http://schemas.microsoft.com/office/drawing/2014/main" id="{8733C555-36CD-E1CD-7069-C65DC4A26207}"/>
              </a:ext>
            </a:extLst>
          </p:cNvPr>
          <p:cNvSpPr/>
          <p:nvPr/>
        </p:nvSpPr>
        <p:spPr>
          <a:xfrm>
            <a:off x="4932809" y="3104108"/>
            <a:ext cx="2637653"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p:txBody>
      </p:sp>
      <p:sp>
        <p:nvSpPr>
          <p:cNvPr id="117" name="직사각형 116">
            <a:extLst>
              <a:ext uri="{FF2B5EF4-FFF2-40B4-BE49-F238E27FC236}">
                <a16:creationId xmlns="" xmlns:a16="http://schemas.microsoft.com/office/drawing/2014/main" id="{8733C555-36CD-E1CD-7069-C65DC4A26207}"/>
              </a:ext>
            </a:extLst>
          </p:cNvPr>
          <p:cNvSpPr/>
          <p:nvPr/>
        </p:nvSpPr>
        <p:spPr>
          <a:xfrm>
            <a:off x="10020244" y="3127494"/>
            <a:ext cx="595146"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직사각형 117">
            <a:extLst>
              <a:ext uri="{FF2B5EF4-FFF2-40B4-BE49-F238E27FC236}">
                <a16:creationId xmlns="" xmlns:a16="http://schemas.microsoft.com/office/drawing/2014/main" id="{8733C555-36CD-E1CD-7069-C65DC4A26207}"/>
              </a:ext>
            </a:extLst>
          </p:cNvPr>
          <p:cNvSpPr/>
          <p:nvPr/>
        </p:nvSpPr>
        <p:spPr>
          <a:xfrm>
            <a:off x="10810346" y="3127494"/>
            <a:ext cx="607931"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직사각형 118">
            <a:extLst>
              <a:ext uri="{FF2B5EF4-FFF2-40B4-BE49-F238E27FC236}">
                <a16:creationId xmlns="" xmlns:a16="http://schemas.microsoft.com/office/drawing/2014/main" id="{8733C555-36CD-E1CD-7069-C65DC4A26207}"/>
              </a:ext>
            </a:extLst>
          </p:cNvPr>
          <p:cNvSpPr/>
          <p:nvPr/>
        </p:nvSpPr>
        <p:spPr>
          <a:xfrm>
            <a:off x="4932809" y="4302230"/>
            <a:ext cx="2637653"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120" name="직사각형 119">
            <a:extLst>
              <a:ext uri="{FF2B5EF4-FFF2-40B4-BE49-F238E27FC236}">
                <a16:creationId xmlns="" xmlns:a16="http://schemas.microsoft.com/office/drawing/2014/main" id="{8733C555-36CD-E1CD-7069-C65DC4A26207}"/>
              </a:ext>
            </a:extLst>
          </p:cNvPr>
          <p:cNvSpPr/>
          <p:nvPr/>
        </p:nvSpPr>
        <p:spPr>
          <a:xfrm>
            <a:off x="10020244" y="4256675"/>
            <a:ext cx="595146"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직사각형 122">
            <a:extLst>
              <a:ext uri="{FF2B5EF4-FFF2-40B4-BE49-F238E27FC236}">
                <a16:creationId xmlns="" xmlns:a16="http://schemas.microsoft.com/office/drawing/2014/main" id="{8733C555-36CD-E1CD-7069-C65DC4A26207}"/>
              </a:ext>
            </a:extLst>
          </p:cNvPr>
          <p:cNvSpPr/>
          <p:nvPr/>
        </p:nvSpPr>
        <p:spPr>
          <a:xfrm>
            <a:off x="10810346" y="4256675"/>
            <a:ext cx="607931"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직사각형 123">
            <a:extLst>
              <a:ext uri="{FF2B5EF4-FFF2-40B4-BE49-F238E27FC236}">
                <a16:creationId xmlns="" xmlns:a16="http://schemas.microsoft.com/office/drawing/2014/main" id="{8733C555-36CD-E1CD-7069-C65DC4A26207}"/>
              </a:ext>
            </a:extLst>
          </p:cNvPr>
          <p:cNvSpPr/>
          <p:nvPr/>
        </p:nvSpPr>
        <p:spPr>
          <a:xfrm>
            <a:off x="4932809" y="5441324"/>
            <a:ext cx="2637653" cy="43241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p:txBody>
      </p:sp>
      <p:sp>
        <p:nvSpPr>
          <p:cNvPr id="125" name="직사각형 124">
            <a:extLst>
              <a:ext uri="{FF2B5EF4-FFF2-40B4-BE49-F238E27FC236}">
                <a16:creationId xmlns="" xmlns:a16="http://schemas.microsoft.com/office/drawing/2014/main" id="{8733C555-36CD-E1CD-7069-C65DC4A26207}"/>
              </a:ext>
            </a:extLst>
          </p:cNvPr>
          <p:cNvSpPr/>
          <p:nvPr/>
        </p:nvSpPr>
        <p:spPr>
          <a:xfrm>
            <a:off x="10020244" y="5438140"/>
            <a:ext cx="595146"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6" name="직사각형 125">
            <a:extLst>
              <a:ext uri="{FF2B5EF4-FFF2-40B4-BE49-F238E27FC236}">
                <a16:creationId xmlns="" xmlns:a16="http://schemas.microsoft.com/office/drawing/2014/main" id="{8733C555-36CD-E1CD-7069-C65DC4A26207}"/>
              </a:ext>
            </a:extLst>
          </p:cNvPr>
          <p:cNvSpPr/>
          <p:nvPr/>
        </p:nvSpPr>
        <p:spPr>
          <a:xfrm>
            <a:off x="10810346" y="5438140"/>
            <a:ext cx="607931"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사각형 설명선 126"/>
          <p:cNvSpPr/>
          <p:nvPr/>
        </p:nvSpPr>
        <p:spPr>
          <a:xfrm>
            <a:off x="341771" y="5524692"/>
            <a:ext cx="1943741" cy="898583"/>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주간 실적에서 작성한 개인의 </a:t>
            </a:r>
            <a:r>
              <a:rPr lang="en-US" altLang="ko-KR" sz="1200"/>
              <a:t>TASK</a:t>
            </a:r>
            <a:r>
              <a:rPr lang="ko-KR" altLang="en-US" sz="1200"/>
              <a:t>별 실적 내용을 자동 표출하며 수정 가능</a:t>
            </a:r>
            <a:endParaRPr lang="en-US" altLang="ko-KR" sz="1200"/>
          </a:p>
          <a:p>
            <a:r>
              <a:rPr lang="en-US" altLang="ko-KR" sz="1200"/>
              <a:t>- </a:t>
            </a:r>
            <a:r>
              <a:rPr lang="ko-KR" altLang="en-US" sz="1200"/>
              <a:t>정렬순서는 프로젝트 순</a:t>
            </a:r>
          </a:p>
        </p:txBody>
      </p:sp>
      <p:sp>
        <p:nvSpPr>
          <p:cNvPr id="128" name="TextBox 12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30" name="TextBox 129"/>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32" name="직사각형 13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33" name="직선 연결선 13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35" name="직사각형 13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6" name="TextBox 13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37" name="직사각형 13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45" name="표 44"/>
          <p:cNvGraphicFramePr>
            <a:graphicFrameLocks noGrp="1"/>
          </p:cNvGraphicFramePr>
          <p:nvPr>
            <p:extLst>
              <p:ext uri="{D42A27DB-BD31-4B8C-83A1-F6EECF244321}">
                <p14:modId xmlns:p14="http://schemas.microsoft.com/office/powerpoint/2010/main" val="2813064944"/>
              </p:ext>
            </p:extLst>
          </p:nvPr>
        </p:nvGraphicFramePr>
        <p:xfrm>
          <a:off x="2440924" y="1670533"/>
          <a:ext cx="8081117" cy="328441"/>
        </p:xfrm>
        <a:graphic>
          <a:graphicData uri="http://schemas.openxmlformats.org/drawingml/2006/table">
            <a:tbl>
              <a:tblPr firstRow="1" bandRow="1"/>
              <a:tblGrid>
                <a:gridCol w="927040">
                  <a:extLst>
                    <a:ext uri="{9D8B030D-6E8A-4147-A177-3AD203B41FA5}">
                      <a16:colId xmlns="" xmlns:a16="http://schemas.microsoft.com/office/drawing/2014/main" val="20000"/>
                    </a:ext>
                  </a:extLst>
                </a:gridCol>
                <a:gridCol w="7154077">
                  <a:extLst>
                    <a:ext uri="{9D8B030D-6E8A-4147-A177-3AD203B41FA5}">
                      <a16:colId xmlns="" xmlns:a16="http://schemas.microsoft.com/office/drawing/2014/main"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46" name="Button"/>
          <p:cNvSpPr>
            <a:spLocks/>
          </p:cNvSpPr>
          <p:nvPr/>
        </p:nvSpPr>
        <p:spPr bwMode="auto">
          <a:xfrm>
            <a:off x="5337616" y="1727317"/>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47" name="Drop-Down Box" descr="&lt;SmartSettings&gt;&lt;SmartResize enabled=&quot;True&quot; minWidth=&quot;18&quot; minHeight=&quot;7&quot; /&gt;&lt;/SmartSettings&gt;"/>
          <p:cNvGrpSpPr/>
          <p:nvPr>
            <p:custDataLst>
              <p:tags r:id="rId2"/>
            </p:custDataLst>
          </p:nvPr>
        </p:nvGrpSpPr>
        <p:grpSpPr>
          <a:xfrm>
            <a:off x="3515522" y="1724480"/>
            <a:ext cx="828000" cy="216000"/>
            <a:chOff x="595686" y="1270605"/>
            <a:chExt cx="1135065" cy="180000"/>
          </a:xfrm>
          <a:solidFill>
            <a:srgbClr val="FFFFFF"/>
          </a:solidFill>
        </p:grpSpPr>
        <p:sp>
          <p:nvSpPr>
            <p:cNvPr id="48"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49"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0" name="Drop-Down Box" descr="&lt;SmartSettings&gt;&lt;SmartResize enabled=&quot;True&quot; minWidth=&quot;18&quot; minHeight=&quot;7&quot; /&gt;&lt;/SmartSettings&gt;"/>
          <p:cNvGrpSpPr/>
          <p:nvPr>
            <p:custDataLst>
              <p:tags r:id="rId3"/>
            </p:custDataLst>
          </p:nvPr>
        </p:nvGrpSpPr>
        <p:grpSpPr>
          <a:xfrm>
            <a:off x="4443961" y="1724480"/>
            <a:ext cx="828000" cy="216000"/>
            <a:chOff x="595686" y="1270605"/>
            <a:chExt cx="1135065" cy="180000"/>
          </a:xfrm>
          <a:solidFill>
            <a:srgbClr val="FFFFFF"/>
          </a:solidFill>
        </p:grpSpPr>
        <p:sp>
          <p:nvSpPr>
            <p:cNvPr id="51"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52"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3" name="직사각형 52">
            <a:extLst>
              <a:ext uri="{FF2B5EF4-FFF2-40B4-BE49-F238E27FC236}">
                <a16:creationId xmlns="" xmlns:a16="http://schemas.microsoft.com/office/drawing/2014/main" id="{86ED7606-CEF6-AD2E-79AA-F9D5FA3923BD}"/>
              </a:ext>
            </a:extLst>
          </p:cNvPr>
          <p:cNvSpPr/>
          <p:nvPr/>
        </p:nvSpPr>
        <p:spPr>
          <a:xfrm>
            <a:off x="8844471" y="1706125"/>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TextBox 53"/>
          <p:cNvSpPr txBox="1"/>
          <p:nvPr/>
        </p:nvSpPr>
        <p:spPr>
          <a:xfrm>
            <a:off x="6158334" y="160614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Tree>
    <p:extLst>
      <p:ext uri="{BB962C8B-B14F-4D97-AF65-F5344CB8AC3E}">
        <p14:creationId xmlns:p14="http://schemas.microsoft.com/office/powerpoint/2010/main" val="4009932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233" name="Button 1" descr="&lt;SmartSettings&gt;&lt;SmartResize anchorLeft=&quot;None&quot; anchorTop=&quot;None&quot; anchorRight=&quot;Absolute&quot; anchorBottom=&quot;Absolute&quot; /&gt;&lt;/SmartSettings&gt;"/>
          <p:cNvSpPr>
            <a:spLocks/>
          </p:cNvSpPr>
          <p:nvPr>
            <p:custDataLst>
              <p:tags r:id="rId1"/>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79"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 xmlns:a16="http://schemas.microsoft.com/office/drawing/2014/main" id="{669DFEED-0D12-9F9E-2BED-3A8EAA63C6BC}"/>
              </a:ext>
            </a:extLst>
          </p:cNvPr>
          <p:cNvSpPr/>
          <p:nvPr/>
        </p:nvSpPr>
        <p:spPr>
          <a:xfrm>
            <a:off x="2453102" y="2117048"/>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실적</a:t>
            </a:r>
          </a:p>
        </p:txBody>
      </p:sp>
      <p:sp>
        <p:nvSpPr>
          <p:cNvPr id="47" name="직사각형 46">
            <a:extLst>
              <a:ext uri="{FF2B5EF4-FFF2-40B4-BE49-F238E27FC236}">
                <a16:creationId xmlns="" xmlns:a16="http://schemas.microsoft.com/office/drawing/2014/main" id="{669DFEED-0D12-9F9E-2BED-3A8EAA63C6BC}"/>
              </a:ext>
            </a:extLst>
          </p:cNvPr>
          <p:cNvSpPr/>
          <p:nvPr/>
        </p:nvSpPr>
        <p:spPr>
          <a:xfrm>
            <a:off x="5501102" y="2117048"/>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계획</a:t>
            </a:r>
          </a:p>
        </p:txBody>
      </p:sp>
      <p:sp>
        <p:nvSpPr>
          <p:cNvPr id="110" name="직사각형 109">
            <a:extLst>
              <a:ext uri="{FF2B5EF4-FFF2-40B4-BE49-F238E27FC236}">
                <a16:creationId xmlns="" xmlns:a16="http://schemas.microsoft.com/office/drawing/2014/main" id="{669DFEED-0D12-9F9E-2BED-3A8EAA63C6BC}"/>
              </a:ext>
            </a:extLst>
          </p:cNvPr>
          <p:cNvSpPr/>
          <p:nvPr/>
        </p:nvSpPr>
        <p:spPr>
          <a:xfrm>
            <a:off x="2453102" y="2115595"/>
            <a:ext cx="3170602" cy="322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lumMod val="50000"/>
                    <a:lumOff val="50000"/>
                  </a:schemeClr>
                </a:solidFill>
              </a:rPr>
              <a:t>실적</a:t>
            </a:r>
          </a:p>
        </p:txBody>
      </p:sp>
      <p:sp>
        <p:nvSpPr>
          <p:cNvPr id="111" name="직사각형 110">
            <a:extLst>
              <a:ext uri="{FF2B5EF4-FFF2-40B4-BE49-F238E27FC236}">
                <a16:creationId xmlns="" xmlns:a16="http://schemas.microsoft.com/office/drawing/2014/main" id="{669DFEED-0D12-9F9E-2BED-3A8EAA63C6BC}"/>
              </a:ext>
            </a:extLst>
          </p:cNvPr>
          <p:cNvSpPr/>
          <p:nvPr/>
        </p:nvSpPr>
        <p:spPr>
          <a:xfrm>
            <a:off x="5501102" y="2115595"/>
            <a:ext cx="3170602" cy="322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계획</a:t>
            </a:r>
          </a:p>
        </p:txBody>
      </p:sp>
      <p:graphicFrame>
        <p:nvGraphicFramePr>
          <p:cNvPr id="121" name="표 120"/>
          <p:cNvGraphicFramePr>
            <a:graphicFrameLocks noGrp="1"/>
          </p:cNvGraphicFramePr>
          <p:nvPr>
            <p:extLst>
              <p:ext uri="{D42A27DB-BD31-4B8C-83A1-F6EECF244321}">
                <p14:modId xmlns:p14="http://schemas.microsoft.com/office/powerpoint/2010/main" val="1465342307"/>
              </p:ext>
            </p:extLst>
          </p:nvPr>
        </p:nvGraphicFramePr>
        <p:xfrm>
          <a:off x="2458397" y="2593588"/>
          <a:ext cx="8877820" cy="3967306"/>
        </p:xfrm>
        <a:graphic>
          <a:graphicData uri="http://schemas.openxmlformats.org/drawingml/2006/table">
            <a:tbl>
              <a:tblPr firstRow="1" bandRow="1"/>
              <a:tblGrid>
                <a:gridCol w="1351603">
                  <a:extLst>
                    <a:ext uri="{9D8B030D-6E8A-4147-A177-3AD203B41FA5}">
                      <a16:colId xmlns="" xmlns:a16="http://schemas.microsoft.com/office/drawing/2014/main" val="20001"/>
                    </a:ext>
                  </a:extLst>
                </a:gridCol>
                <a:gridCol w="574431">
                  <a:extLst>
                    <a:ext uri="{9D8B030D-6E8A-4147-A177-3AD203B41FA5}">
                      <a16:colId xmlns="" xmlns:a16="http://schemas.microsoft.com/office/drawing/2014/main" val="20005"/>
                    </a:ext>
                  </a:extLst>
                </a:gridCol>
                <a:gridCol w="2473569">
                  <a:extLst>
                    <a:ext uri="{9D8B030D-6E8A-4147-A177-3AD203B41FA5}">
                      <a16:colId xmlns="" xmlns:a16="http://schemas.microsoft.com/office/drawing/2014/main" val="20002"/>
                    </a:ext>
                  </a:extLst>
                </a:gridCol>
                <a:gridCol w="550985">
                  <a:extLst>
                    <a:ext uri="{9D8B030D-6E8A-4147-A177-3AD203B41FA5}">
                      <a16:colId xmlns="" xmlns:a16="http://schemas.microsoft.com/office/drawing/2014/main" val="20003"/>
                    </a:ext>
                  </a:extLst>
                </a:gridCol>
                <a:gridCol w="346687">
                  <a:extLst>
                    <a:ext uri="{9D8B030D-6E8A-4147-A177-3AD203B41FA5}">
                      <a16:colId xmlns="" xmlns:a16="http://schemas.microsoft.com/office/drawing/2014/main" val="20006"/>
                    </a:ext>
                  </a:extLst>
                </a:gridCol>
                <a:gridCol w="346687">
                  <a:extLst>
                    <a:ext uri="{9D8B030D-6E8A-4147-A177-3AD203B41FA5}">
                      <a16:colId xmlns="" xmlns:a16="http://schemas.microsoft.com/office/drawing/2014/main" val="20008"/>
                    </a:ext>
                  </a:extLst>
                </a:gridCol>
                <a:gridCol w="346687">
                  <a:extLst>
                    <a:ext uri="{9D8B030D-6E8A-4147-A177-3AD203B41FA5}">
                      <a16:colId xmlns="" xmlns:a16="http://schemas.microsoft.com/office/drawing/2014/main" val="20009"/>
                    </a:ext>
                  </a:extLst>
                </a:gridCol>
                <a:gridCol w="346687">
                  <a:extLst>
                    <a:ext uri="{9D8B030D-6E8A-4147-A177-3AD203B41FA5}">
                      <a16:colId xmlns="" xmlns:a16="http://schemas.microsoft.com/office/drawing/2014/main" val="20010"/>
                    </a:ext>
                  </a:extLst>
                </a:gridCol>
                <a:gridCol w="346687">
                  <a:extLst>
                    <a:ext uri="{9D8B030D-6E8A-4147-A177-3AD203B41FA5}">
                      <a16:colId xmlns="" xmlns:a16="http://schemas.microsoft.com/office/drawing/2014/main" val="20011"/>
                    </a:ext>
                  </a:extLst>
                </a:gridCol>
                <a:gridCol w="346687">
                  <a:extLst>
                    <a:ext uri="{9D8B030D-6E8A-4147-A177-3AD203B41FA5}">
                      <a16:colId xmlns="" xmlns:a16="http://schemas.microsoft.com/office/drawing/2014/main" val="20012"/>
                    </a:ext>
                  </a:extLst>
                </a:gridCol>
                <a:gridCol w="346687">
                  <a:extLst>
                    <a:ext uri="{9D8B030D-6E8A-4147-A177-3AD203B41FA5}">
                      <a16:colId xmlns="" xmlns:a16="http://schemas.microsoft.com/office/drawing/2014/main" val="20013"/>
                    </a:ext>
                  </a:extLst>
                </a:gridCol>
                <a:gridCol w="727137">
                  <a:extLst>
                    <a:ext uri="{9D8B030D-6E8A-4147-A177-3AD203B41FA5}">
                      <a16:colId xmlns="" xmlns:a16="http://schemas.microsoft.com/office/drawing/2014/main" val="20004"/>
                    </a:ext>
                  </a:extLst>
                </a:gridCol>
                <a:gridCol w="773286">
                  <a:extLst>
                    <a:ext uri="{9D8B030D-6E8A-4147-A177-3AD203B41FA5}">
                      <a16:colId xmlns="" xmlns:a16="http://schemas.microsoft.com/office/drawing/2014/main" val="20007"/>
                    </a:ext>
                  </a:extLst>
                </a:gridCol>
              </a:tblGrid>
              <a:tr h="181004">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8100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 xmlns:a16="http://schemas.microsoft.com/office/drawing/2014/main" val="10004"/>
                  </a:ext>
                </a:extLst>
              </a:tr>
              <a:tr h="117097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115570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56896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0006"/>
                  </a:ext>
                </a:extLst>
              </a:tr>
              <a:tr h="29575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0007"/>
                  </a:ext>
                </a:extLst>
              </a:tr>
            </a:tbl>
          </a:graphicData>
        </a:graphic>
      </p:graphicFrame>
      <p:grpSp>
        <p:nvGrpSpPr>
          <p:cNvPr id="3" name="그룹 2"/>
          <p:cNvGrpSpPr/>
          <p:nvPr/>
        </p:nvGrpSpPr>
        <p:grpSpPr>
          <a:xfrm>
            <a:off x="9903427" y="3149488"/>
            <a:ext cx="1355037" cy="2747699"/>
            <a:chOff x="9903427" y="3149488"/>
            <a:chExt cx="1355037" cy="2747699"/>
          </a:xfrm>
        </p:grpSpPr>
        <p:sp>
          <p:nvSpPr>
            <p:cNvPr id="50" name="직사각형 49">
              <a:extLst>
                <a:ext uri="{FF2B5EF4-FFF2-40B4-BE49-F238E27FC236}">
                  <a16:creationId xmlns="" xmlns:a16="http://schemas.microsoft.com/office/drawing/2014/main" id="{8733C555-36CD-E1CD-7069-C65DC4A26207}"/>
                </a:ext>
              </a:extLst>
            </p:cNvPr>
            <p:cNvSpPr/>
            <p:nvPr/>
          </p:nvSpPr>
          <p:spPr>
            <a:xfrm>
              <a:off x="9903427" y="3150941"/>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1" name="직사각형 50">
              <a:extLst>
                <a:ext uri="{FF2B5EF4-FFF2-40B4-BE49-F238E27FC236}">
                  <a16:creationId xmlns="" xmlns:a16="http://schemas.microsoft.com/office/drawing/2014/main" id="{8733C555-36CD-E1CD-7069-C65DC4A26207}"/>
                </a:ext>
              </a:extLst>
            </p:cNvPr>
            <p:cNvSpPr/>
            <p:nvPr/>
          </p:nvSpPr>
          <p:spPr>
            <a:xfrm>
              <a:off x="10661794" y="3150941"/>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3" name="직사각형 52">
              <a:extLst>
                <a:ext uri="{FF2B5EF4-FFF2-40B4-BE49-F238E27FC236}">
                  <a16:creationId xmlns="" xmlns:a16="http://schemas.microsoft.com/office/drawing/2014/main" id="{8733C555-36CD-E1CD-7069-C65DC4A26207}"/>
                </a:ext>
              </a:extLst>
            </p:cNvPr>
            <p:cNvSpPr/>
            <p:nvPr/>
          </p:nvSpPr>
          <p:spPr>
            <a:xfrm>
              <a:off x="9903427" y="4327014"/>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직사각형 53">
              <a:extLst>
                <a:ext uri="{FF2B5EF4-FFF2-40B4-BE49-F238E27FC236}">
                  <a16:creationId xmlns="" xmlns:a16="http://schemas.microsoft.com/office/drawing/2014/main" id="{8733C555-36CD-E1CD-7069-C65DC4A26207}"/>
                </a:ext>
              </a:extLst>
            </p:cNvPr>
            <p:cNvSpPr/>
            <p:nvPr/>
          </p:nvSpPr>
          <p:spPr>
            <a:xfrm>
              <a:off x="10661794" y="4327014"/>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6" name="직사각형 55">
              <a:extLst>
                <a:ext uri="{FF2B5EF4-FFF2-40B4-BE49-F238E27FC236}">
                  <a16:creationId xmlns="" xmlns:a16="http://schemas.microsoft.com/office/drawing/2014/main" id="{8733C555-36CD-E1CD-7069-C65DC4A26207}"/>
                </a:ext>
              </a:extLst>
            </p:cNvPr>
            <p:cNvSpPr/>
            <p:nvPr/>
          </p:nvSpPr>
          <p:spPr>
            <a:xfrm>
              <a:off x="9903427" y="5461587"/>
              <a:ext cx="56738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7" name="직사각형 56">
              <a:extLst>
                <a:ext uri="{FF2B5EF4-FFF2-40B4-BE49-F238E27FC236}">
                  <a16:creationId xmlns="" xmlns:a16="http://schemas.microsoft.com/office/drawing/2014/main" id="{8733C555-36CD-E1CD-7069-C65DC4A26207}"/>
                </a:ext>
              </a:extLst>
            </p:cNvPr>
            <p:cNvSpPr/>
            <p:nvPr/>
          </p:nvSpPr>
          <p:spPr>
            <a:xfrm>
              <a:off x="10661794" y="5461587"/>
              <a:ext cx="59667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직사각형 127">
              <a:extLst>
                <a:ext uri="{FF2B5EF4-FFF2-40B4-BE49-F238E27FC236}">
                  <a16:creationId xmlns="" xmlns:a16="http://schemas.microsoft.com/office/drawing/2014/main" id="{8733C555-36CD-E1CD-7069-C65DC4A26207}"/>
                </a:ext>
              </a:extLst>
            </p:cNvPr>
            <p:cNvSpPr/>
            <p:nvPr/>
          </p:nvSpPr>
          <p:spPr>
            <a:xfrm>
              <a:off x="9903427" y="3149488"/>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9" name="직사각형 128">
              <a:extLst>
                <a:ext uri="{FF2B5EF4-FFF2-40B4-BE49-F238E27FC236}">
                  <a16:creationId xmlns="" xmlns:a16="http://schemas.microsoft.com/office/drawing/2014/main" id="{8733C555-36CD-E1CD-7069-C65DC4A26207}"/>
                </a:ext>
              </a:extLst>
            </p:cNvPr>
            <p:cNvSpPr/>
            <p:nvPr/>
          </p:nvSpPr>
          <p:spPr>
            <a:xfrm>
              <a:off x="10661794" y="3149488"/>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1" name="직사각형 130">
              <a:extLst>
                <a:ext uri="{FF2B5EF4-FFF2-40B4-BE49-F238E27FC236}">
                  <a16:creationId xmlns="" xmlns:a16="http://schemas.microsoft.com/office/drawing/2014/main" id="{8733C555-36CD-E1CD-7069-C65DC4A26207}"/>
                </a:ext>
              </a:extLst>
            </p:cNvPr>
            <p:cNvSpPr/>
            <p:nvPr/>
          </p:nvSpPr>
          <p:spPr>
            <a:xfrm>
              <a:off x="9903427" y="4325561"/>
              <a:ext cx="56738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2" name="직사각형 131">
              <a:extLst>
                <a:ext uri="{FF2B5EF4-FFF2-40B4-BE49-F238E27FC236}">
                  <a16:creationId xmlns="" xmlns:a16="http://schemas.microsoft.com/office/drawing/2014/main" id="{8733C555-36CD-E1CD-7069-C65DC4A26207}"/>
                </a:ext>
              </a:extLst>
            </p:cNvPr>
            <p:cNvSpPr/>
            <p:nvPr/>
          </p:nvSpPr>
          <p:spPr>
            <a:xfrm>
              <a:off x="10661794" y="4325561"/>
              <a:ext cx="59667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4" name="직사각형 133">
              <a:extLst>
                <a:ext uri="{FF2B5EF4-FFF2-40B4-BE49-F238E27FC236}">
                  <a16:creationId xmlns="" xmlns:a16="http://schemas.microsoft.com/office/drawing/2014/main" id="{8733C555-36CD-E1CD-7069-C65DC4A26207}"/>
                </a:ext>
              </a:extLst>
            </p:cNvPr>
            <p:cNvSpPr/>
            <p:nvPr/>
          </p:nvSpPr>
          <p:spPr>
            <a:xfrm>
              <a:off x="9903427" y="5460134"/>
              <a:ext cx="56738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a:extLst>
                <a:ext uri="{FF2B5EF4-FFF2-40B4-BE49-F238E27FC236}">
                  <a16:creationId xmlns="" xmlns:a16="http://schemas.microsoft.com/office/drawing/2014/main" id="{8733C555-36CD-E1CD-7069-C65DC4A26207}"/>
                </a:ext>
              </a:extLst>
            </p:cNvPr>
            <p:cNvSpPr/>
            <p:nvPr/>
          </p:nvSpPr>
          <p:spPr>
            <a:xfrm>
              <a:off x="10661794" y="5460134"/>
              <a:ext cx="596670" cy="4356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sp>
        <p:nvSpPr>
          <p:cNvPr id="207" name="TextBox 206"/>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08" name="TextBox 20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09" name="직사각형 20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10" name="직선 연결선 20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12" name="직사각형 211"/>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13" name="TextBox 212"/>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14" name="직사각형 213"/>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46" name="사각형 설명선 145"/>
          <p:cNvSpPr/>
          <p:nvPr/>
        </p:nvSpPr>
        <p:spPr>
          <a:xfrm>
            <a:off x="7570462" y="731034"/>
            <a:ext cx="2120430" cy="647093"/>
          </a:xfrm>
          <a:prstGeom prst="wedgeRectCallout">
            <a:avLst>
              <a:gd name="adj1" fmla="val 57973"/>
              <a:gd name="adj2" fmla="val 2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graphicFrame>
        <p:nvGraphicFramePr>
          <p:cNvPr id="148" name="표 147"/>
          <p:cNvGraphicFramePr>
            <a:graphicFrameLocks noGrp="1"/>
          </p:cNvGraphicFramePr>
          <p:nvPr>
            <p:extLst>
              <p:ext uri="{D42A27DB-BD31-4B8C-83A1-F6EECF244321}">
                <p14:modId xmlns:p14="http://schemas.microsoft.com/office/powerpoint/2010/main" val="878384831"/>
              </p:ext>
            </p:extLst>
          </p:nvPr>
        </p:nvGraphicFramePr>
        <p:xfrm>
          <a:off x="2440924" y="1670533"/>
          <a:ext cx="8081117" cy="328441"/>
        </p:xfrm>
        <a:graphic>
          <a:graphicData uri="http://schemas.openxmlformats.org/drawingml/2006/table">
            <a:tbl>
              <a:tblPr firstRow="1" bandRow="1"/>
              <a:tblGrid>
                <a:gridCol w="927040">
                  <a:extLst>
                    <a:ext uri="{9D8B030D-6E8A-4147-A177-3AD203B41FA5}">
                      <a16:colId xmlns="" xmlns:a16="http://schemas.microsoft.com/office/drawing/2014/main" val="20000"/>
                    </a:ext>
                  </a:extLst>
                </a:gridCol>
                <a:gridCol w="7154077">
                  <a:extLst>
                    <a:ext uri="{9D8B030D-6E8A-4147-A177-3AD203B41FA5}">
                      <a16:colId xmlns="" xmlns:a16="http://schemas.microsoft.com/office/drawing/2014/main" val="20001"/>
                    </a:ext>
                  </a:extLst>
                </a:gridCol>
              </a:tblGrid>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150" name="Button"/>
          <p:cNvSpPr>
            <a:spLocks/>
          </p:cNvSpPr>
          <p:nvPr/>
        </p:nvSpPr>
        <p:spPr bwMode="auto">
          <a:xfrm>
            <a:off x="5337616" y="1727317"/>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dirty="0">
                <a:solidFill>
                  <a:schemeClr val="bg1"/>
                </a:solidFill>
                <a:latin typeface="Segoe UI" panose="020B0502040204020203" pitchFamily="34" charset="0"/>
                <a:cs typeface="Segoe UI" panose="020B0502040204020203" pitchFamily="34" charset="0"/>
              </a:rPr>
              <a:t>업무 불러오기</a:t>
            </a:r>
            <a:endParaRPr lang="en-US" sz="900" dirty="0">
              <a:solidFill>
                <a:schemeClr val="bg1"/>
              </a:solidFill>
              <a:latin typeface="Segoe UI" panose="020B0502040204020203" pitchFamily="34" charset="0"/>
              <a:cs typeface="Segoe UI" panose="020B0502040204020203" pitchFamily="34" charset="0"/>
            </a:endParaRPr>
          </a:p>
        </p:txBody>
      </p:sp>
      <p:grpSp>
        <p:nvGrpSpPr>
          <p:cNvPr id="151" name="Drop-Down Box" descr="&lt;SmartSettings&gt;&lt;SmartResize enabled=&quot;True&quot; minWidth=&quot;18&quot; minHeight=&quot;7&quot; /&gt;&lt;/SmartSettings&gt;"/>
          <p:cNvGrpSpPr/>
          <p:nvPr>
            <p:custDataLst>
              <p:tags r:id="rId2"/>
            </p:custDataLst>
          </p:nvPr>
        </p:nvGrpSpPr>
        <p:grpSpPr>
          <a:xfrm>
            <a:off x="3515522" y="1724480"/>
            <a:ext cx="828000" cy="216000"/>
            <a:chOff x="595686" y="1270605"/>
            <a:chExt cx="1135065" cy="180000"/>
          </a:xfrm>
          <a:solidFill>
            <a:srgbClr val="FFFFFF"/>
          </a:solidFill>
        </p:grpSpPr>
        <p:sp>
          <p:nvSpPr>
            <p:cNvPr id="152"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153" name="Arrow Down" descr="&lt;SmartSettings&gt;&lt;SmartResize anchorLeft=&quot;None&quot; anchorTop=&quot;None&quot; anchorRight=&quot;Absolute&quot; anchorBottom=&quot;None&quot; /&gt;&lt;/SmartSettings&gt;"/>
            <p:cNvSpPr>
              <a:spLocks noChangeAspect="1"/>
            </p:cNvSpPr>
            <p:nvPr>
              <p:custDataLst>
                <p:tags r:id="rId2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154" name="Drop-Down Box" descr="&lt;SmartSettings&gt;&lt;SmartResize enabled=&quot;True&quot; minWidth=&quot;18&quot; minHeight=&quot;7&quot; /&gt;&lt;/SmartSettings&gt;"/>
          <p:cNvGrpSpPr/>
          <p:nvPr>
            <p:custDataLst>
              <p:tags r:id="rId3"/>
            </p:custDataLst>
          </p:nvPr>
        </p:nvGrpSpPr>
        <p:grpSpPr>
          <a:xfrm>
            <a:off x="4443961" y="1724480"/>
            <a:ext cx="828000" cy="216000"/>
            <a:chOff x="595686" y="1270605"/>
            <a:chExt cx="1135065" cy="180000"/>
          </a:xfrm>
          <a:solidFill>
            <a:srgbClr val="FFFFFF"/>
          </a:solidFill>
        </p:grpSpPr>
        <p:sp>
          <p:nvSpPr>
            <p:cNvPr id="15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178" name="Arrow Down" descr="&lt;SmartSettings&gt;&lt;SmartResize anchorLeft=&quot;None&quot; anchorTop=&quot;None&quot; anchorRight=&quot;Absolute&quot; anchorBottom=&quot;None&quot; /&gt;&lt;/SmartSettings&gt;"/>
            <p:cNvSpPr>
              <a:spLocks noChangeAspect="1"/>
            </p:cNvSpPr>
            <p:nvPr>
              <p:custDataLst>
                <p:tags r:id="rId2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79" name="직사각형 178">
            <a:extLst>
              <a:ext uri="{FF2B5EF4-FFF2-40B4-BE49-F238E27FC236}">
                <a16:creationId xmlns="" xmlns:a16="http://schemas.microsoft.com/office/drawing/2014/main" id="{86ED7606-CEF6-AD2E-79AA-F9D5FA3923BD}"/>
              </a:ext>
            </a:extLst>
          </p:cNvPr>
          <p:cNvSpPr/>
          <p:nvPr/>
        </p:nvSpPr>
        <p:spPr>
          <a:xfrm>
            <a:off x="8844471" y="1706125"/>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80" name="TextBox 179"/>
          <p:cNvSpPr txBox="1"/>
          <p:nvPr/>
        </p:nvSpPr>
        <p:spPr>
          <a:xfrm>
            <a:off x="6158334" y="160614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181" name="사각형 설명선 180"/>
          <p:cNvSpPr/>
          <p:nvPr/>
        </p:nvSpPr>
        <p:spPr>
          <a:xfrm>
            <a:off x="341771" y="5524692"/>
            <a:ext cx="1943741" cy="898583"/>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t>- </a:t>
            </a:r>
            <a:r>
              <a:rPr lang="ko-KR" altLang="en-US" sz="1200" dirty="0"/>
              <a:t>주간 실적에서 작성한 개인의 </a:t>
            </a:r>
            <a:r>
              <a:rPr lang="en-US" altLang="ko-KR" sz="1200" dirty="0"/>
              <a:t>TASK</a:t>
            </a:r>
            <a:r>
              <a:rPr lang="ko-KR" altLang="en-US" sz="1200" dirty="0"/>
              <a:t>별 실적 내용을 자동 표출하며 수정 가능</a:t>
            </a:r>
            <a:endParaRPr lang="en-US" altLang="ko-KR" sz="1200" dirty="0"/>
          </a:p>
          <a:p>
            <a:r>
              <a:rPr lang="en-US" altLang="ko-KR" sz="1200" dirty="0"/>
              <a:t>- </a:t>
            </a:r>
            <a:r>
              <a:rPr lang="ko-KR" altLang="en-US" sz="1200" dirty="0"/>
              <a:t>정렬순서는 프로젝트 순</a:t>
            </a:r>
          </a:p>
        </p:txBody>
      </p:sp>
      <p:sp>
        <p:nvSpPr>
          <p:cNvPr id="182" name="직사각형 181">
            <a:extLst>
              <a:ext uri="{FF2B5EF4-FFF2-40B4-BE49-F238E27FC236}">
                <a16:creationId xmlns="" xmlns:a16="http://schemas.microsoft.com/office/drawing/2014/main" id="{8733C555-36CD-E1CD-7069-C65DC4A26207}"/>
              </a:ext>
            </a:extLst>
          </p:cNvPr>
          <p:cNvSpPr/>
          <p:nvPr/>
        </p:nvSpPr>
        <p:spPr>
          <a:xfrm>
            <a:off x="4479459" y="3123477"/>
            <a:ext cx="22495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a:t>
            </a:r>
          </a:p>
        </p:txBody>
      </p:sp>
      <p:sp>
        <p:nvSpPr>
          <p:cNvPr id="183" name="직사각형 182">
            <a:extLst>
              <a:ext uri="{FF2B5EF4-FFF2-40B4-BE49-F238E27FC236}">
                <a16:creationId xmlns="" xmlns:a16="http://schemas.microsoft.com/office/drawing/2014/main" id="{8733C555-36CD-E1CD-7069-C65DC4A26207}"/>
              </a:ext>
            </a:extLst>
          </p:cNvPr>
          <p:cNvSpPr/>
          <p:nvPr/>
        </p:nvSpPr>
        <p:spPr>
          <a:xfrm>
            <a:off x="4479459" y="4321599"/>
            <a:ext cx="22495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184" name="직사각형 183">
            <a:extLst>
              <a:ext uri="{FF2B5EF4-FFF2-40B4-BE49-F238E27FC236}">
                <a16:creationId xmlns="" xmlns:a16="http://schemas.microsoft.com/office/drawing/2014/main" id="{8733C555-36CD-E1CD-7069-C65DC4A26207}"/>
              </a:ext>
            </a:extLst>
          </p:cNvPr>
          <p:cNvSpPr/>
          <p:nvPr/>
        </p:nvSpPr>
        <p:spPr>
          <a:xfrm>
            <a:off x="4479459" y="5464771"/>
            <a:ext cx="2249587" cy="432416"/>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p:txBody>
      </p:sp>
      <p:sp>
        <p:nvSpPr>
          <p:cNvPr id="58" name="직사각형 57">
            <a:extLst>
              <a:ext uri="{FF2B5EF4-FFF2-40B4-BE49-F238E27FC236}">
                <a16:creationId xmlns="" xmlns:a16="http://schemas.microsoft.com/office/drawing/2014/main" id="{8733C555-36CD-E1CD-7069-C65DC4A26207}"/>
              </a:ext>
            </a:extLst>
          </p:cNvPr>
          <p:cNvSpPr/>
          <p:nvPr/>
        </p:nvSpPr>
        <p:spPr>
          <a:xfrm>
            <a:off x="6929059" y="3546541"/>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1" name="직사각형 60">
            <a:extLst>
              <a:ext uri="{FF2B5EF4-FFF2-40B4-BE49-F238E27FC236}">
                <a16:creationId xmlns="" xmlns:a16="http://schemas.microsoft.com/office/drawing/2014/main" id="{8733C555-36CD-E1CD-7069-C65DC4A26207}"/>
              </a:ext>
            </a:extLst>
          </p:cNvPr>
          <p:cNvSpPr/>
          <p:nvPr/>
        </p:nvSpPr>
        <p:spPr>
          <a:xfrm>
            <a:off x="7488223"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직사각형 61">
            <a:extLst>
              <a:ext uri="{FF2B5EF4-FFF2-40B4-BE49-F238E27FC236}">
                <a16:creationId xmlns="" xmlns:a16="http://schemas.microsoft.com/office/drawing/2014/main" id="{8733C555-36CD-E1CD-7069-C65DC4A26207}"/>
              </a:ext>
            </a:extLst>
          </p:cNvPr>
          <p:cNvSpPr/>
          <p:nvPr/>
        </p:nvSpPr>
        <p:spPr>
          <a:xfrm>
            <a:off x="7840222"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직사각형 62">
            <a:extLst>
              <a:ext uri="{FF2B5EF4-FFF2-40B4-BE49-F238E27FC236}">
                <a16:creationId xmlns="" xmlns:a16="http://schemas.microsoft.com/office/drawing/2014/main" id="{8733C555-36CD-E1CD-7069-C65DC4A26207}"/>
              </a:ext>
            </a:extLst>
          </p:cNvPr>
          <p:cNvSpPr/>
          <p:nvPr/>
        </p:nvSpPr>
        <p:spPr>
          <a:xfrm>
            <a:off x="8195747"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5" name="직사각형 64">
            <a:extLst>
              <a:ext uri="{FF2B5EF4-FFF2-40B4-BE49-F238E27FC236}">
                <a16:creationId xmlns="" xmlns:a16="http://schemas.microsoft.com/office/drawing/2014/main" id="{8733C555-36CD-E1CD-7069-C65DC4A26207}"/>
              </a:ext>
            </a:extLst>
          </p:cNvPr>
          <p:cNvSpPr/>
          <p:nvPr/>
        </p:nvSpPr>
        <p:spPr>
          <a:xfrm>
            <a:off x="8543384"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a:extLst>
              <a:ext uri="{FF2B5EF4-FFF2-40B4-BE49-F238E27FC236}">
                <a16:creationId xmlns="" xmlns:a16="http://schemas.microsoft.com/office/drawing/2014/main" id="{8733C555-36CD-E1CD-7069-C65DC4A26207}"/>
              </a:ext>
            </a:extLst>
          </p:cNvPr>
          <p:cNvSpPr/>
          <p:nvPr/>
        </p:nvSpPr>
        <p:spPr>
          <a:xfrm>
            <a:off x="8875463" y="354538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직사각형 66">
            <a:extLst>
              <a:ext uri="{FF2B5EF4-FFF2-40B4-BE49-F238E27FC236}">
                <a16:creationId xmlns="" xmlns:a16="http://schemas.microsoft.com/office/drawing/2014/main" id="{8733C555-36CD-E1CD-7069-C65DC4A26207}"/>
              </a:ext>
            </a:extLst>
          </p:cNvPr>
          <p:cNvSpPr/>
          <p:nvPr/>
        </p:nvSpPr>
        <p:spPr>
          <a:xfrm>
            <a:off x="9570956" y="35465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4" name="직사각형 143">
            <a:extLst>
              <a:ext uri="{FF2B5EF4-FFF2-40B4-BE49-F238E27FC236}">
                <a16:creationId xmlns="" xmlns:a16="http://schemas.microsoft.com/office/drawing/2014/main" id="{8733C555-36CD-E1CD-7069-C65DC4A26207}"/>
              </a:ext>
            </a:extLst>
          </p:cNvPr>
          <p:cNvSpPr/>
          <p:nvPr/>
        </p:nvSpPr>
        <p:spPr>
          <a:xfrm>
            <a:off x="9214292" y="3545088"/>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직사각형 58">
            <a:extLst>
              <a:ext uri="{FF2B5EF4-FFF2-40B4-BE49-F238E27FC236}">
                <a16:creationId xmlns="" xmlns:a16="http://schemas.microsoft.com/office/drawing/2014/main" id="{8733C555-36CD-E1CD-7069-C65DC4A26207}"/>
              </a:ext>
            </a:extLst>
          </p:cNvPr>
          <p:cNvSpPr/>
          <p:nvPr/>
        </p:nvSpPr>
        <p:spPr>
          <a:xfrm>
            <a:off x="6929059" y="4697741"/>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0" name="직사각형 59">
            <a:extLst>
              <a:ext uri="{FF2B5EF4-FFF2-40B4-BE49-F238E27FC236}">
                <a16:creationId xmlns="" xmlns:a16="http://schemas.microsoft.com/office/drawing/2014/main" id="{8733C555-36CD-E1CD-7069-C65DC4A26207}"/>
              </a:ext>
            </a:extLst>
          </p:cNvPr>
          <p:cNvSpPr/>
          <p:nvPr/>
        </p:nvSpPr>
        <p:spPr>
          <a:xfrm>
            <a:off x="6929059" y="557834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8" name="직사각형 67">
            <a:extLst>
              <a:ext uri="{FF2B5EF4-FFF2-40B4-BE49-F238E27FC236}">
                <a16:creationId xmlns="" xmlns:a16="http://schemas.microsoft.com/office/drawing/2014/main" id="{8733C555-36CD-E1CD-7069-C65DC4A26207}"/>
              </a:ext>
            </a:extLst>
          </p:cNvPr>
          <p:cNvSpPr/>
          <p:nvPr/>
        </p:nvSpPr>
        <p:spPr>
          <a:xfrm>
            <a:off x="7488223"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9" name="직사각형 68">
            <a:extLst>
              <a:ext uri="{FF2B5EF4-FFF2-40B4-BE49-F238E27FC236}">
                <a16:creationId xmlns="" xmlns:a16="http://schemas.microsoft.com/office/drawing/2014/main" id="{8733C555-36CD-E1CD-7069-C65DC4A26207}"/>
              </a:ext>
            </a:extLst>
          </p:cNvPr>
          <p:cNvSpPr/>
          <p:nvPr/>
        </p:nvSpPr>
        <p:spPr>
          <a:xfrm>
            <a:off x="7840222"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a:extLst>
              <a:ext uri="{FF2B5EF4-FFF2-40B4-BE49-F238E27FC236}">
                <a16:creationId xmlns="" xmlns:a16="http://schemas.microsoft.com/office/drawing/2014/main" id="{8733C555-36CD-E1CD-7069-C65DC4A26207}"/>
              </a:ext>
            </a:extLst>
          </p:cNvPr>
          <p:cNvSpPr/>
          <p:nvPr/>
        </p:nvSpPr>
        <p:spPr>
          <a:xfrm>
            <a:off x="8184024"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a:extLst>
              <a:ext uri="{FF2B5EF4-FFF2-40B4-BE49-F238E27FC236}">
                <a16:creationId xmlns="" xmlns:a16="http://schemas.microsoft.com/office/drawing/2014/main" id="{8733C555-36CD-E1CD-7069-C65DC4A26207}"/>
              </a:ext>
            </a:extLst>
          </p:cNvPr>
          <p:cNvSpPr/>
          <p:nvPr/>
        </p:nvSpPr>
        <p:spPr>
          <a:xfrm>
            <a:off x="8531661"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4" name="직사각형 73">
            <a:extLst>
              <a:ext uri="{FF2B5EF4-FFF2-40B4-BE49-F238E27FC236}">
                <a16:creationId xmlns="" xmlns:a16="http://schemas.microsoft.com/office/drawing/2014/main" id="{8733C555-36CD-E1CD-7069-C65DC4A26207}"/>
              </a:ext>
            </a:extLst>
          </p:cNvPr>
          <p:cNvSpPr/>
          <p:nvPr/>
        </p:nvSpPr>
        <p:spPr>
          <a:xfrm>
            <a:off x="8875463"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8" name="직사각형 77">
            <a:extLst>
              <a:ext uri="{FF2B5EF4-FFF2-40B4-BE49-F238E27FC236}">
                <a16:creationId xmlns="" xmlns:a16="http://schemas.microsoft.com/office/drawing/2014/main" id="{8733C555-36CD-E1CD-7069-C65DC4A26207}"/>
              </a:ext>
            </a:extLst>
          </p:cNvPr>
          <p:cNvSpPr/>
          <p:nvPr/>
        </p:nvSpPr>
        <p:spPr>
          <a:xfrm>
            <a:off x="9570956" y="4697741"/>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9" name="직사각형 88">
            <a:extLst>
              <a:ext uri="{FF2B5EF4-FFF2-40B4-BE49-F238E27FC236}">
                <a16:creationId xmlns="" xmlns:a16="http://schemas.microsoft.com/office/drawing/2014/main" id="{8733C555-36CD-E1CD-7069-C65DC4A26207}"/>
              </a:ext>
            </a:extLst>
          </p:cNvPr>
          <p:cNvSpPr/>
          <p:nvPr/>
        </p:nvSpPr>
        <p:spPr>
          <a:xfrm>
            <a:off x="7488223"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0" name="직사각형 89">
            <a:extLst>
              <a:ext uri="{FF2B5EF4-FFF2-40B4-BE49-F238E27FC236}">
                <a16:creationId xmlns="" xmlns:a16="http://schemas.microsoft.com/office/drawing/2014/main" id="{8733C555-36CD-E1CD-7069-C65DC4A26207}"/>
              </a:ext>
            </a:extLst>
          </p:cNvPr>
          <p:cNvSpPr/>
          <p:nvPr/>
        </p:nvSpPr>
        <p:spPr>
          <a:xfrm>
            <a:off x="7834194"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1" name="직사각형 90">
            <a:extLst>
              <a:ext uri="{FF2B5EF4-FFF2-40B4-BE49-F238E27FC236}">
                <a16:creationId xmlns="" xmlns:a16="http://schemas.microsoft.com/office/drawing/2014/main" id="{8733C555-36CD-E1CD-7069-C65DC4A26207}"/>
              </a:ext>
            </a:extLst>
          </p:cNvPr>
          <p:cNvSpPr/>
          <p:nvPr/>
        </p:nvSpPr>
        <p:spPr>
          <a:xfrm>
            <a:off x="8177330"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직사각형 91">
            <a:extLst>
              <a:ext uri="{FF2B5EF4-FFF2-40B4-BE49-F238E27FC236}">
                <a16:creationId xmlns="" xmlns:a16="http://schemas.microsoft.com/office/drawing/2014/main" id="{8733C555-36CD-E1CD-7069-C65DC4A26207}"/>
              </a:ext>
            </a:extLst>
          </p:cNvPr>
          <p:cNvSpPr/>
          <p:nvPr/>
        </p:nvSpPr>
        <p:spPr>
          <a:xfrm>
            <a:off x="8527826"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3" name="직사각형 92">
            <a:extLst>
              <a:ext uri="{FF2B5EF4-FFF2-40B4-BE49-F238E27FC236}">
                <a16:creationId xmlns="" xmlns:a16="http://schemas.microsoft.com/office/drawing/2014/main" id="{8733C555-36CD-E1CD-7069-C65DC4A26207}"/>
              </a:ext>
            </a:extLst>
          </p:cNvPr>
          <p:cNvSpPr/>
          <p:nvPr/>
        </p:nvSpPr>
        <p:spPr>
          <a:xfrm>
            <a:off x="8871628"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5" name="직사각형 94">
            <a:extLst>
              <a:ext uri="{FF2B5EF4-FFF2-40B4-BE49-F238E27FC236}">
                <a16:creationId xmlns="" xmlns:a16="http://schemas.microsoft.com/office/drawing/2014/main" id="{8733C555-36CD-E1CD-7069-C65DC4A26207}"/>
              </a:ext>
            </a:extLst>
          </p:cNvPr>
          <p:cNvSpPr/>
          <p:nvPr/>
        </p:nvSpPr>
        <p:spPr>
          <a:xfrm>
            <a:off x="9570956" y="5578340"/>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6" name="직사각형 95">
            <a:extLst>
              <a:ext uri="{FF2B5EF4-FFF2-40B4-BE49-F238E27FC236}">
                <a16:creationId xmlns="" xmlns:a16="http://schemas.microsoft.com/office/drawing/2014/main" id="{8733C555-36CD-E1CD-7069-C65DC4A26207}"/>
              </a:ext>
            </a:extLst>
          </p:cNvPr>
          <p:cNvSpPr/>
          <p:nvPr/>
        </p:nvSpPr>
        <p:spPr>
          <a:xfrm>
            <a:off x="7488223"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7" name="직사각형 96">
            <a:extLst>
              <a:ext uri="{FF2B5EF4-FFF2-40B4-BE49-F238E27FC236}">
                <a16:creationId xmlns="" xmlns:a16="http://schemas.microsoft.com/office/drawing/2014/main" id="{8733C555-36CD-E1CD-7069-C65DC4A26207}"/>
              </a:ext>
            </a:extLst>
          </p:cNvPr>
          <p:cNvSpPr/>
          <p:nvPr/>
        </p:nvSpPr>
        <p:spPr>
          <a:xfrm>
            <a:off x="7842903"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8" name="직사각형 97">
            <a:extLst>
              <a:ext uri="{FF2B5EF4-FFF2-40B4-BE49-F238E27FC236}">
                <a16:creationId xmlns="" xmlns:a16="http://schemas.microsoft.com/office/drawing/2014/main" id="{8733C555-36CD-E1CD-7069-C65DC4A26207}"/>
              </a:ext>
            </a:extLst>
          </p:cNvPr>
          <p:cNvSpPr/>
          <p:nvPr/>
        </p:nvSpPr>
        <p:spPr>
          <a:xfrm>
            <a:off x="8194747"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9" name="직사각형 98">
            <a:extLst>
              <a:ext uri="{FF2B5EF4-FFF2-40B4-BE49-F238E27FC236}">
                <a16:creationId xmlns="" xmlns:a16="http://schemas.microsoft.com/office/drawing/2014/main" id="{8733C555-36CD-E1CD-7069-C65DC4A26207}"/>
              </a:ext>
            </a:extLst>
          </p:cNvPr>
          <p:cNvSpPr/>
          <p:nvPr/>
        </p:nvSpPr>
        <p:spPr>
          <a:xfrm>
            <a:off x="8537881"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0" name="직사각형 99">
            <a:extLst>
              <a:ext uri="{FF2B5EF4-FFF2-40B4-BE49-F238E27FC236}">
                <a16:creationId xmlns="" xmlns:a16="http://schemas.microsoft.com/office/drawing/2014/main" id="{8733C555-36CD-E1CD-7069-C65DC4A26207}"/>
              </a:ext>
            </a:extLst>
          </p:cNvPr>
          <p:cNvSpPr/>
          <p:nvPr/>
        </p:nvSpPr>
        <p:spPr>
          <a:xfrm>
            <a:off x="8872305"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1" name="직사각형 100">
            <a:extLst>
              <a:ext uri="{FF2B5EF4-FFF2-40B4-BE49-F238E27FC236}">
                <a16:creationId xmlns="" xmlns:a16="http://schemas.microsoft.com/office/drawing/2014/main" id="{8733C555-36CD-E1CD-7069-C65DC4A26207}"/>
              </a:ext>
            </a:extLst>
          </p:cNvPr>
          <p:cNvSpPr/>
          <p:nvPr/>
        </p:nvSpPr>
        <p:spPr>
          <a:xfrm>
            <a:off x="9215441"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2" name="직사각형 101">
            <a:extLst>
              <a:ext uri="{FF2B5EF4-FFF2-40B4-BE49-F238E27FC236}">
                <a16:creationId xmlns="" xmlns:a16="http://schemas.microsoft.com/office/drawing/2014/main" id="{8733C555-36CD-E1CD-7069-C65DC4A26207}"/>
              </a:ext>
            </a:extLst>
          </p:cNvPr>
          <p:cNvSpPr/>
          <p:nvPr/>
        </p:nvSpPr>
        <p:spPr>
          <a:xfrm>
            <a:off x="9570956" y="6011746"/>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1" name="직사각형 160">
            <a:extLst>
              <a:ext uri="{FF2B5EF4-FFF2-40B4-BE49-F238E27FC236}">
                <a16:creationId xmlns="" xmlns:a16="http://schemas.microsoft.com/office/drawing/2014/main" id="{8733C555-36CD-E1CD-7069-C65DC4A26207}"/>
              </a:ext>
            </a:extLst>
          </p:cNvPr>
          <p:cNvSpPr/>
          <p:nvPr/>
        </p:nvSpPr>
        <p:spPr>
          <a:xfrm>
            <a:off x="9227153" y="4696288"/>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a:extLst>
              <a:ext uri="{FF2B5EF4-FFF2-40B4-BE49-F238E27FC236}">
                <a16:creationId xmlns="" xmlns:a16="http://schemas.microsoft.com/office/drawing/2014/main" id="{8733C555-36CD-E1CD-7069-C65DC4A26207}"/>
              </a:ext>
            </a:extLst>
          </p:cNvPr>
          <p:cNvSpPr/>
          <p:nvPr/>
        </p:nvSpPr>
        <p:spPr>
          <a:xfrm>
            <a:off x="9215430"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a:extLst>
              <a:ext uri="{FF2B5EF4-FFF2-40B4-BE49-F238E27FC236}">
                <a16:creationId xmlns="" xmlns:a16="http://schemas.microsoft.com/office/drawing/2014/main" id="{8733C555-36CD-E1CD-7069-C65DC4A26207}"/>
              </a:ext>
            </a:extLst>
          </p:cNvPr>
          <p:cNvSpPr/>
          <p:nvPr/>
        </p:nvSpPr>
        <p:spPr>
          <a:xfrm>
            <a:off x="9570956" y="5576887"/>
            <a:ext cx="180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6" name="Drop-Down Box" descr="&lt;SmartSettings&gt;&lt;SmartResize enabled=&quot;True&quot; minWidth=&quot;18&quot; minHeight=&quot;7&quot; /&gt;&lt;/SmartSettings&gt;"/>
          <p:cNvGrpSpPr/>
          <p:nvPr>
            <p:custDataLst>
              <p:tags r:id="rId4"/>
            </p:custDataLst>
          </p:nvPr>
        </p:nvGrpSpPr>
        <p:grpSpPr>
          <a:xfrm>
            <a:off x="7413910" y="6322798"/>
            <a:ext cx="328627" cy="194925"/>
            <a:chOff x="595692" y="1515162"/>
            <a:chExt cx="937610" cy="313926"/>
          </a:xfrm>
          <a:solidFill>
            <a:srgbClr val="FFFFFF"/>
          </a:solidFill>
        </p:grpSpPr>
        <p:sp>
          <p:nvSpPr>
            <p:cNvPr id="187" name="Text Box" descr="&lt;SmartSettings&gt;&lt;SmartResize anchorLeft=&quot;Absolute&quot; anchorTop=&quot;Absolute&quot; anchorRight=&quot;Absolute&quot; anchorBottom=&quot;Absolute&quot; /&gt;&lt;/SmartSettings&gt;"/>
            <p:cNvSpPr/>
            <p:nvPr>
              <p:custDataLst>
                <p:tags r:id="rId23"/>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88" name="Arrow Down" descr="&lt;SmartSettings&gt;&lt;SmartResize anchorLeft=&quot;None&quot; anchorTop=&quot;None&quot; anchorRight=&quot;Absolute&quot; anchorBottom=&quot;None&quot; /&gt;&lt;/SmartSettings&gt;"/>
            <p:cNvSpPr>
              <a:spLocks noChangeAspect="1"/>
            </p:cNvSpPr>
            <p:nvPr>
              <p:custDataLst>
                <p:tags r:id="rId24"/>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89" name="Drop-Down Box" descr="&lt;SmartSettings&gt;&lt;SmartResize enabled=&quot;True&quot; minWidth=&quot;18&quot; minHeight=&quot;7&quot; /&gt;&lt;/SmartSettings&gt;"/>
          <p:cNvGrpSpPr/>
          <p:nvPr>
            <p:custDataLst>
              <p:tags r:id="rId5"/>
            </p:custDataLst>
          </p:nvPr>
        </p:nvGrpSpPr>
        <p:grpSpPr>
          <a:xfrm>
            <a:off x="7757543" y="6322798"/>
            <a:ext cx="328627" cy="194925"/>
            <a:chOff x="595692" y="1515162"/>
            <a:chExt cx="937610" cy="313926"/>
          </a:xfrm>
          <a:solidFill>
            <a:srgbClr val="FFFFFF"/>
          </a:solidFill>
        </p:grpSpPr>
        <p:sp>
          <p:nvSpPr>
            <p:cNvPr id="190" name="Text Box" descr="&lt;SmartSettings&gt;&lt;SmartResize anchorLeft=&quot;Absolute&quot; anchorTop=&quot;Absolute&quot; anchorRight=&quot;Absolute&quot; anchorBottom=&quot;Absolute&quot; /&gt;&lt;/SmartSettings&gt;"/>
            <p:cNvSpPr/>
            <p:nvPr>
              <p:custDataLst>
                <p:tags r:id="rId21"/>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91" name="Arrow Down" descr="&lt;SmartSettings&gt;&lt;SmartResize anchorLeft=&quot;None&quot; anchorTop=&quot;None&quot; anchorRight=&quot;Absolute&quot; anchorBottom=&quot;None&quot; /&gt;&lt;/SmartSettings&gt;"/>
            <p:cNvSpPr>
              <a:spLocks noChangeAspect="1"/>
            </p:cNvSpPr>
            <p:nvPr>
              <p:custDataLst>
                <p:tags r:id="rId22"/>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2" name="Drop-Down Box" descr="&lt;SmartSettings&gt;&lt;SmartResize enabled=&quot;True&quot; minWidth=&quot;18&quot; minHeight=&quot;7&quot; /&gt;&lt;/SmartSettings&gt;"/>
          <p:cNvGrpSpPr/>
          <p:nvPr>
            <p:custDataLst>
              <p:tags r:id="rId6"/>
            </p:custDataLst>
          </p:nvPr>
        </p:nvGrpSpPr>
        <p:grpSpPr>
          <a:xfrm>
            <a:off x="8100443" y="6322798"/>
            <a:ext cx="328627" cy="194925"/>
            <a:chOff x="595692" y="1515162"/>
            <a:chExt cx="937610" cy="313926"/>
          </a:xfrm>
          <a:solidFill>
            <a:srgbClr val="FFFFFF"/>
          </a:solidFill>
        </p:grpSpPr>
        <p:sp>
          <p:nvSpPr>
            <p:cNvPr id="193" name="Text Box" descr="&lt;SmartSettings&gt;&lt;SmartResize anchorLeft=&quot;Absolute&quot; anchorTop=&quot;Absolute&quot; anchorRight=&quot;Absolute&quot; anchorBottom=&quot;Absolute&quot; /&gt;&lt;/SmartSettings&gt;"/>
            <p:cNvSpPr/>
            <p:nvPr>
              <p:custDataLst>
                <p:tags r:id="rId19"/>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194" name="Arrow Down" descr="&lt;SmartSettings&gt;&lt;SmartResize anchorLeft=&quot;None&quot; anchorTop=&quot;None&quot; anchorRight=&quot;Absolute&quot; anchorBottom=&quot;None&quot; /&gt;&lt;/SmartSettings&gt;"/>
            <p:cNvSpPr>
              <a:spLocks noChangeAspect="1"/>
            </p:cNvSpPr>
            <p:nvPr>
              <p:custDataLst>
                <p:tags r:id="rId20"/>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5" name="Drop-Down Box" descr="&lt;SmartSettings&gt;&lt;SmartResize enabled=&quot;True&quot; minWidth=&quot;18&quot; minHeight=&quot;7&quot; /&gt;&lt;/SmartSettings&gt;"/>
          <p:cNvGrpSpPr/>
          <p:nvPr>
            <p:custDataLst>
              <p:tags r:id="rId7"/>
            </p:custDataLst>
          </p:nvPr>
        </p:nvGrpSpPr>
        <p:grpSpPr>
          <a:xfrm>
            <a:off x="8452868" y="6322796"/>
            <a:ext cx="328627" cy="194925"/>
            <a:chOff x="595692" y="1515160"/>
            <a:chExt cx="937610" cy="313926"/>
          </a:xfrm>
          <a:solidFill>
            <a:srgbClr val="FFFFFF"/>
          </a:solidFill>
        </p:grpSpPr>
        <p:sp>
          <p:nvSpPr>
            <p:cNvPr id="196" name="Text Box" descr="&lt;SmartSettings&gt;&lt;SmartResize anchorLeft=&quot;Absolute&quot; anchorTop=&quot;Absolute&quot; anchorRight=&quot;Absolute&quot; anchorBottom=&quot;Absolute&quot; /&gt;&lt;/SmartSettings&gt;"/>
            <p:cNvSpPr/>
            <p:nvPr>
              <p:custDataLst>
                <p:tags r:id="rId17"/>
              </p:custDataLst>
            </p:nvPr>
          </p:nvSpPr>
          <p:spPr>
            <a:xfrm>
              <a:off x="595692" y="1515160"/>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외근</a:t>
              </a:r>
              <a:endParaRPr lang="en-US" sz="600">
                <a:solidFill>
                  <a:srgbClr val="5F5F5F"/>
                </a:solidFill>
                <a:latin typeface="Segoe UI" panose="020B0502040204020203" pitchFamily="34" charset="0"/>
                <a:cs typeface="Segoe UI" panose="020B0502040204020203" pitchFamily="34" charset="0"/>
              </a:endParaRPr>
            </a:p>
          </p:txBody>
        </p:sp>
        <p:sp>
          <p:nvSpPr>
            <p:cNvPr id="197" name="Arrow Down" descr="&lt;SmartSettings&gt;&lt;SmartResize anchorLeft=&quot;None&quot; anchorTop=&quot;None&quot; anchorRight=&quot;Absolute&quot; anchorBottom=&quot;None&quot; /&gt;&lt;/SmartSettings&gt;"/>
            <p:cNvSpPr>
              <a:spLocks noChangeAspect="1"/>
            </p:cNvSpPr>
            <p:nvPr>
              <p:custDataLst>
                <p:tags r:id="rId18"/>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198" name="Drop-Down Box" descr="&lt;SmartSettings&gt;&lt;SmartResize enabled=&quot;True&quot; minWidth=&quot;18&quot; minHeight=&quot;7&quot; /&gt;&lt;/SmartSettings&gt;"/>
          <p:cNvGrpSpPr/>
          <p:nvPr>
            <p:custDataLst>
              <p:tags r:id="rId8"/>
            </p:custDataLst>
          </p:nvPr>
        </p:nvGrpSpPr>
        <p:grpSpPr>
          <a:xfrm>
            <a:off x="8795768" y="6322796"/>
            <a:ext cx="328627" cy="194925"/>
            <a:chOff x="595692" y="1515160"/>
            <a:chExt cx="937610" cy="313926"/>
          </a:xfrm>
          <a:solidFill>
            <a:srgbClr val="FFFFFF"/>
          </a:solidFill>
        </p:grpSpPr>
        <p:sp>
          <p:nvSpPr>
            <p:cNvPr id="199" name="Text Box" descr="&lt;SmartSettings&gt;&lt;SmartResize anchorLeft=&quot;Absolute&quot; anchorTop=&quot;Absolute&quot; anchorRight=&quot;Absolute&quot; anchorBottom=&quot;Absolute&quot; /&gt;&lt;/SmartSettings&gt;"/>
            <p:cNvSpPr/>
            <p:nvPr>
              <p:custDataLst>
                <p:tags r:id="rId15"/>
              </p:custDataLst>
            </p:nvPr>
          </p:nvSpPr>
          <p:spPr>
            <a:xfrm>
              <a:off x="595692" y="1515160"/>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휴가</a:t>
              </a:r>
              <a:endParaRPr lang="en-US" sz="600">
                <a:solidFill>
                  <a:srgbClr val="5F5F5F"/>
                </a:solidFill>
                <a:latin typeface="Segoe UI" panose="020B0502040204020203" pitchFamily="34" charset="0"/>
                <a:cs typeface="Segoe UI" panose="020B0502040204020203" pitchFamily="34" charset="0"/>
              </a:endParaRPr>
            </a:p>
          </p:txBody>
        </p:sp>
        <p:sp>
          <p:nvSpPr>
            <p:cNvPr id="200" name="Arrow Down" descr="&lt;SmartSettings&gt;&lt;SmartResize anchorLeft=&quot;None&quot; anchorTop=&quot;None&quot; anchorRight=&quot;Absolute&quot; anchorBottom=&quot;None&quot; /&gt;&lt;/SmartSettings&gt;"/>
            <p:cNvSpPr>
              <a:spLocks noChangeAspect="1"/>
            </p:cNvSpPr>
            <p:nvPr>
              <p:custDataLst>
                <p:tags r:id="rId16"/>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201" name="Drop-Down Box" descr="&lt;SmartSettings&gt;&lt;SmartResize enabled=&quot;True&quot; minWidth=&quot;18&quot; minHeight=&quot;7&quot; /&gt;&lt;/SmartSettings&gt;"/>
          <p:cNvGrpSpPr/>
          <p:nvPr>
            <p:custDataLst>
              <p:tags r:id="rId9"/>
            </p:custDataLst>
          </p:nvPr>
        </p:nvGrpSpPr>
        <p:grpSpPr>
          <a:xfrm>
            <a:off x="9138668" y="6322798"/>
            <a:ext cx="328627" cy="194925"/>
            <a:chOff x="595692" y="1515162"/>
            <a:chExt cx="937610" cy="313926"/>
          </a:xfrm>
          <a:solidFill>
            <a:srgbClr val="FFFFFF"/>
          </a:solidFill>
        </p:grpSpPr>
        <p:sp>
          <p:nvSpPr>
            <p:cNvPr id="202" name="Text Box" descr="&lt;SmartSettings&gt;&lt;SmartResize anchorLeft=&quot;Absolute&quot; anchorTop=&quot;Absolute&quot; anchorRight=&quot;Absolute&quot; anchorBottom=&quot;Absolute&quot; /&gt;&lt;/SmartSettings&gt;"/>
            <p:cNvSpPr/>
            <p:nvPr>
              <p:custDataLst>
                <p:tags r:id="rId13"/>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203" name="Arrow Down" descr="&lt;SmartSettings&gt;&lt;SmartResize anchorLeft=&quot;None&quot; anchorTop=&quot;None&quot; anchorRight=&quot;Absolute&quot; anchorBottom=&quot;None&quot; /&gt;&lt;/SmartSettings&gt;"/>
            <p:cNvSpPr>
              <a:spLocks noChangeAspect="1"/>
            </p:cNvSpPr>
            <p:nvPr>
              <p:custDataLst>
                <p:tags r:id="rId14"/>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grpSp>
        <p:nvGrpSpPr>
          <p:cNvPr id="204" name="Drop-Down Box" descr="&lt;SmartSettings&gt;&lt;SmartResize enabled=&quot;True&quot; minWidth=&quot;18&quot; minHeight=&quot;7&quot; /&gt;&lt;/SmartSettings&gt;"/>
          <p:cNvGrpSpPr/>
          <p:nvPr>
            <p:custDataLst>
              <p:tags r:id="rId10"/>
            </p:custDataLst>
          </p:nvPr>
        </p:nvGrpSpPr>
        <p:grpSpPr>
          <a:xfrm>
            <a:off x="9491093" y="6322798"/>
            <a:ext cx="328627" cy="194925"/>
            <a:chOff x="595692" y="1515162"/>
            <a:chExt cx="937610" cy="313926"/>
          </a:xfrm>
          <a:solidFill>
            <a:srgbClr val="FFFFFF"/>
          </a:solidFill>
        </p:grpSpPr>
        <p:sp>
          <p:nvSpPr>
            <p:cNvPr id="205" name="Text Box" descr="&lt;SmartSettings&gt;&lt;SmartResize anchorLeft=&quot;Absolute&quot; anchorTop=&quot;Absolute&quot; anchorRight=&quot;Absolute&quot; anchorBottom=&quot;Absolute&quot; /&gt;&lt;/SmartSettings&gt;"/>
            <p:cNvSpPr/>
            <p:nvPr>
              <p:custDataLst>
                <p:tags r:id="rId11"/>
              </p:custDataLst>
            </p:nvPr>
          </p:nvSpPr>
          <p:spPr>
            <a:xfrm>
              <a:off x="595692" y="1515162"/>
              <a:ext cx="937610" cy="31392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rgbClr val="5F5F5F"/>
                  </a:solidFill>
                  <a:latin typeface="Segoe UI" panose="020B0502040204020203" pitchFamily="34" charset="0"/>
                  <a:cs typeface="Segoe UI" panose="020B0502040204020203" pitchFamily="34" charset="0"/>
                </a:rPr>
                <a:t>일근</a:t>
              </a:r>
              <a:endParaRPr lang="en-US" sz="600">
                <a:solidFill>
                  <a:srgbClr val="5F5F5F"/>
                </a:solidFill>
                <a:latin typeface="Segoe UI" panose="020B0502040204020203" pitchFamily="34" charset="0"/>
                <a:cs typeface="Segoe UI" panose="020B0502040204020203" pitchFamily="34" charset="0"/>
              </a:endParaRPr>
            </a:p>
          </p:txBody>
        </p:sp>
        <p:sp>
          <p:nvSpPr>
            <p:cNvPr id="206"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282488" y="1642991"/>
              <a:ext cx="182622" cy="5826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8906333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개인별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개인별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3052374"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개인별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131" name="사각형 설명선 130"/>
          <p:cNvSpPr/>
          <p:nvPr/>
        </p:nvSpPr>
        <p:spPr>
          <a:xfrm>
            <a:off x="92981" y="5519710"/>
            <a:ext cx="2249862" cy="1104369"/>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개인별 저장된 주간업무 보고서를 그대로 보여줌</a:t>
            </a:r>
            <a:endParaRPr lang="en-US" altLang="ko-KR" sz="1400"/>
          </a:p>
          <a:p>
            <a:r>
              <a:rPr lang="en-US" altLang="ko-KR" sz="1400"/>
              <a:t>- </a:t>
            </a:r>
            <a:r>
              <a:rPr lang="ko-KR" altLang="en-US" sz="1400"/>
              <a:t>동일한 프로젝트는 셀을 자동으로 병합하여 표출</a:t>
            </a:r>
          </a:p>
        </p:txBody>
      </p:sp>
      <p:sp>
        <p:nvSpPr>
          <p:cNvPr id="137"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139"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61"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aphicFrame>
        <p:nvGraphicFramePr>
          <p:cNvPr id="162" name="표 161"/>
          <p:cNvGraphicFramePr>
            <a:graphicFrameLocks noGrp="1"/>
          </p:cNvGraphicFramePr>
          <p:nvPr>
            <p:extLst>
              <p:ext uri="{D42A27DB-BD31-4B8C-83A1-F6EECF244321}">
                <p14:modId xmlns:p14="http://schemas.microsoft.com/office/powerpoint/2010/main" val="3130783730"/>
              </p:ext>
            </p:extLst>
          </p:nvPr>
        </p:nvGraphicFramePr>
        <p:xfrm>
          <a:off x="2514500" y="3438118"/>
          <a:ext cx="6910784" cy="3224045"/>
        </p:xfrm>
        <a:graphic>
          <a:graphicData uri="http://schemas.openxmlformats.org/drawingml/2006/table">
            <a:tbl>
              <a:tblPr firstRow="1" bandRow="1"/>
              <a:tblGrid>
                <a:gridCol w="1257745">
                  <a:extLst>
                    <a:ext uri="{9D8B030D-6E8A-4147-A177-3AD203B41FA5}">
                      <a16:colId xmlns="" xmlns:a16="http://schemas.microsoft.com/office/drawing/2014/main" val="20001"/>
                    </a:ext>
                  </a:extLst>
                </a:gridCol>
                <a:gridCol w="602851">
                  <a:extLst>
                    <a:ext uri="{9D8B030D-6E8A-4147-A177-3AD203B41FA5}">
                      <a16:colId xmlns="" xmlns:a16="http://schemas.microsoft.com/office/drawing/2014/main" val="20005"/>
                    </a:ext>
                  </a:extLst>
                </a:gridCol>
                <a:gridCol w="2089185">
                  <a:extLst>
                    <a:ext uri="{9D8B030D-6E8A-4147-A177-3AD203B41FA5}">
                      <a16:colId xmlns="" xmlns:a16="http://schemas.microsoft.com/office/drawing/2014/main" val="20002"/>
                    </a:ext>
                  </a:extLst>
                </a:gridCol>
                <a:gridCol w="385760">
                  <a:extLst>
                    <a:ext uri="{9D8B030D-6E8A-4147-A177-3AD203B41FA5}">
                      <a16:colId xmlns="" xmlns:a16="http://schemas.microsoft.com/office/drawing/2014/main" val="20003"/>
                    </a:ext>
                  </a:extLst>
                </a:gridCol>
                <a:gridCol w="198571">
                  <a:extLst>
                    <a:ext uri="{9D8B030D-6E8A-4147-A177-3AD203B41FA5}">
                      <a16:colId xmlns="" xmlns:a16="http://schemas.microsoft.com/office/drawing/2014/main" val="20006"/>
                    </a:ext>
                  </a:extLst>
                </a:gridCol>
                <a:gridCol w="198571">
                  <a:extLst>
                    <a:ext uri="{9D8B030D-6E8A-4147-A177-3AD203B41FA5}">
                      <a16:colId xmlns="" xmlns:a16="http://schemas.microsoft.com/office/drawing/2014/main" val="20008"/>
                    </a:ext>
                  </a:extLst>
                </a:gridCol>
                <a:gridCol w="198571">
                  <a:extLst>
                    <a:ext uri="{9D8B030D-6E8A-4147-A177-3AD203B41FA5}">
                      <a16:colId xmlns="" xmlns:a16="http://schemas.microsoft.com/office/drawing/2014/main" val="20009"/>
                    </a:ext>
                  </a:extLst>
                </a:gridCol>
                <a:gridCol w="198571">
                  <a:extLst>
                    <a:ext uri="{9D8B030D-6E8A-4147-A177-3AD203B41FA5}">
                      <a16:colId xmlns="" xmlns:a16="http://schemas.microsoft.com/office/drawing/2014/main" val="20010"/>
                    </a:ext>
                  </a:extLst>
                </a:gridCol>
                <a:gridCol w="198571">
                  <a:extLst>
                    <a:ext uri="{9D8B030D-6E8A-4147-A177-3AD203B41FA5}">
                      <a16:colId xmlns="" xmlns:a16="http://schemas.microsoft.com/office/drawing/2014/main" val="20011"/>
                    </a:ext>
                  </a:extLst>
                </a:gridCol>
                <a:gridCol w="198571">
                  <a:extLst>
                    <a:ext uri="{9D8B030D-6E8A-4147-A177-3AD203B41FA5}">
                      <a16:colId xmlns="" xmlns:a16="http://schemas.microsoft.com/office/drawing/2014/main" val="20012"/>
                    </a:ext>
                  </a:extLst>
                </a:gridCol>
                <a:gridCol w="198571">
                  <a:extLst>
                    <a:ext uri="{9D8B030D-6E8A-4147-A177-3AD203B41FA5}">
                      <a16:colId xmlns="" xmlns:a16="http://schemas.microsoft.com/office/drawing/2014/main" val="20013"/>
                    </a:ext>
                  </a:extLst>
                </a:gridCol>
                <a:gridCol w="583294">
                  <a:extLst>
                    <a:ext uri="{9D8B030D-6E8A-4147-A177-3AD203B41FA5}">
                      <a16:colId xmlns="" xmlns:a16="http://schemas.microsoft.com/office/drawing/2014/main" val="20004"/>
                    </a:ext>
                  </a:extLst>
                </a:gridCol>
                <a:gridCol w="601952">
                  <a:extLst>
                    <a:ext uri="{9D8B030D-6E8A-4147-A177-3AD203B41FA5}">
                      <a16:colId xmlns="" xmlns:a16="http://schemas.microsoft.com/office/drawing/2014/main" val="20007"/>
                    </a:ext>
                  </a:extLst>
                </a:gridCol>
              </a:tblGrid>
              <a:tr h="201920">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 4. 2 ~ 23. 4. 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0192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 xmlns:a16="http://schemas.microsoft.com/office/drawing/2014/main" val="10004"/>
                  </a:ext>
                </a:extLst>
              </a:tr>
              <a:tr h="81714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71461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3</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20477">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01920">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근무 시간</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6"/>
                  </a:ext>
                </a:extLst>
              </a:tr>
              <a:tr h="304458">
                <a:tc gridSpan="4">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휴가 사항</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휴일</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7"/>
                  </a:ext>
                </a:extLst>
              </a:tr>
            </a:tbl>
          </a:graphicData>
        </a:graphic>
      </p:graphicFrame>
      <p:sp>
        <p:nvSpPr>
          <p:cNvPr id="163" name="Text Box"/>
          <p:cNvSpPr/>
          <p:nvPr/>
        </p:nvSpPr>
        <p:spPr>
          <a:xfrm>
            <a:off x="2960368" y="1569748"/>
            <a:ext cx="60984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_</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64" name="표 163"/>
          <p:cNvGraphicFramePr>
            <a:graphicFrameLocks noGrp="1"/>
          </p:cNvGraphicFramePr>
          <p:nvPr>
            <p:extLst>
              <p:ext uri="{D42A27DB-BD31-4B8C-83A1-F6EECF244321}">
                <p14:modId xmlns:p14="http://schemas.microsoft.com/office/powerpoint/2010/main" val="2895570403"/>
              </p:ext>
            </p:extLst>
          </p:nvPr>
        </p:nvGraphicFramePr>
        <p:xfrm>
          <a:off x="2514507" y="3045110"/>
          <a:ext cx="6910778" cy="313609"/>
        </p:xfrm>
        <a:graphic>
          <a:graphicData uri="http://schemas.openxmlformats.org/drawingml/2006/table">
            <a:tbl>
              <a:tblPr firstRow="1" bandRow="1"/>
              <a:tblGrid>
                <a:gridCol w="536223">
                  <a:extLst>
                    <a:ext uri="{9D8B030D-6E8A-4147-A177-3AD203B41FA5}">
                      <a16:colId xmlns="" xmlns:a16="http://schemas.microsoft.com/office/drawing/2014/main" val="20000"/>
                    </a:ext>
                  </a:extLst>
                </a:gridCol>
                <a:gridCol w="1320594">
                  <a:extLst>
                    <a:ext uri="{9D8B030D-6E8A-4147-A177-3AD203B41FA5}">
                      <a16:colId xmlns="" xmlns:a16="http://schemas.microsoft.com/office/drawing/2014/main" val="20001"/>
                    </a:ext>
                  </a:extLst>
                </a:gridCol>
                <a:gridCol w="708397">
                  <a:extLst>
                    <a:ext uri="{9D8B030D-6E8A-4147-A177-3AD203B41FA5}">
                      <a16:colId xmlns="" xmlns:a16="http://schemas.microsoft.com/office/drawing/2014/main" val="20002"/>
                    </a:ext>
                  </a:extLst>
                </a:gridCol>
                <a:gridCol w="500816">
                  <a:extLst>
                    <a:ext uri="{9D8B030D-6E8A-4147-A177-3AD203B41FA5}">
                      <a16:colId xmlns="" xmlns:a16="http://schemas.microsoft.com/office/drawing/2014/main" val="20003"/>
                    </a:ext>
                  </a:extLst>
                </a:gridCol>
                <a:gridCol w="758409">
                  <a:extLst>
                    <a:ext uri="{9D8B030D-6E8A-4147-A177-3AD203B41FA5}">
                      <a16:colId xmlns="" xmlns:a16="http://schemas.microsoft.com/office/drawing/2014/main" val="20004"/>
                    </a:ext>
                  </a:extLst>
                </a:gridCol>
                <a:gridCol w="967969">
                  <a:extLst>
                    <a:ext uri="{9D8B030D-6E8A-4147-A177-3AD203B41FA5}">
                      <a16:colId xmlns="" xmlns:a16="http://schemas.microsoft.com/office/drawing/2014/main" val="20005"/>
                    </a:ext>
                  </a:extLst>
                </a:gridCol>
                <a:gridCol w="938032">
                  <a:extLst>
                    <a:ext uri="{9D8B030D-6E8A-4147-A177-3AD203B41FA5}">
                      <a16:colId xmlns="" xmlns:a16="http://schemas.microsoft.com/office/drawing/2014/main" val="20006"/>
                    </a:ext>
                  </a:extLst>
                </a:gridCol>
                <a:gridCol w="1180338">
                  <a:extLst>
                    <a:ext uri="{9D8B030D-6E8A-4147-A177-3AD203B41FA5}">
                      <a16:colId xmlns="" xmlns:a16="http://schemas.microsoft.com/office/drawing/2014/main"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165" name="직사각형 164"/>
          <p:cNvSpPr/>
          <p:nvPr/>
        </p:nvSpPr>
        <p:spPr>
          <a:xfrm>
            <a:off x="2485184" y="2184019"/>
            <a:ext cx="3958877" cy="584775"/>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endParaRPr lang="en-US" altLang="ko-KR" sz="1600">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1600">
                <a:latin typeface="나눔고딕" panose="020D0604000000000000" pitchFamily="50" charset="-127"/>
                <a:ea typeface="나눔고딕" panose="020D0604000000000000" pitchFamily="50" charset="-127"/>
                <a:cs typeface="Segoe UI" panose="020B0502040204020203" pitchFamily="34" charset="0"/>
              </a:rPr>
              <a:t>1</a:t>
            </a:r>
            <a:r>
              <a:rPr lang="ko-KR" altLang="en-US" sz="1600">
                <a:latin typeface="나눔고딕" panose="020D0604000000000000" pitchFamily="50" charset="-127"/>
                <a:ea typeface="나눔고딕" panose="020D0604000000000000" pitchFamily="50" charset="-127"/>
                <a:cs typeface="Segoe UI" panose="020B0502040204020203" pitchFamily="34" charset="0"/>
              </a:rPr>
              <a:t>팀</a:t>
            </a:r>
            <a:r>
              <a:rPr lang="en-US" altLang="ko-KR" sz="1600">
                <a:latin typeface="나눔고딕" panose="020D0604000000000000" pitchFamily="50" charset="-127"/>
                <a:ea typeface="나눔고딕" panose="020D0604000000000000" pitchFamily="50" charset="-127"/>
                <a:cs typeface="Segoe UI" panose="020B0502040204020203" pitchFamily="34" charset="0"/>
              </a:rPr>
              <a:t>_</a:t>
            </a:r>
            <a:r>
              <a:rPr lang="ko-KR" altLang="en-US" sz="1600">
                <a:latin typeface="나눔고딕" panose="020D0604000000000000" pitchFamily="50" charset="-127"/>
                <a:ea typeface="나눔고딕" panose="020D0604000000000000" pitchFamily="50" charset="-127"/>
                <a:cs typeface="Segoe UI" panose="020B0502040204020203" pitchFamily="34" charset="0"/>
              </a:rPr>
              <a:t>홍</a:t>
            </a:r>
            <a:r>
              <a:rPr lang="en-US" altLang="ko-KR" sz="1600">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66" name="표 165"/>
          <p:cNvGraphicFramePr>
            <a:graphicFrameLocks noGrp="1"/>
          </p:cNvGraphicFramePr>
          <p:nvPr>
            <p:extLst>
              <p:ext uri="{D42A27DB-BD31-4B8C-83A1-F6EECF244321}">
                <p14:modId xmlns:p14="http://schemas.microsoft.com/office/powerpoint/2010/main" val="421404539"/>
              </p:ext>
            </p:extLst>
          </p:nvPr>
        </p:nvGraphicFramePr>
        <p:xfrm>
          <a:off x="6950523" y="2077331"/>
          <a:ext cx="2436531" cy="741999"/>
        </p:xfrm>
        <a:graphic>
          <a:graphicData uri="http://schemas.openxmlformats.org/drawingml/2006/table">
            <a:tbl>
              <a:tblPr firstRow="1" bandRow="1"/>
              <a:tblGrid>
                <a:gridCol w="354990">
                  <a:extLst>
                    <a:ext uri="{9D8B030D-6E8A-4147-A177-3AD203B41FA5}">
                      <a16:colId xmlns="" xmlns:a16="http://schemas.microsoft.com/office/drawing/2014/main" val="20001"/>
                    </a:ext>
                  </a:extLst>
                </a:gridCol>
                <a:gridCol w="693847">
                  <a:extLst>
                    <a:ext uri="{9D8B030D-6E8A-4147-A177-3AD203B41FA5}">
                      <a16:colId xmlns="" xmlns:a16="http://schemas.microsoft.com/office/drawing/2014/main" val="20004"/>
                    </a:ext>
                  </a:extLst>
                </a:gridCol>
                <a:gridCol w="693847">
                  <a:extLst>
                    <a:ext uri="{9D8B030D-6E8A-4147-A177-3AD203B41FA5}">
                      <a16:colId xmlns="" xmlns:a16="http://schemas.microsoft.com/office/drawing/2014/main" val="20002"/>
                    </a:ext>
                  </a:extLst>
                </a:gridCol>
                <a:gridCol w="693847">
                  <a:extLst>
                    <a:ext uri="{9D8B030D-6E8A-4147-A177-3AD203B41FA5}">
                      <a16:colId xmlns="" xmlns:a16="http://schemas.microsoft.com/office/drawing/2014/main"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graphicFrame>
        <p:nvGraphicFramePr>
          <p:cNvPr id="167" name="표 166"/>
          <p:cNvGraphicFramePr>
            <a:graphicFrameLocks noGrp="1"/>
          </p:cNvGraphicFramePr>
          <p:nvPr>
            <p:extLst>
              <p:ext uri="{D42A27DB-BD31-4B8C-83A1-F6EECF244321}">
                <p14:modId xmlns:p14="http://schemas.microsoft.com/office/powerpoint/2010/main" val="3047324048"/>
              </p:ext>
            </p:extLst>
          </p:nvPr>
        </p:nvGraphicFramePr>
        <p:xfrm>
          <a:off x="2514502" y="6698660"/>
          <a:ext cx="6910782" cy="1451784"/>
        </p:xfrm>
        <a:graphic>
          <a:graphicData uri="http://schemas.openxmlformats.org/drawingml/2006/table">
            <a:tbl>
              <a:tblPr firstRow="1" bandRow="1"/>
              <a:tblGrid>
                <a:gridCol w="1257744">
                  <a:extLst>
                    <a:ext uri="{9D8B030D-6E8A-4147-A177-3AD203B41FA5}">
                      <a16:colId xmlns="" xmlns:a16="http://schemas.microsoft.com/office/drawing/2014/main" val="20001"/>
                    </a:ext>
                  </a:extLst>
                </a:gridCol>
                <a:gridCol w="602850">
                  <a:extLst>
                    <a:ext uri="{9D8B030D-6E8A-4147-A177-3AD203B41FA5}">
                      <a16:colId xmlns="" xmlns:a16="http://schemas.microsoft.com/office/drawing/2014/main" val="20005"/>
                    </a:ext>
                  </a:extLst>
                </a:gridCol>
                <a:gridCol w="2089185">
                  <a:extLst>
                    <a:ext uri="{9D8B030D-6E8A-4147-A177-3AD203B41FA5}">
                      <a16:colId xmlns="" xmlns:a16="http://schemas.microsoft.com/office/drawing/2014/main" val="20002"/>
                    </a:ext>
                  </a:extLst>
                </a:gridCol>
                <a:gridCol w="385760">
                  <a:extLst>
                    <a:ext uri="{9D8B030D-6E8A-4147-A177-3AD203B41FA5}">
                      <a16:colId xmlns="" xmlns:a16="http://schemas.microsoft.com/office/drawing/2014/main" val="20003"/>
                    </a:ext>
                  </a:extLst>
                </a:gridCol>
                <a:gridCol w="201038">
                  <a:extLst>
                    <a:ext uri="{9D8B030D-6E8A-4147-A177-3AD203B41FA5}">
                      <a16:colId xmlns="" xmlns:a16="http://schemas.microsoft.com/office/drawing/2014/main" val="20006"/>
                    </a:ext>
                  </a:extLst>
                </a:gridCol>
                <a:gridCol w="201038">
                  <a:extLst>
                    <a:ext uri="{9D8B030D-6E8A-4147-A177-3AD203B41FA5}">
                      <a16:colId xmlns="" xmlns:a16="http://schemas.microsoft.com/office/drawing/2014/main" val="20008"/>
                    </a:ext>
                  </a:extLst>
                </a:gridCol>
                <a:gridCol w="201038">
                  <a:extLst>
                    <a:ext uri="{9D8B030D-6E8A-4147-A177-3AD203B41FA5}">
                      <a16:colId xmlns="" xmlns:a16="http://schemas.microsoft.com/office/drawing/2014/main" val="20009"/>
                    </a:ext>
                  </a:extLst>
                </a:gridCol>
                <a:gridCol w="201038">
                  <a:extLst>
                    <a:ext uri="{9D8B030D-6E8A-4147-A177-3AD203B41FA5}">
                      <a16:colId xmlns="" xmlns:a16="http://schemas.microsoft.com/office/drawing/2014/main" val="20010"/>
                    </a:ext>
                  </a:extLst>
                </a:gridCol>
                <a:gridCol w="201038">
                  <a:extLst>
                    <a:ext uri="{9D8B030D-6E8A-4147-A177-3AD203B41FA5}">
                      <a16:colId xmlns="" xmlns:a16="http://schemas.microsoft.com/office/drawing/2014/main" val="20011"/>
                    </a:ext>
                  </a:extLst>
                </a:gridCol>
                <a:gridCol w="201038">
                  <a:extLst>
                    <a:ext uri="{9D8B030D-6E8A-4147-A177-3AD203B41FA5}">
                      <a16:colId xmlns="" xmlns:a16="http://schemas.microsoft.com/office/drawing/2014/main" val="20012"/>
                    </a:ext>
                  </a:extLst>
                </a:gridCol>
                <a:gridCol w="201038">
                  <a:extLst>
                    <a:ext uri="{9D8B030D-6E8A-4147-A177-3AD203B41FA5}">
                      <a16:colId xmlns="" xmlns:a16="http://schemas.microsoft.com/office/drawing/2014/main" val="20013"/>
                    </a:ext>
                  </a:extLst>
                </a:gridCol>
                <a:gridCol w="566026">
                  <a:extLst>
                    <a:ext uri="{9D8B030D-6E8A-4147-A177-3AD203B41FA5}">
                      <a16:colId xmlns="" xmlns:a16="http://schemas.microsoft.com/office/drawing/2014/main" val="20004"/>
                    </a:ext>
                  </a:extLst>
                </a:gridCol>
                <a:gridCol w="601951">
                  <a:extLst>
                    <a:ext uri="{9D8B030D-6E8A-4147-A177-3AD203B41FA5}">
                      <a16:colId xmlns="" xmlns:a16="http://schemas.microsoft.com/office/drawing/2014/main" val="20007"/>
                    </a:ext>
                  </a:extLst>
                </a:gridCol>
              </a:tblGrid>
              <a:tr h="222648">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(23. 4. 9 ~ 23. 4. 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진행율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소요시간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1280160" rtl="0" eaLnBrk="1" latinLnBrk="1" hangingPunct="1"/>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협조자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marR="0" lvl="0" indent="0" algn="ctr" defTabSz="990570" rtl="0" eaLnBrk="1" fontAlgn="auto" latinLnBrk="1" hangingPunct="1">
                        <a:lnSpc>
                          <a:spcPct val="100000"/>
                        </a:lnSpc>
                        <a:spcBef>
                          <a:spcPts val="0"/>
                        </a:spcBef>
                        <a:spcAft>
                          <a:spcPts val="0"/>
                        </a:spcAft>
                        <a:buClrTx/>
                        <a:buSzTx/>
                        <a:buFontTx/>
                        <a:buNone/>
                        <a:tabLst/>
                        <a:defRPr/>
                      </a:pP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의견</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264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 xmlns:a16="http://schemas.microsoft.com/office/drawing/2014/main" val="10003"/>
                  </a:ext>
                </a:extLst>
              </a:tr>
              <a:tr h="901029">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
        <p:nvSpPr>
          <p:cNvPr id="205" name="직사각형 204"/>
          <p:cNvSpPr/>
          <p:nvPr/>
        </p:nvSpPr>
        <p:spPr>
          <a:xfrm>
            <a:off x="2514499" y="8214756"/>
            <a:ext cx="6910785"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207" name="직사각형 206"/>
          <p:cNvSpPr/>
          <p:nvPr/>
        </p:nvSpPr>
        <p:spPr>
          <a:xfrm>
            <a:off x="2445430" y="1549872"/>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208" name="Rectangle"/>
          <p:cNvSpPr/>
          <p:nvPr/>
        </p:nvSpPr>
        <p:spPr>
          <a:xfrm>
            <a:off x="2447524" y="1845249"/>
            <a:ext cx="7052874" cy="733071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9"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220" name="TextBox 21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21" name="TextBox 220"/>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22" name="직사각형 22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23" name="직선 연결선 22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25" name="직사각형 22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26" name="TextBox 225"/>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27" name="직사각형 226"/>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직사각형 167"/>
          <p:cNvSpPr/>
          <p:nvPr/>
        </p:nvSpPr>
        <p:spPr>
          <a:xfrm>
            <a:off x="9555074" y="1575121"/>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69" name="직사각형 168"/>
          <p:cNvSpPr/>
          <p:nvPr/>
        </p:nvSpPr>
        <p:spPr>
          <a:xfrm>
            <a:off x="9538949" y="501027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71" name="직사각형 170"/>
          <p:cNvSpPr/>
          <p:nvPr/>
        </p:nvSpPr>
        <p:spPr>
          <a:xfrm>
            <a:off x="9643412" y="5226963"/>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Button"/>
          <p:cNvSpPr>
            <a:spLocks/>
          </p:cNvSpPr>
          <p:nvPr/>
        </p:nvSpPr>
        <p:spPr bwMode="auto">
          <a:xfrm>
            <a:off x="11185431" y="5678077"/>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3" name="그림 172"/>
          <p:cNvPicPr>
            <a:picLocks noChangeAspect="1"/>
          </p:cNvPicPr>
          <p:nvPr/>
        </p:nvPicPr>
        <p:blipFill rotWithShape="1">
          <a:blip r:embed="rId3"/>
          <a:srcRect l="86345" t="44723" r="10871" b="49564"/>
          <a:stretch/>
        </p:blipFill>
        <p:spPr>
          <a:xfrm>
            <a:off x="9812008" y="5296953"/>
            <a:ext cx="400148" cy="414968"/>
          </a:xfrm>
          <a:prstGeom prst="rect">
            <a:avLst/>
          </a:prstGeom>
        </p:spPr>
      </p:pic>
      <p:sp>
        <p:nvSpPr>
          <p:cNvPr id="174" name="직사각형 173"/>
          <p:cNvSpPr/>
          <p:nvPr/>
        </p:nvSpPr>
        <p:spPr>
          <a:xfrm>
            <a:off x="10255943" y="5319437"/>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75" name="그룹 174"/>
          <p:cNvGrpSpPr/>
          <p:nvPr/>
        </p:nvGrpSpPr>
        <p:grpSpPr>
          <a:xfrm>
            <a:off x="9635396" y="1842995"/>
            <a:ext cx="2016000" cy="1643095"/>
            <a:chOff x="8306238" y="2134761"/>
            <a:chExt cx="2016000" cy="1643095"/>
          </a:xfrm>
        </p:grpSpPr>
        <p:sp>
          <p:nvSpPr>
            <p:cNvPr id="176" name="직사각형 175"/>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8" name="직사각형 177"/>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직사각형 178"/>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a:t>
              </a:r>
              <a:r>
                <a:rPr lang="en-US" altLang="ko-KR" sz="800">
                  <a:latin typeface="나눔고딕" panose="020D0604000000000000" pitchFamily="50" charset="-127"/>
                  <a:ea typeface="나눔고딕" panose="020D0604000000000000" pitchFamily="50" charset="-127"/>
                  <a:cs typeface="Segoe UI" panose="020B0502040204020203" pitchFamily="34" charset="0"/>
                </a:rPr>
                <a:t>1</a:t>
              </a:r>
              <a:r>
                <a:rPr lang="ko-KR" altLang="en-US" sz="800">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80" name="직사각형 179"/>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81"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2"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96" name="그룹 195"/>
          <p:cNvGrpSpPr/>
          <p:nvPr/>
        </p:nvGrpSpPr>
        <p:grpSpPr>
          <a:xfrm>
            <a:off x="9521283" y="3592751"/>
            <a:ext cx="2120463" cy="1312833"/>
            <a:chOff x="8180550" y="3648214"/>
            <a:chExt cx="2120463" cy="1312833"/>
          </a:xfrm>
        </p:grpSpPr>
        <p:sp>
          <p:nvSpPr>
            <p:cNvPr id="198" name="직사각형 197"/>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9" name="직사각형 198"/>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02"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203" name="그림 202"/>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204" name="직사각형 203"/>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206" name="Text Box"/>
          <p:cNvSpPr/>
          <p:nvPr/>
        </p:nvSpPr>
        <p:spPr>
          <a:xfrm>
            <a:off x="9635396" y="7048657"/>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9" name="그룹 208"/>
          <p:cNvGrpSpPr/>
          <p:nvPr/>
        </p:nvGrpSpPr>
        <p:grpSpPr>
          <a:xfrm>
            <a:off x="10373308" y="6154957"/>
            <a:ext cx="1272926" cy="210173"/>
            <a:chOff x="8455011" y="5855185"/>
            <a:chExt cx="1117600" cy="228600"/>
          </a:xfrm>
        </p:grpSpPr>
        <p:sp>
          <p:nvSpPr>
            <p:cNvPr id="210"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211"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212" name="그룹 211"/>
          <p:cNvGrpSpPr/>
          <p:nvPr/>
        </p:nvGrpSpPr>
        <p:grpSpPr>
          <a:xfrm>
            <a:off x="10384882" y="6491167"/>
            <a:ext cx="1254210" cy="228600"/>
            <a:chOff x="8470417" y="5855185"/>
            <a:chExt cx="1669353" cy="228600"/>
          </a:xfrm>
        </p:grpSpPr>
        <p:sp>
          <p:nvSpPr>
            <p:cNvPr id="213"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214"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215"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216" name="직사각형 215"/>
          <p:cNvSpPr/>
          <p:nvPr/>
        </p:nvSpPr>
        <p:spPr>
          <a:xfrm>
            <a:off x="9538949" y="6134298"/>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7" name="직사각형 216"/>
          <p:cNvSpPr/>
          <p:nvPr/>
        </p:nvSpPr>
        <p:spPr>
          <a:xfrm>
            <a:off x="9538949" y="6469964"/>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8" name="직사각형 217"/>
          <p:cNvSpPr/>
          <p:nvPr/>
        </p:nvSpPr>
        <p:spPr>
          <a:xfrm>
            <a:off x="9538949" y="681628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25995161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팀별 작성한 주간업무보고서 목록</a:t>
            </a:r>
            <a:endParaRPr lang="en-US" altLang="ko-KR"/>
          </a:p>
          <a:p>
            <a:endParaRPr lang="en-US" altLang="ko-KR"/>
          </a:p>
          <a:p>
            <a:r>
              <a:rPr lang="ko-KR" altLang="ko-KR"/>
              <a:t>①</a:t>
            </a:r>
            <a:r>
              <a:rPr lang="en-US" altLang="ko-KR"/>
              <a:t> </a:t>
            </a:r>
            <a:r>
              <a:rPr lang="ko-KR" altLang="en-US"/>
              <a:t>검색 영역으로 임직원 소속팀</a:t>
            </a:r>
            <a:r>
              <a:rPr lang="en-US" altLang="ko-KR"/>
              <a:t>, </a:t>
            </a:r>
            <a:r>
              <a:rPr lang="ko-KR" altLang="en-US"/>
              <a:t>당일 해당 주를 기본으로 검색한다</a:t>
            </a:r>
            <a:r>
              <a:rPr lang="en-US" altLang="ko-KR"/>
              <a:t>.</a:t>
            </a:r>
          </a:p>
          <a:p>
            <a:r>
              <a:rPr lang="ko-KR" altLang="en-US"/>
              <a:t>② 팀별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a:p>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176829304"/>
              </p:ext>
            </p:extLst>
          </p:nvPr>
        </p:nvGraphicFramePr>
        <p:xfrm>
          <a:off x="2465566" y="1815657"/>
          <a:ext cx="7967552" cy="1368166"/>
        </p:xfrm>
        <a:graphic>
          <a:graphicData uri="http://schemas.openxmlformats.org/drawingml/2006/table">
            <a:tbl>
              <a:tblPr firstRow="1" bandRow="1"/>
              <a:tblGrid>
                <a:gridCol w="1942311">
                  <a:extLst>
                    <a:ext uri="{9D8B030D-6E8A-4147-A177-3AD203B41FA5}">
                      <a16:colId xmlns="" xmlns:a16="http://schemas.microsoft.com/office/drawing/2014/main" val="20001"/>
                    </a:ext>
                  </a:extLst>
                </a:gridCol>
                <a:gridCol w="1676400">
                  <a:extLst>
                    <a:ext uri="{9D8B030D-6E8A-4147-A177-3AD203B41FA5}">
                      <a16:colId xmlns="" xmlns:a16="http://schemas.microsoft.com/office/drawing/2014/main" val="20005"/>
                    </a:ext>
                  </a:extLst>
                </a:gridCol>
                <a:gridCol w="879231">
                  <a:extLst>
                    <a:ext uri="{9D8B030D-6E8A-4147-A177-3AD203B41FA5}">
                      <a16:colId xmlns="" xmlns:a16="http://schemas.microsoft.com/office/drawing/2014/main" val="20002"/>
                    </a:ext>
                  </a:extLst>
                </a:gridCol>
                <a:gridCol w="1043354">
                  <a:extLst>
                    <a:ext uri="{9D8B030D-6E8A-4147-A177-3AD203B41FA5}">
                      <a16:colId xmlns="" xmlns:a16="http://schemas.microsoft.com/office/drawing/2014/main" val="20003"/>
                    </a:ext>
                  </a:extLst>
                </a:gridCol>
                <a:gridCol w="1241075">
                  <a:extLst>
                    <a:ext uri="{9D8B030D-6E8A-4147-A177-3AD203B41FA5}">
                      <a16:colId xmlns="" xmlns:a16="http://schemas.microsoft.com/office/drawing/2014/main" val="20006"/>
                    </a:ext>
                  </a:extLst>
                </a:gridCol>
                <a:gridCol w="491182">
                  <a:extLst>
                    <a:ext uri="{9D8B030D-6E8A-4147-A177-3AD203B41FA5}">
                      <a16:colId xmlns="" xmlns:a16="http://schemas.microsoft.com/office/drawing/2014/main" val="20004"/>
                    </a:ext>
                  </a:extLst>
                </a:gridCol>
                <a:gridCol w="693999">
                  <a:extLst>
                    <a:ext uri="{9D8B030D-6E8A-4147-A177-3AD203B41FA5}">
                      <a16:colId xmlns="" xmlns:a16="http://schemas.microsoft.com/office/drawing/2014/main"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회수</a:t>
                      </a:r>
                      <a:r>
                        <a:rPr lang="en-US" altLang="ko-KR" sz="800" b="0" noProof="1" smtClean="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71" name="Header"/>
          <p:cNvSpPr txBox="1"/>
          <p:nvPr/>
        </p:nvSpPr>
        <p:spPr>
          <a:xfrm>
            <a:off x="2381896" y="672234"/>
            <a:ext cx="191424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5" name="TextBox 8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7" name="TextBox 86"/>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8" name="직사각형 87"/>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98" name="직선 연결선 9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00" name="직사각형 99"/>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2" name="TextBox 111"/>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13" name="직사각형 112"/>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2" name="사각형 설명선 41"/>
          <p:cNvSpPr/>
          <p:nvPr/>
        </p:nvSpPr>
        <p:spPr>
          <a:xfrm>
            <a:off x="8539574" y="3452785"/>
            <a:ext cx="1696283" cy="638232"/>
          </a:xfrm>
          <a:prstGeom prst="wedgeRectCallout">
            <a:avLst>
              <a:gd name="adj1" fmla="val 36511"/>
              <a:gd name="adj2" fmla="val -8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4"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TextBox 45">
            <a:extLst>
              <a:ext uri="{FF2B5EF4-FFF2-40B4-BE49-F238E27FC236}">
                <a16:creationId xmlns="" xmlns:a16="http://schemas.microsoft.com/office/drawing/2014/main"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7" name="그림 46"/>
          <p:cNvPicPr>
            <a:picLocks noChangeAspect="1"/>
          </p:cNvPicPr>
          <p:nvPr/>
        </p:nvPicPr>
        <p:blipFill rotWithShape="1">
          <a:blip r:embed="rId11"/>
          <a:srcRect l="47633" t="8694" r="31822" b="87260"/>
          <a:stretch/>
        </p:blipFill>
        <p:spPr>
          <a:xfrm>
            <a:off x="5580180" y="1463346"/>
            <a:ext cx="2200904" cy="270907"/>
          </a:xfrm>
          <a:prstGeom prst="rect">
            <a:avLst/>
          </a:prstGeom>
        </p:spPr>
      </p:pic>
      <p:grpSp>
        <p:nvGrpSpPr>
          <p:cNvPr id="48"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49"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50"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51" name="Button"/>
          <p:cNvSpPr>
            <a:spLocks/>
          </p:cNvSpPr>
          <p:nvPr/>
        </p:nvSpPr>
        <p:spPr bwMode="auto">
          <a:xfrm>
            <a:off x="7171768"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52" name="TextBox 51"/>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53" name="TextBox 52"/>
          <p:cNvSpPr txBox="1"/>
          <p:nvPr/>
        </p:nvSpPr>
        <p:spPr>
          <a:xfrm>
            <a:off x="754998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54" name="TextBox 53"/>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55" name="TextBox 54"/>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56" name="Drop-Down Box" descr="&lt;SmartSettings&gt;&lt;SmartResize enabled=&quot;True&quot; minWidth=&quot;18&quot; minHeight=&quot;7&quot; /&gt;&lt;/SmartSettings&gt;"/>
          <p:cNvGrpSpPr/>
          <p:nvPr>
            <p:custDataLst>
              <p:tags r:id="rId2"/>
            </p:custDataLst>
          </p:nvPr>
        </p:nvGrpSpPr>
        <p:grpSpPr>
          <a:xfrm>
            <a:off x="3367569" y="1156317"/>
            <a:ext cx="828000" cy="216000"/>
            <a:chOff x="595686" y="1270605"/>
            <a:chExt cx="1135065" cy="180000"/>
          </a:xfrm>
          <a:solidFill>
            <a:srgbClr val="FFFFFF"/>
          </a:solidFill>
        </p:grpSpPr>
        <p:sp>
          <p:nvSpPr>
            <p:cNvPr id="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팀 선택</a:t>
              </a:r>
              <a:endParaRPr lang="en-US" sz="900">
                <a:solidFill>
                  <a:srgbClr val="5F5F5F"/>
                </a:solidFill>
                <a:latin typeface="Segoe UI" panose="020B0502040204020203" pitchFamily="34" charset="0"/>
                <a:cs typeface="Segoe UI" panose="020B0502040204020203" pitchFamily="34" charset="0"/>
              </a:endParaRPr>
            </a:p>
          </p:txBody>
        </p:sp>
        <p:sp>
          <p:nvSpPr>
            <p:cNvPr id="58"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9" name="Drop-Down Box" descr="&lt;SmartSettings&gt;&lt;SmartResize enabled=&quot;True&quot; minWidth=&quot;18&quot; minHeight=&quot;7&quot; /&gt;&lt;/SmartSettings&gt;"/>
          <p:cNvGrpSpPr/>
          <p:nvPr>
            <p:custDataLst>
              <p:tags r:id="rId3"/>
            </p:custDataLst>
          </p:nvPr>
        </p:nvGrpSpPr>
        <p:grpSpPr>
          <a:xfrm>
            <a:off x="4264598" y="1156317"/>
            <a:ext cx="828000" cy="216000"/>
            <a:chOff x="595686" y="1270605"/>
            <a:chExt cx="1135065" cy="180000"/>
          </a:xfrm>
          <a:solidFill>
            <a:srgbClr val="FFFFFF"/>
          </a:solidFill>
        </p:grpSpPr>
        <p:sp>
          <p:nvSpPr>
            <p:cNvPr id="6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67" name="Drop-Down Box" descr="&lt;SmartSettings&gt;&lt;SmartResize enabled=&quot;True&quot; minWidth=&quot;18&quot; minHeight=&quot;7&quot; /&gt;&lt;/SmartSettings&gt;"/>
          <p:cNvGrpSpPr/>
          <p:nvPr>
            <p:custDataLst>
              <p:tags r:id="rId4"/>
            </p:custDataLst>
          </p:nvPr>
        </p:nvGrpSpPr>
        <p:grpSpPr>
          <a:xfrm>
            <a:off x="5161627" y="1156317"/>
            <a:ext cx="1908000" cy="216000"/>
            <a:chOff x="595686" y="1270605"/>
            <a:chExt cx="2615595" cy="180000"/>
          </a:xfrm>
          <a:solidFill>
            <a:srgbClr val="FFFFFF"/>
          </a:solidFill>
        </p:grpSpPr>
        <p:sp>
          <p:nvSpPr>
            <p:cNvPr id="68"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69"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70" name="직사각형 69"/>
          <p:cNvSpPr/>
          <p:nvPr/>
        </p:nvSpPr>
        <p:spPr>
          <a:xfrm>
            <a:off x="222222" y="8304026"/>
            <a:ext cx="3160262" cy="6648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사원정보의 업무등급이 </a:t>
            </a:r>
            <a:r>
              <a:rPr lang="en-US" altLang="ko-KR" sz="1400"/>
              <a:t>“</a:t>
            </a:r>
            <a:r>
              <a:rPr lang="ko-KR" altLang="en-US" sz="1400"/>
              <a:t>팀장</a:t>
            </a:r>
            <a:r>
              <a:rPr lang="en-US" altLang="ko-KR" sz="1400"/>
              <a:t>“ </a:t>
            </a:r>
            <a:r>
              <a:rPr lang="ko-KR" altLang="en-US" sz="1400"/>
              <a:t>이상인 경우만 접근 가능</a:t>
            </a:r>
          </a:p>
        </p:txBody>
      </p:sp>
    </p:spTree>
    <p:extLst>
      <p:ext uri="{BB962C8B-B14F-4D97-AF65-F5344CB8AC3E}">
        <p14:creationId xmlns:p14="http://schemas.microsoft.com/office/powerpoint/2010/main" val="1273575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 </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791085"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197" name="표 196"/>
          <p:cNvGraphicFramePr>
            <a:graphicFrameLocks noGrp="1"/>
          </p:cNvGraphicFramePr>
          <p:nvPr>
            <p:extLst>
              <p:ext uri="{D42A27DB-BD31-4B8C-83A1-F6EECF244321}">
                <p14:modId xmlns:p14="http://schemas.microsoft.com/office/powerpoint/2010/main" val="291219244"/>
              </p:ext>
            </p:extLst>
          </p:nvPr>
        </p:nvGraphicFramePr>
        <p:xfrm>
          <a:off x="2453749" y="1637758"/>
          <a:ext cx="8070226" cy="360319"/>
        </p:xfrm>
        <a:graphic>
          <a:graphicData uri="http://schemas.openxmlformats.org/drawingml/2006/table">
            <a:tbl>
              <a:tblPr firstRow="1" bandRow="1"/>
              <a:tblGrid>
                <a:gridCol w="925790">
                  <a:extLst>
                    <a:ext uri="{9D8B030D-6E8A-4147-A177-3AD203B41FA5}">
                      <a16:colId xmlns="" xmlns:a16="http://schemas.microsoft.com/office/drawing/2014/main" val="20000"/>
                    </a:ext>
                  </a:extLst>
                </a:gridCol>
                <a:gridCol w="7144436">
                  <a:extLst>
                    <a:ext uri="{9D8B030D-6E8A-4147-A177-3AD203B41FA5}">
                      <a16:colId xmlns="" xmlns:a16="http://schemas.microsoft.com/office/drawing/2014/main" val="20001"/>
                    </a:ext>
                  </a:extLst>
                </a:gridCol>
              </a:tblGrid>
              <a:tr h="36031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35" name="Button"/>
          <p:cNvSpPr>
            <a:spLocks/>
          </p:cNvSpPr>
          <p:nvPr/>
        </p:nvSpPr>
        <p:spPr bwMode="auto">
          <a:xfrm>
            <a:off x="5476181" y="1706265"/>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pSp>
        <p:nvGrpSpPr>
          <p:cNvPr id="89" name="Drop-Down Box" descr="&lt;SmartSettings&gt;&lt;SmartResize enabled=&quot;True&quot; minWidth=&quot;18&quot; minHeight=&quot;7&quot; /&gt;&lt;/SmartSettings&gt;"/>
          <p:cNvGrpSpPr/>
          <p:nvPr>
            <p:custDataLst>
              <p:tags r:id="rId1"/>
            </p:custDataLst>
          </p:nvPr>
        </p:nvGrpSpPr>
        <p:grpSpPr>
          <a:xfrm>
            <a:off x="3629637" y="1693565"/>
            <a:ext cx="828000" cy="216000"/>
            <a:chOff x="595686" y="1270605"/>
            <a:chExt cx="1135065" cy="180000"/>
          </a:xfrm>
          <a:solidFill>
            <a:srgbClr val="FFFFFF"/>
          </a:solidFill>
        </p:grpSpPr>
        <p:sp>
          <p:nvSpPr>
            <p:cNvPr id="90"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91"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92" name="Drop-Down Box" descr="&lt;SmartSettings&gt;&lt;SmartResize enabled=&quot;True&quot; minWidth=&quot;18&quot; minHeight=&quot;7&quot; /&gt;&lt;/SmartSettings&gt;"/>
          <p:cNvGrpSpPr/>
          <p:nvPr>
            <p:custDataLst>
              <p:tags r:id="rId2"/>
            </p:custDataLst>
          </p:nvPr>
        </p:nvGrpSpPr>
        <p:grpSpPr>
          <a:xfrm>
            <a:off x="4558076" y="1693565"/>
            <a:ext cx="828000" cy="216000"/>
            <a:chOff x="595686" y="1270605"/>
            <a:chExt cx="1135065" cy="180000"/>
          </a:xfrm>
          <a:solidFill>
            <a:srgbClr val="FFFFFF"/>
          </a:solidFill>
        </p:grpSpPr>
        <p:sp>
          <p:nvSpPr>
            <p:cNvPr id="9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94"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aphicFrame>
        <p:nvGraphicFramePr>
          <p:cNvPr id="117" name="표 116"/>
          <p:cNvGraphicFramePr>
            <a:graphicFrameLocks noGrp="1"/>
          </p:cNvGraphicFramePr>
          <p:nvPr>
            <p:extLst>
              <p:ext uri="{D42A27DB-BD31-4B8C-83A1-F6EECF244321}">
                <p14:modId xmlns:p14="http://schemas.microsoft.com/office/powerpoint/2010/main" val="22559782"/>
              </p:ext>
            </p:extLst>
          </p:nvPr>
        </p:nvGraphicFramePr>
        <p:xfrm>
          <a:off x="2451708" y="2211765"/>
          <a:ext cx="8850702" cy="3257638"/>
        </p:xfrm>
        <a:graphic>
          <a:graphicData uri="http://schemas.openxmlformats.org/drawingml/2006/table">
            <a:tbl>
              <a:tblPr firstRow="1" bandRow="1"/>
              <a:tblGrid>
                <a:gridCol w="376552">
                  <a:extLst>
                    <a:ext uri="{9D8B030D-6E8A-4147-A177-3AD203B41FA5}">
                      <a16:colId xmlns="" xmlns:a16="http://schemas.microsoft.com/office/drawing/2014/main" val="20000"/>
                    </a:ext>
                  </a:extLst>
                </a:gridCol>
                <a:gridCol w="1892596">
                  <a:extLst>
                    <a:ext uri="{9D8B030D-6E8A-4147-A177-3AD203B41FA5}">
                      <a16:colId xmlns="" xmlns:a16="http://schemas.microsoft.com/office/drawing/2014/main" val="20001"/>
                    </a:ext>
                  </a:extLst>
                </a:gridCol>
                <a:gridCol w="531628">
                  <a:extLst>
                    <a:ext uri="{9D8B030D-6E8A-4147-A177-3AD203B41FA5}">
                      <a16:colId xmlns="" xmlns:a16="http://schemas.microsoft.com/office/drawing/2014/main" val="20005"/>
                    </a:ext>
                  </a:extLst>
                </a:gridCol>
                <a:gridCol w="2424223">
                  <a:extLst>
                    <a:ext uri="{9D8B030D-6E8A-4147-A177-3AD203B41FA5}">
                      <a16:colId xmlns="" xmlns:a16="http://schemas.microsoft.com/office/drawing/2014/main" val="20002"/>
                    </a:ext>
                  </a:extLst>
                </a:gridCol>
                <a:gridCol w="2115879">
                  <a:extLst>
                    <a:ext uri="{9D8B030D-6E8A-4147-A177-3AD203B41FA5}">
                      <a16:colId xmlns="" xmlns:a16="http://schemas.microsoft.com/office/drawing/2014/main" val="20006"/>
                    </a:ext>
                  </a:extLst>
                </a:gridCol>
                <a:gridCol w="542261">
                  <a:extLst>
                    <a:ext uri="{9D8B030D-6E8A-4147-A177-3AD203B41FA5}">
                      <a16:colId xmlns="" xmlns:a16="http://schemas.microsoft.com/office/drawing/2014/main" val="20003"/>
                    </a:ext>
                  </a:extLst>
                </a:gridCol>
                <a:gridCol w="967563">
                  <a:extLst>
                    <a:ext uri="{9D8B030D-6E8A-4147-A177-3AD203B41FA5}">
                      <a16:colId xmlns="" xmlns:a16="http://schemas.microsoft.com/office/drawing/2014/main" val="20004"/>
                    </a:ext>
                  </a:extLst>
                </a:gridCol>
              </a:tblGrid>
              <a:tr h="362008">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170970">
                <a:tc>
                  <a:txBody>
                    <a:bodyPr/>
                    <a:lstStyle/>
                    <a:p>
                      <a:pPr marL="0" algn="ctr" defTabSz="1280160" rtl="0" eaLnBrk="1" latinLnBrk="1" hangingPunct="1"/>
                      <a:r>
                        <a:rPr lang="en-US"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115570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56896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bl>
          </a:graphicData>
        </a:graphic>
      </p:graphicFrame>
      <p:sp>
        <p:nvSpPr>
          <p:cNvPr id="76" name="사각형 설명선 75"/>
          <p:cNvSpPr/>
          <p:nvPr/>
        </p:nvSpPr>
        <p:spPr>
          <a:xfrm>
            <a:off x="10833463" y="1280587"/>
            <a:ext cx="2120430" cy="647093"/>
          </a:xfrm>
          <a:prstGeom prst="wedgeRectCallout">
            <a:avLst>
              <a:gd name="adj1" fmla="val -62773"/>
              <a:gd name="adj2" fmla="val -4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65" name="직사각형 64">
            <a:extLst>
              <a:ext uri="{FF2B5EF4-FFF2-40B4-BE49-F238E27FC236}">
                <a16:creationId xmlns="" xmlns:a16="http://schemas.microsoft.com/office/drawing/2014/main" id="{8733C555-36CD-E1CD-7069-C65DC4A26207}"/>
              </a:ext>
            </a:extLst>
          </p:cNvPr>
          <p:cNvSpPr/>
          <p:nvPr/>
        </p:nvSpPr>
        <p:spPr>
          <a:xfrm>
            <a:off x="5328212" y="2656234"/>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6" name="직사각형 65">
            <a:extLst>
              <a:ext uri="{FF2B5EF4-FFF2-40B4-BE49-F238E27FC236}">
                <a16:creationId xmlns="" xmlns:a16="http://schemas.microsoft.com/office/drawing/2014/main" id="{8733C555-36CD-E1CD-7069-C65DC4A26207}"/>
              </a:ext>
            </a:extLst>
          </p:cNvPr>
          <p:cNvSpPr/>
          <p:nvPr/>
        </p:nvSpPr>
        <p:spPr>
          <a:xfrm>
            <a:off x="10426125" y="2650907"/>
            <a:ext cx="7829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2" name="직사각형 71">
            <a:extLst>
              <a:ext uri="{FF2B5EF4-FFF2-40B4-BE49-F238E27FC236}">
                <a16:creationId xmlns="" xmlns:a16="http://schemas.microsoft.com/office/drawing/2014/main" id="{8733C555-36CD-E1CD-7069-C65DC4A26207}"/>
              </a:ext>
            </a:extLst>
          </p:cNvPr>
          <p:cNvSpPr/>
          <p:nvPr/>
        </p:nvSpPr>
        <p:spPr>
          <a:xfrm>
            <a:off x="7754692" y="2650907"/>
            <a:ext cx="1928428"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파악</a:t>
            </a:r>
          </a:p>
        </p:txBody>
      </p:sp>
      <p:sp>
        <p:nvSpPr>
          <p:cNvPr id="78" name="직사각형 77">
            <a:extLst>
              <a:ext uri="{FF2B5EF4-FFF2-40B4-BE49-F238E27FC236}">
                <a16:creationId xmlns="" xmlns:a16="http://schemas.microsoft.com/office/drawing/2014/main" id="{8733C555-36CD-E1CD-7069-C65DC4A26207}"/>
              </a:ext>
            </a:extLst>
          </p:cNvPr>
          <p:cNvSpPr/>
          <p:nvPr/>
        </p:nvSpPr>
        <p:spPr>
          <a:xfrm>
            <a:off x="5328212" y="3806125"/>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79" name="직사각형 78">
            <a:extLst>
              <a:ext uri="{FF2B5EF4-FFF2-40B4-BE49-F238E27FC236}">
                <a16:creationId xmlns="" xmlns:a16="http://schemas.microsoft.com/office/drawing/2014/main" id="{8733C555-36CD-E1CD-7069-C65DC4A26207}"/>
              </a:ext>
            </a:extLst>
          </p:cNvPr>
          <p:cNvSpPr/>
          <p:nvPr/>
        </p:nvSpPr>
        <p:spPr>
          <a:xfrm>
            <a:off x="10426125" y="3800798"/>
            <a:ext cx="78298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0" name="직사각형 79">
            <a:extLst>
              <a:ext uri="{FF2B5EF4-FFF2-40B4-BE49-F238E27FC236}">
                <a16:creationId xmlns="" xmlns:a16="http://schemas.microsoft.com/office/drawing/2014/main" id="{8733C555-36CD-E1CD-7069-C65DC4A26207}"/>
              </a:ext>
            </a:extLst>
          </p:cNvPr>
          <p:cNvSpPr/>
          <p:nvPr/>
        </p:nvSpPr>
        <p:spPr>
          <a:xfrm>
            <a:off x="7754692" y="3800798"/>
            <a:ext cx="1928428"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81" name="직사각형 80">
            <a:extLst>
              <a:ext uri="{FF2B5EF4-FFF2-40B4-BE49-F238E27FC236}">
                <a16:creationId xmlns="" xmlns:a16="http://schemas.microsoft.com/office/drawing/2014/main" id="{8733C555-36CD-E1CD-7069-C65DC4A26207}"/>
              </a:ext>
            </a:extLst>
          </p:cNvPr>
          <p:cNvSpPr/>
          <p:nvPr/>
        </p:nvSpPr>
        <p:spPr>
          <a:xfrm>
            <a:off x="5328212" y="4979980"/>
            <a:ext cx="2268000"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2" name="직사각형 81">
            <a:extLst>
              <a:ext uri="{FF2B5EF4-FFF2-40B4-BE49-F238E27FC236}">
                <a16:creationId xmlns="" xmlns:a16="http://schemas.microsoft.com/office/drawing/2014/main" id="{8733C555-36CD-E1CD-7069-C65DC4A26207}"/>
              </a:ext>
            </a:extLst>
          </p:cNvPr>
          <p:cNvSpPr/>
          <p:nvPr/>
        </p:nvSpPr>
        <p:spPr>
          <a:xfrm>
            <a:off x="10426125" y="4974653"/>
            <a:ext cx="782987"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직사각형 82">
            <a:extLst>
              <a:ext uri="{FF2B5EF4-FFF2-40B4-BE49-F238E27FC236}">
                <a16:creationId xmlns="" xmlns:a16="http://schemas.microsoft.com/office/drawing/2014/main" id="{8733C555-36CD-E1CD-7069-C65DC4A26207}"/>
              </a:ext>
            </a:extLst>
          </p:cNvPr>
          <p:cNvSpPr/>
          <p:nvPr/>
        </p:nvSpPr>
        <p:spPr>
          <a:xfrm>
            <a:off x="7754692" y="4974653"/>
            <a:ext cx="1928428"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Button"/>
          <p:cNvSpPr>
            <a:spLocks/>
          </p:cNvSpPr>
          <p:nvPr/>
        </p:nvSpPr>
        <p:spPr bwMode="auto">
          <a:xfrm>
            <a:off x="9866722" y="1706265"/>
            <a:ext cx="565535"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삭제</a:t>
            </a:r>
            <a:endParaRPr lang="en-US" sz="900">
              <a:solidFill>
                <a:schemeClr val="bg1"/>
              </a:solidFill>
              <a:latin typeface="Segoe UI" panose="020B0502040204020203" pitchFamily="34" charset="0"/>
              <a:cs typeface="Segoe UI" panose="020B0502040204020203" pitchFamily="34" charset="0"/>
            </a:endParaRPr>
          </a:p>
        </p:txBody>
      </p:sp>
      <p:sp>
        <p:nvSpPr>
          <p:cNvPr id="74" name="사각형 설명선 73"/>
          <p:cNvSpPr/>
          <p:nvPr/>
        </p:nvSpPr>
        <p:spPr>
          <a:xfrm>
            <a:off x="561773" y="5499457"/>
            <a:ext cx="2081524" cy="1499824"/>
          </a:xfrm>
          <a:prstGeom prst="wedgeRectCallout">
            <a:avLst>
              <a:gd name="adj1" fmla="val 61115"/>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팀원의 개인별 주간업무보고에서 작성한  </a:t>
            </a:r>
            <a:r>
              <a:rPr lang="en-US" altLang="ko-KR" sz="1200"/>
              <a:t>TASK</a:t>
            </a:r>
            <a:r>
              <a:rPr lang="ko-KR" altLang="en-US" sz="1200"/>
              <a:t>별 실적과 계획을 자동 표출함</a:t>
            </a:r>
            <a:endParaRPr lang="en-US" altLang="ko-KR" sz="1200"/>
          </a:p>
          <a:p>
            <a:r>
              <a:rPr lang="en-US" altLang="ko-KR" sz="1200"/>
              <a:t>- </a:t>
            </a:r>
            <a:r>
              <a:rPr lang="ko-KR" altLang="en-US" sz="1200"/>
              <a:t>정렬순서는 프로젝트 순</a:t>
            </a:r>
            <a:endParaRPr lang="en-US" altLang="ko-KR" sz="1200"/>
          </a:p>
          <a:p>
            <a:r>
              <a:rPr lang="en-US" altLang="ko-KR" sz="1200"/>
              <a:t>- TASK</a:t>
            </a:r>
            <a:r>
              <a:rPr lang="ko-KR" altLang="en-US" sz="1200"/>
              <a:t>별 업무보고 </a:t>
            </a:r>
            <a:r>
              <a:rPr lang="ko-KR" altLang="en-US" sz="1200" err="1"/>
              <a:t>제외시</a:t>
            </a:r>
            <a:r>
              <a:rPr lang="ko-KR" altLang="en-US" sz="1200"/>
              <a:t> 해당 </a:t>
            </a:r>
            <a:r>
              <a:rPr lang="en-US" altLang="ko-KR" sz="1200"/>
              <a:t>TASK</a:t>
            </a:r>
            <a:r>
              <a:rPr lang="ko-KR" altLang="en-US" sz="1200"/>
              <a:t> 삭제 가능</a:t>
            </a:r>
            <a:endParaRPr lang="en-US" altLang="ko-KR" sz="1200"/>
          </a:p>
          <a:p>
            <a:r>
              <a:rPr lang="en-US" altLang="ko-KR" sz="1200"/>
              <a:t>- </a:t>
            </a:r>
            <a:r>
              <a:rPr lang="ko-KR" altLang="en-US" sz="1200"/>
              <a:t>동일한 프로젝트인 경우 셀을 자동 </a:t>
            </a:r>
            <a:r>
              <a:rPr lang="ko-KR" altLang="en-US" sz="1200" err="1"/>
              <a:t>머지한다</a:t>
            </a:r>
            <a:r>
              <a:rPr lang="en-US" altLang="ko-KR" sz="1200"/>
              <a:t>.</a:t>
            </a:r>
            <a:endParaRPr lang="ko-KR" altLang="en-US" sz="1200"/>
          </a:p>
        </p:txBody>
      </p:sp>
      <p:sp>
        <p:nvSpPr>
          <p:cNvPr id="77"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84" name="직사각형 83">
            <a:extLst>
              <a:ext uri="{FF2B5EF4-FFF2-40B4-BE49-F238E27FC236}">
                <a16:creationId xmlns="" xmlns:a16="http://schemas.microsoft.com/office/drawing/2014/main" id="{86ED7606-CEF6-AD2E-79AA-F9D5FA3923BD}"/>
              </a:ext>
            </a:extLst>
          </p:cNvPr>
          <p:cNvSpPr/>
          <p:nvPr/>
        </p:nvSpPr>
        <p:spPr>
          <a:xfrm>
            <a:off x="8093128" y="1697118"/>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85"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98" name="TextBox 97"/>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99" name="직사각형 98"/>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00" name="직선 연결선 99"/>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13" name="직사각형 112"/>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14" name="TextBox 113"/>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15" name="직사각형 114"/>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4" name="직사각형 43">
            <a:extLst>
              <a:ext uri="{FF2B5EF4-FFF2-40B4-BE49-F238E27FC236}">
                <a16:creationId xmlns="" xmlns:a16="http://schemas.microsoft.com/office/drawing/2014/main" id="{8733C555-36CD-E1CD-7069-C65DC4A26207}"/>
              </a:ext>
            </a:extLst>
          </p:cNvPr>
          <p:cNvSpPr/>
          <p:nvPr/>
        </p:nvSpPr>
        <p:spPr>
          <a:xfrm>
            <a:off x="9869580" y="29996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직사각형 44">
            <a:extLst>
              <a:ext uri="{FF2B5EF4-FFF2-40B4-BE49-F238E27FC236}">
                <a16:creationId xmlns="" xmlns:a16="http://schemas.microsoft.com/office/drawing/2014/main" id="{8733C555-36CD-E1CD-7069-C65DC4A26207}"/>
              </a:ext>
            </a:extLst>
          </p:cNvPr>
          <p:cNvSpPr/>
          <p:nvPr/>
        </p:nvSpPr>
        <p:spPr>
          <a:xfrm>
            <a:off x="9869580" y="41508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6" name="직사각형 45">
            <a:extLst>
              <a:ext uri="{FF2B5EF4-FFF2-40B4-BE49-F238E27FC236}">
                <a16:creationId xmlns="" xmlns:a16="http://schemas.microsoft.com/office/drawing/2014/main" id="{8733C555-36CD-E1CD-7069-C65DC4A26207}"/>
              </a:ext>
            </a:extLst>
          </p:cNvPr>
          <p:cNvSpPr/>
          <p:nvPr/>
        </p:nvSpPr>
        <p:spPr>
          <a:xfrm>
            <a:off x="9869580" y="5031479"/>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2598851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팀별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팀별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84719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팀별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8"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95"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25"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6"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128" name="Text Box"/>
          <p:cNvSpPr/>
          <p:nvPr/>
        </p:nvSpPr>
        <p:spPr>
          <a:xfrm>
            <a:off x="3106741" y="1569749"/>
            <a:ext cx="6156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 </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1" name="직사각형 180"/>
          <p:cNvSpPr/>
          <p:nvPr/>
        </p:nvSpPr>
        <p:spPr>
          <a:xfrm>
            <a:off x="2449462" y="1549873"/>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182" name="Rectangle"/>
          <p:cNvSpPr/>
          <p:nvPr/>
        </p:nvSpPr>
        <p:spPr>
          <a:xfrm>
            <a:off x="2451556" y="1845250"/>
            <a:ext cx="7056946" cy="733071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aphicFrame>
        <p:nvGraphicFramePr>
          <p:cNvPr id="196" name="표 195"/>
          <p:cNvGraphicFramePr>
            <a:graphicFrameLocks noGrp="1"/>
          </p:cNvGraphicFramePr>
          <p:nvPr>
            <p:extLst>
              <p:ext uri="{D42A27DB-BD31-4B8C-83A1-F6EECF244321}">
                <p14:modId xmlns:p14="http://schemas.microsoft.com/office/powerpoint/2010/main" val="3983656265"/>
              </p:ext>
            </p:extLst>
          </p:nvPr>
        </p:nvGraphicFramePr>
        <p:xfrm>
          <a:off x="2489216" y="7186115"/>
          <a:ext cx="6965091" cy="735611"/>
        </p:xfrm>
        <a:graphic>
          <a:graphicData uri="http://schemas.openxmlformats.org/drawingml/2006/table">
            <a:tbl>
              <a:tblPr firstRow="1" bandRow="1"/>
              <a:tblGrid>
                <a:gridCol w="995013">
                  <a:extLst>
                    <a:ext uri="{9D8B030D-6E8A-4147-A177-3AD203B41FA5}">
                      <a16:colId xmlns="" xmlns:a16="http://schemas.microsoft.com/office/drawing/2014/main" val="20000"/>
                    </a:ext>
                  </a:extLst>
                </a:gridCol>
                <a:gridCol w="995013">
                  <a:extLst>
                    <a:ext uri="{9D8B030D-6E8A-4147-A177-3AD203B41FA5}">
                      <a16:colId xmlns="" xmlns:a16="http://schemas.microsoft.com/office/drawing/2014/main" val="20001"/>
                    </a:ext>
                  </a:extLst>
                </a:gridCol>
                <a:gridCol w="995013">
                  <a:extLst>
                    <a:ext uri="{9D8B030D-6E8A-4147-A177-3AD203B41FA5}">
                      <a16:colId xmlns="" xmlns:a16="http://schemas.microsoft.com/office/drawing/2014/main" val="20002"/>
                    </a:ext>
                  </a:extLst>
                </a:gridCol>
                <a:gridCol w="995013">
                  <a:extLst>
                    <a:ext uri="{9D8B030D-6E8A-4147-A177-3AD203B41FA5}">
                      <a16:colId xmlns="" xmlns:a16="http://schemas.microsoft.com/office/drawing/2014/main" val="20003"/>
                    </a:ext>
                  </a:extLst>
                </a:gridCol>
                <a:gridCol w="995013">
                  <a:extLst>
                    <a:ext uri="{9D8B030D-6E8A-4147-A177-3AD203B41FA5}">
                      <a16:colId xmlns="" xmlns:a16="http://schemas.microsoft.com/office/drawing/2014/main" val="20004"/>
                    </a:ext>
                  </a:extLst>
                </a:gridCol>
                <a:gridCol w="995013">
                  <a:extLst>
                    <a:ext uri="{9D8B030D-6E8A-4147-A177-3AD203B41FA5}">
                      <a16:colId xmlns="" xmlns:a16="http://schemas.microsoft.com/office/drawing/2014/main" val="20005"/>
                    </a:ext>
                  </a:extLst>
                </a:gridCol>
                <a:gridCol w="995013">
                  <a:extLst>
                    <a:ext uri="{9D8B030D-6E8A-4147-A177-3AD203B41FA5}">
                      <a16:colId xmlns="" xmlns:a16="http://schemas.microsoft.com/office/drawing/2014/main" val="20006"/>
                    </a:ext>
                  </a:extLst>
                </a:gridCol>
              </a:tblGrid>
              <a:tr h="21883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4/9)</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(4/10)</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(4/11)</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(4/12)</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(4/13)</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(4/14)</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(4/15)</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495523">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외근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출장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 </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graphicFrame>
        <p:nvGraphicFramePr>
          <p:cNvPr id="202" name="표 201"/>
          <p:cNvGraphicFramePr>
            <a:graphicFrameLocks noGrp="1"/>
          </p:cNvGraphicFramePr>
          <p:nvPr>
            <p:extLst>
              <p:ext uri="{D42A27DB-BD31-4B8C-83A1-F6EECF244321}">
                <p14:modId xmlns:p14="http://schemas.microsoft.com/office/powerpoint/2010/main" val="4045065482"/>
              </p:ext>
            </p:extLst>
          </p:nvPr>
        </p:nvGraphicFramePr>
        <p:xfrm>
          <a:off x="2542556" y="3457913"/>
          <a:ext cx="6911754" cy="3678172"/>
        </p:xfrm>
        <a:graphic>
          <a:graphicData uri="http://schemas.openxmlformats.org/drawingml/2006/table">
            <a:tbl>
              <a:tblPr firstRow="1" bandRow="1"/>
              <a:tblGrid>
                <a:gridCol w="1145153">
                  <a:extLst>
                    <a:ext uri="{9D8B030D-6E8A-4147-A177-3AD203B41FA5}">
                      <a16:colId xmlns="" xmlns:a16="http://schemas.microsoft.com/office/drawing/2014/main" val="20001"/>
                    </a:ext>
                  </a:extLst>
                </a:gridCol>
                <a:gridCol w="548885">
                  <a:extLst>
                    <a:ext uri="{9D8B030D-6E8A-4147-A177-3AD203B41FA5}">
                      <a16:colId xmlns="" xmlns:a16="http://schemas.microsoft.com/office/drawing/2014/main" val="20005"/>
                    </a:ext>
                  </a:extLst>
                </a:gridCol>
                <a:gridCol w="2086262">
                  <a:extLst>
                    <a:ext uri="{9D8B030D-6E8A-4147-A177-3AD203B41FA5}">
                      <a16:colId xmlns="" xmlns:a16="http://schemas.microsoft.com/office/drawing/2014/main" val="20002"/>
                    </a:ext>
                  </a:extLst>
                </a:gridCol>
                <a:gridCol w="1534604">
                  <a:extLst>
                    <a:ext uri="{9D8B030D-6E8A-4147-A177-3AD203B41FA5}">
                      <a16:colId xmlns="" xmlns:a16="http://schemas.microsoft.com/office/drawing/2014/main" val="20006"/>
                    </a:ext>
                  </a:extLst>
                </a:gridCol>
                <a:gridCol w="534692">
                  <a:extLst>
                    <a:ext uri="{9D8B030D-6E8A-4147-A177-3AD203B41FA5}">
                      <a16:colId xmlns="" xmlns:a16="http://schemas.microsoft.com/office/drawing/2014/main" val="20003"/>
                    </a:ext>
                  </a:extLst>
                </a:gridCol>
                <a:gridCol w="531079">
                  <a:extLst>
                    <a:ext uri="{9D8B030D-6E8A-4147-A177-3AD203B41FA5}">
                      <a16:colId xmlns="" xmlns:a16="http://schemas.microsoft.com/office/drawing/2014/main" val="20004"/>
                    </a:ext>
                  </a:extLst>
                </a:gridCol>
                <a:gridCol w="531079">
                  <a:extLst>
                    <a:ext uri="{9D8B030D-6E8A-4147-A177-3AD203B41FA5}">
                      <a16:colId xmlns="" xmlns:a16="http://schemas.microsoft.com/office/drawing/2014/main" val="20007"/>
                    </a:ext>
                  </a:extLst>
                </a:gridCol>
              </a:tblGrid>
              <a:tr h="26027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작업자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04336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043368">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25782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57820">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80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203" name="사각형 설명선 202"/>
          <p:cNvSpPr/>
          <p:nvPr/>
        </p:nvSpPr>
        <p:spPr>
          <a:xfrm>
            <a:off x="250379" y="5941488"/>
            <a:ext cx="2054722" cy="1151176"/>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팀별의 저장된 주간업무 보고서를 표출</a:t>
            </a:r>
            <a:endParaRPr lang="en-US" altLang="ko-KR" sz="1400"/>
          </a:p>
          <a:p>
            <a:r>
              <a:rPr lang="en-US" altLang="ko-KR" sz="1400"/>
              <a:t>- </a:t>
            </a:r>
            <a:r>
              <a:rPr lang="ko-KR" altLang="en-US" sz="1400"/>
              <a:t>동일한 프로젝트는 셀을 자동으로 병합하여 표출</a:t>
            </a:r>
          </a:p>
        </p:txBody>
      </p:sp>
      <p:sp>
        <p:nvSpPr>
          <p:cNvPr id="204" name="TextBox 203"/>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05" name="TextBox 204"/>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06" name="직사각형 205"/>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07" name="직선 연결선 206"/>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09" name="직사각형 208"/>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210" name="TextBox 209"/>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11" name="직사각형 210"/>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p:cNvSpPr/>
          <p:nvPr/>
        </p:nvSpPr>
        <p:spPr>
          <a:xfrm>
            <a:off x="9622349" y="161547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직사각형 135"/>
          <p:cNvSpPr/>
          <p:nvPr/>
        </p:nvSpPr>
        <p:spPr>
          <a:xfrm>
            <a:off x="9535886" y="5074071"/>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직사각형 136"/>
          <p:cNvSpPr/>
          <p:nvPr/>
        </p:nvSpPr>
        <p:spPr>
          <a:xfrm>
            <a:off x="9640349" y="5290762"/>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Button"/>
          <p:cNvSpPr>
            <a:spLocks/>
          </p:cNvSpPr>
          <p:nvPr/>
        </p:nvSpPr>
        <p:spPr bwMode="auto">
          <a:xfrm>
            <a:off x="11182368" y="5741876"/>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60" name="그림 159"/>
          <p:cNvPicPr>
            <a:picLocks noChangeAspect="1"/>
          </p:cNvPicPr>
          <p:nvPr/>
        </p:nvPicPr>
        <p:blipFill rotWithShape="1">
          <a:blip r:embed="rId3"/>
          <a:srcRect l="86345" t="44723" r="10871" b="49564"/>
          <a:stretch/>
        </p:blipFill>
        <p:spPr>
          <a:xfrm>
            <a:off x="9808945" y="5360752"/>
            <a:ext cx="400148" cy="414968"/>
          </a:xfrm>
          <a:prstGeom prst="rect">
            <a:avLst/>
          </a:prstGeom>
        </p:spPr>
      </p:pic>
      <p:sp>
        <p:nvSpPr>
          <p:cNvPr id="161" name="직사각형 160"/>
          <p:cNvSpPr/>
          <p:nvPr/>
        </p:nvSpPr>
        <p:spPr>
          <a:xfrm>
            <a:off x="10252880" y="5383236"/>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62" name="그룹 161"/>
          <p:cNvGrpSpPr/>
          <p:nvPr/>
        </p:nvGrpSpPr>
        <p:grpSpPr>
          <a:xfrm>
            <a:off x="9632333" y="1906794"/>
            <a:ext cx="2016000" cy="1643095"/>
            <a:chOff x="8306238" y="2134761"/>
            <a:chExt cx="2016000" cy="1643095"/>
          </a:xfrm>
        </p:grpSpPr>
        <p:sp>
          <p:nvSpPr>
            <p:cNvPr id="163" name="직사각형 162"/>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5" name="직사각형 164"/>
            <p:cNvSpPr/>
            <p:nvPr/>
          </p:nvSpPr>
          <p:spPr>
            <a:xfrm>
              <a:off x="8409163" y="2453188"/>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p:cNvSpPr/>
            <p:nvPr/>
          </p:nvSpPr>
          <p:spPr>
            <a:xfrm>
              <a:off x="8637465" y="2461225"/>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67" name="Button"/>
            <p:cNvSpPr>
              <a:spLocks/>
            </p:cNvSpPr>
            <p:nvPr/>
          </p:nvSpPr>
          <p:spPr bwMode="auto">
            <a:xfrm>
              <a:off x="9590856" y="2535556"/>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68" name="Button"/>
            <p:cNvSpPr>
              <a:spLocks/>
            </p:cNvSpPr>
            <p:nvPr/>
          </p:nvSpPr>
          <p:spPr bwMode="auto">
            <a:xfrm>
              <a:off x="9885758" y="2535556"/>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pSp>
        <p:nvGrpSpPr>
          <p:cNvPr id="169" name="그룹 168"/>
          <p:cNvGrpSpPr/>
          <p:nvPr/>
        </p:nvGrpSpPr>
        <p:grpSpPr>
          <a:xfrm>
            <a:off x="9518220" y="3656550"/>
            <a:ext cx="2120463" cy="1312833"/>
            <a:chOff x="8180550" y="3648214"/>
            <a:chExt cx="2120463" cy="1312833"/>
          </a:xfrm>
        </p:grpSpPr>
        <p:sp>
          <p:nvSpPr>
            <p:cNvPr id="171" name="직사각형 170"/>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72" name="직사각형 171"/>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74"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77" name="그림 176"/>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178" name="직사각형 177"/>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80" name="Text Box"/>
          <p:cNvSpPr/>
          <p:nvPr/>
        </p:nvSpPr>
        <p:spPr>
          <a:xfrm>
            <a:off x="9632333" y="7112456"/>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83" name="그룹 182"/>
          <p:cNvGrpSpPr/>
          <p:nvPr/>
        </p:nvGrpSpPr>
        <p:grpSpPr>
          <a:xfrm>
            <a:off x="10370245" y="6218756"/>
            <a:ext cx="1272926" cy="210173"/>
            <a:chOff x="8455011" y="5855185"/>
            <a:chExt cx="1117600" cy="228600"/>
          </a:xfrm>
        </p:grpSpPr>
        <p:sp>
          <p:nvSpPr>
            <p:cNvPr id="184"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185"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186" name="그룹 185"/>
          <p:cNvGrpSpPr/>
          <p:nvPr/>
        </p:nvGrpSpPr>
        <p:grpSpPr>
          <a:xfrm>
            <a:off x="10381819" y="6554966"/>
            <a:ext cx="1254210" cy="228600"/>
            <a:chOff x="8470417" y="5855185"/>
            <a:chExt cx="1669353" cy="228600"/>
          </a:xfrm>
        </p:grpSpPr>
        <p:sp>
          <p:nvSpPr>
            <p:cNvPr id="187"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88"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189"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190" name="직사각형 189"/>
          <p:cNvSpPr/>
          <p:nvPr/>
        </p:nvSpPr>
        <p:spPr>
          <a:xfrm>
            <a:off x="9535886" y="6198097"/>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1" name="직사각형 190"/>
          <p:cNvSpPr/>
          <p:nvPr/>
        </p:nvSpPr>
        <p:spPr>
          <a:xfrm>
            <a:off x="9535886" y="6533763"/>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2" name="직사각형 191"/>
          <p:cNvSpPr/>
          <p:nvPr/>
        </p:nvSpPr>
        <p:spPr>
          <a:xfrm>
            <a:off x="9535886" y="6880082"/>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99" name="직사각형 198"/>
          <p:cNvSpPr/>
          <p:nvPr/>
        </p:nvSpPr>
        <p:spPr>
          <a:xfrm>
            <a:off x="9760901" y="2279251"/>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130" name="표 129"/>
          <p:cNvGraphicFramePr>
            <a:graphicFrameLocks noGrp="1"/>
          </p:cNvGraphicFramePr>
          <p:nvPr>
            <p:extLst>
              <p:ext uri="{D42A27DB-BD31-4B8C-83A1-F6EECF244321}">
                <p14:modId xmlns:p14="http://schemas.microsoft.com/office/powerpoint/2010/main" val="2524115716"/>
              </p:ext>
            </p:extLst>
          </p:nvPr>
        </p:nvGraphicFramePr>
        <p:xfrm>
          <a:off x="2518538" y="3045111"/>
          <a:ext cx="6935771" cy="313609"/>
        </p:xfrm>
        <a:graphic>
          <a:graphicData uri="http://schemas.openxmlformats.org/drawingml/2006/table">
            <a:tbl>
              <a:tblPr firstRow="1" bandRow="1"/>
              <a:tblGrid>
                <a:gridCol w="538162">
                  <a:extLst>
                    <a:ext uri="{9D8B030D-6E8A-4147-A177-3AD203B41FA5}">
                      <a16:colId xmlns="" xmlns:a16="http://schemas.microsoft.com/office/drawing/2014/main" val="20000"/>
                    </a:ext>
                  </a:extLst>
                </a:gridCol>
                <a:gridCol w="1325370">
                  <a:extLst>
                    <a:ext uri="{9D8B030D-6E8A-4147-A177-3AD203B41FA5}">
                      <a16:colId xmlns="" xmlns:a16="http://schemas.microsoft.com/office/drawing/2014/main" val="20001"/>
                    </a:ext>
                  </a:extLst>
                </a:gridCol>
                <a:gridCol w="710959">
                  <a:extLst>
                    <a:ext uri="{9D8B030D-6E8A-4147-A177-3AD203B41FA5}">
                      <a16:colId xmlns="" xmlns:a16="http://schemas.microsoft.com/office/drawing/2014/main" val="20002"/>
                    </a:ext>
                  </a:extLst>
                </a:gridCol>
                <a:gridCol w="502627">
                  <a:extLst>
                    <a:ext uri="{9D8B030D-6E8A-4147-A177-3AD203B41FA5}">
                      <a16:colId xmlns="" xmlns:a16="http://schemas.microsoft.com/office/drawing/2014/main" val="20003"/>
                    </a:ext>
                  </a:extLst>
                </a:gridCol>
                <a:gridCol w="761152">
                  <a:extLst>
                    <a:ext uri="{9D8B030D-6E8A-4147-A177-3AD203B41FA5}">
                      <a16:colId xmlns="" xmlns:a16="http://schemas.microsoft.com/office/drawing/2014/main" val="20004"/>
                    </a:ext>
                  </a:extLst>
                </a:gridCol>
                <a:gridCol w="971470">
                  <a:extLst>
                    <a:ext uri="{9D8B030D-6E8A-4147-A177-3AD203B41FA5}">
                      <a16:colId xmlns="" xmlns:a16="http://schemas.microsoft.com/office/drawing/2014/main" val="20005"/>
                    </a:ext>
                  </a:extLst>
                </a:gridCol>
                <a:gridCol w="941424">
                  <a:extLst>
                    <a:ext uri="{9D8B030D-6E8A-4147-A177-3AD203B41FA5}">
                      <a16:colId xmlns="" xmlns:a16="http://schemas.microsoft.com/office/drawing/2014/main" val="20006"/>
                    </a:ext>
                  </a:extLst>
                </a:gridCol>
                <a:gridCol w="1184607">
                  <a:extLst>
                    <a:ext uri="{9D8B030D-6E8A-4147-A177-3AD203B41FA5}">
                      <a16:colId xmlns="" xmlns:a16="http://schemas.microsoft.com/office/drawing/2014/main"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132" name="직사각형 131"/>
          <p:cNvSpPr/>
          <p:nvPr/>
        </p:nvSpPr>
        <p:spPr>
          <a:xfrm>
            <a:off x="2489216" y="2184020"/>
            <a:ext cx="4358151" cy="584775"/>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endParaRPr lang="en-US" altLang="ko-KR" sz="1600">
              <a:latin typeface="나눔고딕" panose="020D0604000000000000" pitchFamily="50" charset="-127"/>
              <a:ea typeface="나눔고딕" panose="020D0604000000000000" pitchFamily="50" charset="-127"/>
              <a:cs typeface="Segoe UI" panose="020B0502040204020203" pitchFamily="34" charset="0"/>
            </a:endParaRPr>
          </a:p>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 지진사업</a:t>
            </a:r>
            <a:r>
              <a:rPr lang="en-US" altLang="ko-KR" sz="1600">
                <a:latin typeface="나눔고딕" panose="020D0604000000000000" pitchFamily="50" charset="-127"/>
                <a:ea typeface="나눔고딕" panose="020D0604000000000000" pitchFamily="50" charset="-127"/>
                <a:cs typeface="Segoe UI" panose="020B0502040204020203" pitchFamily="34" charset="0"/>
              </a:rPr>
              <a:t>1</a:t>
            </a:r>
            <a:r>
              <a:rPr lang="ko-KR" altLang="en-US" sz="1600">
                <a:latin typeface="나눔고딕" panose="020D0604000000000000" pitchFamily="50" charset="-127"/>
                <a:ea typeface="나눔고딕" panose="020D0604000000000000" pitchFamily="50" charset="-127"/>
                <a:cs typeface="Segoe UI" panose="020B0502040204020203" pitchFamily="34" charset="0"/>
              </a:rPr>
              <a:t>팀</a:t>
            </a:r>
            <a:r>
              <a:rPr lang="en-US" altLang="ko-KR" sz="1600">
                <a:latin typeface="나눔고딕" panose="020D0604000000000000" pitchFamily="50" charset="-127"/>
                <a:ea typeface="나눔고딕" panose="020D0604000000000000" pitchFamily="50" charset="-127"/>
                <a:cs typeface="Segoe UI" panose="020B0502040204020203" pitchFamily="34" charset="0"/>
              </a:rPr>
              <a:t>_</a:t>
            </a:r>
            <a:r>
              <a:rPr lang="ko-KR" altLang="en-US" sz="1600">
                <a:latin typeface="나눔고딕" panose="020D0604000000000000" pitchFamily="50" charset="-127"/>
                <a:ea typeface="나눔고딕" panose="020D0604000000000000" pitchFamily="50" charset="-127"/>
                <a:cs typeface="Segoe UI" panose="020B0502040204020203" pitchFamily="34" charset="0"/>
              </a:rPr>
              <a:t>홍</a:t>
            </a:r>
            <a:r>
              <a:rPr lang="en-US" altLang="ko-KR" sz="1600">
                <a:latin typeface="나눔고딕" panose="020D0604000000000000" pitchFamily="50" charset="-127"/>
                <a:ea typeface="나눔고딕" panose="020D0604000000000000" pitchFamily="50" charset="-127"/>
                <a:cs typeface="Segoe UI" panose="020B0502040204020203" pitchFamily="34" charset="0"/>
              </a:rPr>
              <a:t>00)</a:t>
            </a:r>
          </a:p>
        </p:txBody>
      </p:sp>
      <p:graphicFrame>
        <p:nvGraphicFramePr>
          <p:cNvPr id="133" name="표 132"/>
          <p:cNvGraphicFramePr>
            <a:graphicFrameLocks noGrp="1"/>
          </p:cNvGraphicFramePr>
          <p:nvPr>
            <p:extLst>
              <p:ext uri="{D42A27DB-BD31-4B8C-83A1-F6EECF244321}">
                <p14:modId xmlns:p14="http://schemas.microsoft.com/office/powerpoint/2010/main" val="2674068265"/>
              </p:ext>
            </p:extLst>
          </p:nvPr>
        </p:nvGraphicFramePr>
        <p:xfrm>
          <a:off x="7018887" y="2077332"/>
          <a:ext cx="2436531" cy="741999"/>
        </p:xfrm>
        <a:graphic>
          <a:graphicData uri="http://schemas.openxmlformats.org/drawingml/2006/table">
            <a:tbl>
              <a:tblPr firstRow="1" bandRow="1"/>
              <a:tblGrid>
                <a:gridCol w="354990">
                  <a:extLst>
                    <a:ext uri="{9D8B030D-6E8A-4147-A177-3AD203B41FA5}">
                      <a16:colId xmlns="" xmlns:a16="http://schemas.microsoft.com/office/drawing/2014/main" val="20001"/>
                    </a:ext>
                  </a:extLst>
                </a:gridCol>
                <a:gridCol w="693847">
                  <a:extLst>
                    <a:ext uri="{9D8B030D-6E8A-4147-A177-3AD203B41FA5}">
                      <a16:colId xmlns="" xmlns:a16="http://schemas.microsoft.com/office/drawing/2014/main" val="20004"/>
                    </a:ext>
                  </a:extLst>
                </a:gridCol>
                <a:gridCol w="693847">
                  <a:extLst>
                    <a:ext uri="{9D8B030D-6E8A-4147-A177-3AD203B41FA5}">
                      <a16:colId xmlns="" xmlns:a16="http://schemas.microsoft.com/office/drawing/2014/main" val="20002"/>
                    </a:ext>
                  </a:extLst>
                </a:gridCol>
                <a:gridCol w="693847">
                  <a:extLst>
                    <a:ext uri="{9D8B030D-6E8A-4147-A177-3AD203B41FA5}">
                      <a16:colId xmlns="" xmlns:a16="http://schemas.microsoft.com/office/drawing/2014/main"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sp>
        <p:nvSpPr>
          <p:cNvPr id="65" name="직사각형 64"/>
          <p:cNvSpPr/>
          <p:nvPr/>
        </p:nvSpPr>
        <p:spPr>
          <a:xfrm>
            <a:off x="2504606" y="8116202"/>
            <a:ext cx="6935776"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sp>
        <p:nvSpPr>
          <p:cNvPr id="66" name="사각형 설명선 65"/>
          <p:cNvSpPr/>
          <p:nvPr/>
        </p:nvSpPr>
        <p:spPr>
          <a:xfrm>
            <a:off x="312333" y="7508350"/>
            <a:ext cx="2054722" cy="1151176"/>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외근</a:t>
            </a:r>
            <a:r>
              <a:rPr lang="en-US" altLang="ko-KR" sz="1400"/>
              <a:t>, </a:t>
            </a:r>
            <a:r>
              <a:rPr lang="ko-KR" altLang="en-US" sz="1400"/>
              <a:t>출장의 결재가 완료가 아닌 경우 </a:t>
            </a:r>
            <a:r>
              <a:rPr lang="en-US" altLang="ko-KR" sz="1400"/>
              <a:t>“</a:t>
            </a:r>
            <a:r>
              <a:rPr lang="ko-KR" altLang="en-US" sz="1400"/>
              <a:t>처리중</a:t>
            </a:r>
            <a:r>
              <a:rPr lang="en-US" altLang="ko-KR" sz="1400"/>
              <a:t>”</a:t>
            </a:r>
            <a:r>
              <a:rPr lang="ko-KR" altLang="en-US" sz="1400"/>
              <a:t>으로 표기</a:t>
            </a:r>
            <a:endParaRPr lang="en-US" altLang="ko-KR" sz="1400"/>
          </a:p>
          <a:p>
            <a:endParaRPr lang="ko-KR" altLang="en-US" sz="1400"/>
          </a:p>
        </p:txBody>
      </p:sp>
    </p:spTree>
    <p:extLst>
      <p:ext uri="{BB962C8B-B14F-4D97-AF65-F5344CB8AC3E}">
        <p14:creationId xmlns:p14="http://schemas.microsoft.com/office/powerpoint/2010/main" val="22272943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r>
              <a:rPr lang="ko-KR" altLang="en-US"/>
              <a:t>부서별 작성한 주간업무보고서 목록</a:t>
            </a:r>
            <a:endParaRPr lang="en-US" altLang="ko-KR"/>
          </a:p>
          <a:p>
            <a:endParaRPr lang="en-US" altLang="ko-KR"/>
          </a:p>
          <a:p>
            <a:r>
              <a:rPr lang="ko-KR" altLang="ko-KR"/>
              <a:t>①</a:t>
            </a:r>
            <a:r>
              <a:rPr lang="en-US" altLang="ko-KR"/>
              <a:t> </a:t>
            </a:r>
            <a:r>
              <a:rPr lang="ko-KR" altLang="en-US"/>
              <a:t>검색 영역으로 임직원 소속부서</a:t>
            </a:r>
            <a:r>
              <a:rPr lang="en-US" altLang="ko-KR"/>
              <a:t>, </a:t>
            </a:r>
            <a:r>
              <a:rPr lang="ko-KR" altLang="en-US"/>
              <a:t>당일 해당 주를 기본으로 검색한다</a:t>
            </a:r>
            <a:r>
              <a:rPr lang="en-US" altLang="ko-KR"/>
              <a:t>.</a:t>
            </a:r>
          </a:p>
          <a:p>
            <a:r>
              <a:rPr lang="ko-KR" altLang="en-US"/>
              <a:t>② 부서별 주간업무보고서 작성 화면으로 이동한다</a:t>
            </a:r>
            <a:r>
              <a:rPr lang="en-US" altLang="ko-KR"/>
              <a:t>.</a:t>
            </a:r>
          </a:p>
          <a:p>
            <a:r>
              <a:rPr lang="ko-KR" altLang="en-US"/>
              <a:t>③ 주간보고 작성 </a:t>
            </a:r>
            <a:r>
              <a:rPr lang="ko-KR" altLang="en-US" err="1"/>
              <a:t>완료시</a:t>
            </a:r>
            <a:r>
              <a:rPr lang="ko-KR" altLang="en-US"/>
              <a:t> </a:t>
            </a:r>
            <a:r>
              <a:rPr lang="en-US" altLang="ko-KR"/>
              <a:t>“</a:t>
            </a:r>
            <a:r>
              <a:rPr lang="ko-KR" altLang="en-US"/>
              <a:t>결재요청</a:t>
            </a:r>
            <a:r>
              <a:rPr lang="en-US" altLang="ko-KR"/>
              <a:t>＂</a:t>
            </a:r>
            <a:r>
              <a:rPr lang="ko-KR" altLang="en-US"/>
              <a:t>을 클릭하여 결재 상신 화면으로 이동한다</a:t>
            </a:r>
            <a:r>
              <a:rPr lang="en-US" altLang="ko-KR"/>
              <a:t>.</a:t>
            </a:r>
          </a:p>
          <a:p>
            <a:r>
              <a:rPr lang="ko-KR" altLang="en-US"/>
              <a:t>④ 결재 완료된 문서에 한하여 </a:t>
            </a:r>
            <a:r>
              <a:rPr lang="en-US" altLang="ko-KR"/>
              <a:t>“</a:t>
            </a:r>
            <a:r>
              <a:rPr lang="ko-KR" altLang="en-US"/>
              <a:t>결재문서</a:t>
            </a:r>
            <a:r>
              <a:rPr lang="en-US" altLang="ko-KR"/>
              <a:t>“ </a:t>
            </a:r>
            <a:r>
              <a:rPr lang="ko-KR" altLang="en-US"/>
              <a:t>클릭하여 결재문서 상세보기 화면으로 이동한다</a:t>
            </a:r>
            <a:r>
              <a:rPr lang="en-US" altLang="ko-KR"/>
              <a:t>.</a:t>
            </a:r>
            <a:endParaRPr lang="ko-KR" altLang="en-US"/>
          </a:p>
          <a:p>
            <a:endParaRPr lang="ko-KR" altLang="en-US"/>
          </a:p>
        </p:txBody>
      </p:sp>
      <p:graphicFrame>
        <p:nvGraphicFramePr>
          <p:cNvPr id="62" name="표 61"/>
          <p:cNvGraphicFramePr>
            <a:graphicFrameLocks noGrp="1"/>
          </p:cNvGraphicFramePr>
          <p:nvPr>
            <p:extLst>
              <p:ext uri="{D42A27DB-BD31-4B8C-83A1-F6EECF244321}">
                <p14:modId xmlns:p14="http://schemas.microsoft.com/office/powerpoint/2010/main" val="3571841668"/>
              </p:ext>
            </p:extLst>
          </p:nvPr>
        </p:nvGraphicFramePr>
        <p:xfrm>
          <a:off x="2465566" y="1803934"/>
          <a:ext cx="7967552" cy="1368166"/>
        </p:xfrm>
        <a:graphic>
          <a:graphicData uri="http://schemas.openxmlformats.org/drawingml/2006/table">
            <a:tbl>
              <a:tblPr firstRow="1" bandRow="1"/>
              <a:tblGrid>
                <a:gridCol w="1829290">
                  <a:extLst>
                    <a:ext uri="{9D8B030D-6E8A-4147-A177-3AD203B41FA5}">
                      <a16:colId xmlns="" xmlns:a16="http://schemas.microsoft.com/office/drawing/2014/main" val="20001"/>
                    </a:ext>
                  </a:extLst>
                </a:gridCol>
                <a:gridCol w="1672190">
                  <a:extLst>
                    <a:ext uri="{9D8B030D-6E8A-4147-A177-3AD203B41FA5}">
                      <a16:colId xmlns="" xmlns:a16="http://schemas.microsoft.com/office/drawing/2014/main" val="20005"/>
                    </a:ext>
                  </a:extLst>
                </a:gridCol>
                <a:gridCol w="996462">
                  <a:extLst>
                    <a:ext uri="{9D8B030D-6E8A-4147-A177-3AD203B41FA5}">
                      <a16:colId xmlns="" xmlns:a16="http://schemas.microsoft.com/office/drawing/2014/main" val="20002"/>
                    </a:ext>
                  </a:extLst>
                </a:gridCol>
                <a:gridCol w="1043354">
                  <a:extLst>
                    <a:ext uri="{9D8B030D-6E8A-4147-A177-3AD203B41FA5}">
                      <a16:colId xmlns="" xmlns:a16="http://schemas.microsoft.com/office/drawing/2014/main" val="20003"/>
                    </a:ext>
                  </a:extLst>
                </a:gridCol>
                <a:gridCol w="1241075">
                  <a:extLst>
                    <a:ext uri="{9D8B030D-6E8A-4147-A177-3AD203B41FA5}">
                      <a16:colId xmlns="" xmlns:a16="http://schemas.microsoft.com/office/drawing/2014/main" val="20006"/>
                    </a:ext>
                  </a:extLst>
                </a:gridCol>
                <a:gridCol w="491182">
                  <a:extLst>
                    <a:ext uri="{9D8B030D-6E8A-4147-A177-3AD203B41FA5}">
                      <a16:colId xmlns="" xmlns:a16="http://schemas.microsoft.com/office/drawing/2014/main" val="20004"/>
                    </a:ext>
                  </a:extLst>
                </a:gridCol>
                <a:gridCol w="693999">
                  <a:extLst>
                    <a:ext uri="{9D8B030D-6E8A-4147-A177-3AD203B41FA5}">
                      <a16:colId xmlns="" xmlns:a16="http://schemas.microsoft.com/office/drawing/2014/main"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작성자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결재상태</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a:t>
                      </a:r>
                      <a:r>
                        <a:rPr lang="en-US" altLang="ko-KR" sz="800" b="0" u="none" kern="1200" baseline="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-02 ~ 2023-04-08)</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2023-04-06</a:t>
                      </a:r>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미제출 </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결재요청</a:t>
                      </a:r>
                      <a:r>
                        <a:rPr lang="en-US" altLang="ko-KR" sz="800" b="0" u="sng"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결재중</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l"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완료</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(2023-04-18)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결재문서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71" name="Header"/>
          <p:cNvSpPr txBox="1"/>
          <p:nvPr/>
        </p:nvSpPr>
        <p:spPr>
          <a:xfrm>
            <a:off x="2381896" y="672234"/>
            <a:ext cx="211942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80" name="TextBox 79"/>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81" name="TextBox 80"/>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82" name="직사각형 81"/>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83" name="직선 연결선 82"/>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85" name="직사각형 84"/>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87" name="TextBox 86"/>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88" name="직사각형 87"/>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39" name="사각형 설명선 38"/>
          <p:cNvSpPr/>
          <p:nvPr/>
        </p:nvSpPr>
        <p:spPr>
          <a:xfrm>
            <a:off x="8663746" y="3381818"/>
            <a:ext cx="1696283" cy="638232"/>
          </a:xfrm>
          <a:prstGeom prst="wedgeRectCallout">
            <a:avLst>
              <a:gd name="adj1" fmla="val 32123"/>
              <a:gd name="adj2" fmla="val -84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결재 </a:t>
            </a:r>
            <a:r>
              <a:rPr lang="ko-KR" altLang="en-US" sz="1200" err="1"/>
              <a:t>완료시</a:t>
            </a:r>
            <a:r>
              <a:rPr lang="ko-KR" altLang="en-US" sz="1200"/>
              <a:t> 클릭하여 결재문서 상세보기</a:t>
            </a:r>
          </a:p>
        </p:txBody>
      </p:sp>
      <p:sp>
        <p:nvSpPr>
          <p:cNvPr id="41" name="Button"/>
          <p:cNvSpPr>
            <a:spLocks/>
          </p:cNvSpPr>
          <p:nvPr/>
        </p:nvSpPr>
        <p:spPr bwMode="auto">
          <a:xfrm>
            <a:off x="9558367" y="1479151"/>
            <a:ext cx="874044"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주간보고 작성</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TextBox 42">
            <a:extLst>
              <a:ext uri="{FF2B5EF4-FFF2-40B4-BE49-F238E27FC236}">
                <a16:creationId xmlns="" xmlns:a16="http://schemas.microsoft.com/office/drawing/2014/main" id="{0BC5A554-C286-DE3B-9CDC-8D3C5667E7D1}"/>
              </a:ext>
            </a:extLst>
          </p:cNvPr>
          <p:cNvSpPr txBox="1"/>
          <p:nvPr/>
        </p:nvSpPr>
        <p:spPr>
          <a:xfrm>
            <a:off x="2391299" y="1480009"/>
            <a:ext cx="1210588" cy="276999"/>
          </a:xfrm>
          <a:prstGeom prst="rect">
            <a:avLst/>
          </a:prstGeom>
          <a:noFill/>
        </p:spPr>
        <p:txBody>
          <a:bodyPr wrap="none" rtlCol="0">
            <a:spAutoFit/>
          </a:bodyPr>
          <a:lstStyle/>
          <a:p>
            <a:pPr algn="ct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a:t>
            </a:r>
            <a:r>
              <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14</a:t>
            </a:r>
            <a:r>
              <a:rPr lang="ko-KR" altLang="en-US"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a:t>
            </a:r>
            <a:endParaRPr lang="en-US" altLang="ko-KR" sz="12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4" name="그림 43"/>
          <p:cNvPicPr>
            <a:picLocks noChangeAspect="1"/>
          </p:cNvPicPr>
          <p:nvPr/>
        </p:nvPicPr>
        <p:blipFill rotWithShape="1">
          <a:blip r:embed="rId9"/>
          <a:srcRect l="47633" t="8694" r="31822" b="87260"/>
          <a:stretch/>
        </p:blipFill>
        <p:spPr>
          <a:xfrm>
            <a:off x="5580180" y="1463346"/>
            <a:ext cx="2200904" cy="270907"/>
          </a:xfrm>
          <a:prstGeom prst="rect">
            <a:avLst/>
          </a:prstGeom>
        </p:spPr>
      </p:pic>
      <p:grpSp>
        <p:nvGrpSpPr>
          <p:cNvPr id="45" name="Drop-Down Box" descr="&lt;SmartSettings&gt;&lt;SmartResize enabled=&quot;True&quot; minWidth=&quot;18&quot; minHeight=&quot;7&quot; /&gt;&lt;/SmartSettings&gt;"/>
          <p:cNvGrpSpPr/>
          <p:nvPr>
            <p:custDataLst>
              <p:tags r:id="rId1"/>
            </p:custDataLst>
          </p:nvPr>
        </p:nvGrpSpPr>
        <p:grpSpPr>
          <a:xfrm>
            <a:off x="2450327" y="1156317"/>
            <a:ext cx="828000" cy="216000"/>
            <a:chOff x="595686" y="1270605"/>
            <a:chExt cx="1135065" cy="180000"/>
          </a:xfrm>
          <a:solidFill>
            <a:srgbClr val="FFFFFF"/>
          </a:solidFill>
        </p:grpSpPr>
        <p:sp>
          <p:nvSpPr>
            <p:cNvPr id="4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부서 선택</a:t>
              </a:r>
              <a:endParaRPr lang="en-US" sz="900">
                <a:solidFill>
                  <a:srgbClr val="5F5F5F"/>
                </a:solidFill>
                <a:latin typeface="Segoe UI" panose="020B0502040204020203" pitchFamily="34" charset="0"/>
                <a:cs typeface="Segoe UI" panose="020B0502040204020203" pitchFamily="34" charset="0"/>
              </a:endParaRPr>
            </a:p>
          </p:txBody>
        </p:sp>
        <p:sp>
          <p:nvSpPr>
            <p:cNvPr id="47"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48" name="Button"/>
          <p:cNvSpPr>
            <a:spLocks/>
          </p:cNvSpPr>
          <p:nvPr/>
        </p:nvSpPr>
        <p:spPr bwMode="auto">
          <a:xfrm>
            <a:off x="6246721" y="1151386"/>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49" name="TextBox 48"/>
          <p:cNvSpPr txBox="1"/>
          <p:nvPr/>
        </p:nvSpPr>
        <p:spPr>
          <a:xfrm>
            <a:off x="9697153" y="1071408"/>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50" name="TextBox 49"/>
          <p:cNvSpPr txBox="1"/>
          <p:nvPr/>
        </p:nvSpPr>
        <p:spPr>
          <a:xfrm>
            <a:off x="6699373" y="104043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①</a:t>
            </a:r>
          </a:p>
        </p:txBody>
      </p:sp>
      <p:sp>
        <p:nvSpPr>
          <p:cNvPr id="51" name="TextBox 50"/>
          <p:cNvSpPr txBox="1"/>
          <p:nvPr/>
        </p:nvSpPr>
        <p:spPr>
          <a:xfrm>
            <a:off x="8941496" y="2052817"/>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③</a:t>
            </a:r>
          </a:p>
        </p:txBody>
      </p:sp>
      <p:sp>
        <p:nvSpPr>
          <p:cNvPr id="52" name="TextBox 51"/>
          <p:cNvSpPr txBox="1"/>
          <p:nvPr/>
        </p:nvSpPr>
        <p:spPr>
          <a:xfrm>
            <a:off x="9383745" y="2764863"/>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④</a:t>
            </a:r>
          </a:p>
        </p:txBody>
      </p:sp>
      <p:grpSp>
        <p:nvGrpSpPr>
          <p:cNvPr id="56" name="Drop-Down Box" descr="&lt;SmartSettings&gt;&lt;SmartResize enabled=&quot;True&quot; minWidth=&quot;18&quot; minHeight=&quot;7&quot; /&gt;&lt;/SmartSettings&gt;"/>
          <p:cNvGrpSpPr/>
          <p:nvPr>
            <p:custDataLst>
              <p:tags r:id="rId2"/>
            </p:custDataLst>
          </p:nvPr>
        </p:nvGrpSpPr>
        <p:grpSpPr>
          <a:xfrm>
            <a:off x="3339551" y="1156317"/>
            <a:ext cx="828000" cy="216000"/>
            <a:chOff x="595686" y="1270605"/>
            <a:chExt cx="1135065" cy="180000"/>
          </a:xfrm>
          <a:solidFill>
            <a:srgbClr val="FFFFFF"/>
          </a:solidFill>
        </p:grpSpPr>
        <p:sp>
          <p:nvSpPr>
            <p:cNvPr id="57"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5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59" name="Drop-Down Box" descr="&lt;SmartSettings&gt;&lt;SmartResize enabled=&quot;True&quot; minWidth=&quot;18&quot; minHeight=&quot;7&quot; /&gt;&lt;/SmartSettings&gt;"/>
          <p:cNvGrpSpPr/>
          <p:nvPr>
            <p:custDataLst>
              <p:tags r:id="rId3"/>
            </p:custDataLst>
          </p:nvPr>
        </p:nvGrpSpPr>
        <p:grpSpPr>
          <a:xfrm>
            <a:off x="4236580" y="1156317"/>
            <a:ext cx="1908000" cy="216000"/>
            <a:chOff x="595686" y="1270605"/>
            <a:chExt cx="2615595" cy="180000"/>
          </a:xfrm>
          <a:solidFill>
            <a:srgbClr val="FFFFFF"/>
          </a:solidFill>
        </p:grpSpPr>
        <p:sp>
          <p:nvSpPr>
            <p:cNvPr id="60" name="Text Box"/>
            <p:cNvSpPr/>
            <p:nvPr/>
          </p:nvSpPr>
          <p:spPr>
            <a:xfrm>
              <a:off x="595686" y="1270605"/>
              <a:ext cx="261559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 </a:t>
              </a:r>
              <a:r>
                <a:rPr lang="en-US" altLang="ko-KR" sz="900">
                  <a:solidFill>
                    <a:srgbClr val="5F5F5F"/>
                  </a:solidFill>
                  <a:latin typeface="Segoe UI" panose="020B0502040204020203" pitchFamily="34" charset="0"/>
                  <a:cs typeface="Segoe UI" panose="020B0502040204020203" pitchFamily="34" charset="0"/>
                </a:rPr>
                <a:t>(2023-04-02~2023-04-08)</a:t>
              </a:r>
              <a:endParaRPr lang="en-US" sz="900">
                <a:solidFill>
                  <a:srgbClr val="5F5F5F"/>
                </a:solidFill>
                <a:latin typeface="Segoe UI" panose="020B0502040204020203" pitchFamily="34" charset="0"/>
                <a:cs typeface="Segoe UI" panose="020B0502040204020203" pitchFamily="34" charset="0"/>
              </a:endParaRPr>
            </a:p>
          </p:txBody>
        </p:sp>
        <p:sp>
          <p:nvSpPr>
            <p:cNvPr id="61"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3009029"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4" name="직사각형 63"/>
          <p:cNvSpPr/>
          <p:nvPr/>
        </p:nvSpPr>
        <p:spPr>
          <a:xfrm>
            <a:off x="222221" y="8304026"/>
            <a:ext cx="3379665" cy="6648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사원정보의 업무등급이 </a:t>
            </a:r>
            <a:r>
              <a:rPr lang="en-US" altLang="ko-KR" sz="1400"/>
              <a:t>“</a:t>
            </a:r>
            <a:r>
              <a:rPr lang="ko-KR" altLang="en-US" sz="1400"/>
              <a:t>부서장</a:t>
            </a:r>
            <a:r>
              <a:rPr lang="en-US" altLang="ko-KR" sz="1400"/>
              <a:t>“ </a:t>
            </a:r>
            <a:r>
              <a:rPr lang="ko-KR" altLang="en-US" sz="1400"/>
              <a:t>이상인 경우만 접근 가능</a:t>
            </a:r>
          </a:p>
        </p:txBody>
      </p:sp>
      <p:sp>
        <p:nvSpPr>
          <p:cNvPr id="38" name="사각형 설명선 37"/>
          <p:cNvSpPr/>
          <p:nvPr/>
        </p:nvSpPr>
        <p:spPr>
          <a:xfrm>
            <a:off x="5691179" y="4675109"/>
            <a:ext cx="2483527" cy="849487"/>
          </a:xfrm>
          <a:prstGeom prst="wedgeRectCallout">
            <a:avLst>
              <a:gd name="adj1" fmla="val 32123"/>
              <a:gd name="adj2" fmla="val -84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양식 다운로드 추가</a:t>
            </a:r>
            <a:endParaRPr lang="en-US" altLang="ko-KR" sz="1200"/>
          </a:p>
          <a:p>
            <a:r>
              <a:rPr lang="ko-KR" altLang="en-US" sz="1200"/>
              <a:t> </a:t>
            </a:r>
            <a:r>
              <a:rPr lang="en-US" altLang="ko-KR" sz="1200"/>
              <a:t>- </a:t>
            </a:r>
            <a:r>
              <a:rPr lang="ko-KR" altLang="en-US" sz="1200"/>
              <a:t>기관별 양식 반영</a:t>
            </a:r>
            <a:endParaRPr lang="en-US" altLang="ko-KR" sz="1200"/>
          </a:p>
          <a:p>
            <a:r>
              <a:rPr lang="ko-KR" altLang="en-US" sz="1200"/>
              <a:t>월간보고서 작성기능 필요</a:t>
            </a:r>
          </a:p>
        </p:txBody>
      </p:sp>
    </p:spTree>
    <p:extLst>
      <p:ext uri="{BB962C8B-B14F-4D97-AF65-F5344CB8AC3E}">
        <p14:creationId xmlns:p14="http://schemas.microsoft.com/office/powerpoint/2010/main" val="2313088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299626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작성하기</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graphicFrame>
        <p:nvGraphicFramePr>
          <p:cNvPr id="64" name="표 63"/>
          <p:cNvGraphicFramePr>
            <a:graphicFrameLocks noGrp="1"/>
          </p:cNvGraphicFramePr>
          <p:nvPr>
            <p:extLst>
              <p:ext uri="{D42A27DB-BD31-4B8C-83A1-F6EECF244321}">
                <p14:modId xmlns:p14="http://schemas.microsoft.com/office/powerpoint/2010/main" val="3198833295"/>
              </p:ext>
            </p:extLst>
          </p:nvPr>
        </p:nvGraphicFramePr>
        <p:xfrm>
          <a:off x="2474325" y="2237329"/>
          <a:ext cx="8955676" cy="3257638"/>
        </p:xfrm>
        <a:graphic>
          <a:graphicData uri="http://schemas.openxmlformats.org/drawingml/2006/table">
            <a:tbl>
              <a:tblPr firstRow="1" bandRow="1"/>
              <a:tblGrid>
                <a:gridCol w="343303">
                  <a:extLst>
                    <a:ext uri="{9D8B030D-6E8A-4147-A177-3AD203B41FA5}">
                      <a16:colId xmlns="" xmlns:a16="http://schemas.microsoft.com/office/drawing/2014/main" val="20000"/>
                    </a:ext>
                  </a:extLst>
                </a:gridCol>
                <a:gridCol w="1945758">
                  <a:extLst>
                    <a:ext uri="{9D8B030D-6E8A-4147-A177-3AD203B41FA5}">
                      <a16:colId xmlns="" xmlns:a16="http://schemas.microsoft.com/office/drawing/2014/main" val="20001"/>
                    </a:ext>
                  </a:extLst>
                </a:gridCol>
                <a:gridCol w="680484">
                  <a:extLst>
                    <a:ext uri="{9D8B030D-6E8A-4147-A177-3AD203B41FA5}">
                      <a16:colId xmlns="" xmlns:a16="http://schemas.microsoft.com/office/drawing/2014/main" val="20005"/>
                    </a:ext>
                  </a:extLst>
                </a:gridCol>
                <a:gridCol w="2424223">
                  <a:extLst>
                    <a:ext uri="{9D8B030D-6E8A-4147-A177-3AD203B41FA5}">
                      <a16:colId xmlns="" xmlns:a16="http://schemas.microsoft.com/office/drawing/2014/main" val="20002"/>
                    </a:ext>
                  </a:extLst>
                </a:gridCol>
                <a:gridCol w="2073349">
                  <a:extLst>
                    <a:ext uri="{9D8B030D-6E8A-4147-A177-3AD203B41FA5}">
                      <a16:colId xmlns="" xmlns:a16="http://schemas.microsoft.com/office/drawing/2014/main" val="20006"/>
                    </a:ext>
                  </a:extLst>
                </a:gridCol>
                <a:gridCol w="614909">
                  <a:extLst>
                    <a:ext uri="{9D8B030D-6E8A-4147-A177-3AD203B41FA5}">
                      <a16:colId xmlns="" xmlns:a16="http://schemas.microsoft.com/office/drawing/2014/main" val="20003"/>
                    </a:ext>
                  </a:extLst>
                </a:gridCol>
                <a:gridCol w="873650">
                  <a:extLst>
                    <a:ext uri="{9D8B030D-6E8A-4147-A177-3AD203B41FA5}">
                      <a16:colId xmlns="" xmlns:a16="http://schemas.microsoft.com/office/drawing/2014/main" val="20004"/>
                    </a:ext>
                  </a:extLst>
                </a:gridCol>
              </a:tblGrid>
              <a:tr h="362008">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1170970">
                <a:tc>
                  <a:txBody>
                    <a:bodyPr/>
                    <a:lstStyle/>
                    <a:p>
                      <a:pPr marL="0" algn="ctr" defTabSz="1280160" rtl="0" eaLnBrk="1" latinLnBrk="1" hangingPunct="1"/>
                      <a:r>
                        <a:rPr lang="en-US"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115570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568960">
                <a:tc>
                  <a:txBody>
                    <a:bodyPr/>
                    <a:lstStyle/>
                    <a:p>
                      <a:pPr marL="0" algn="ctr" defTabSz="1280160" rtl="0" eaLnBrk="1" latinLnBrk="1" hangingPunct="1"/>
                      <a:r>
                        <a:rPr lang="en-US" altLang="ko-KR" sz="10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bl>
          </a:graphicData>
        </a:graphic>
      </p:graphicFrame>
      <p:sp>
        <p:nvSpPr>
          <p:cNvPr id="65" name="직사각형 64">
            <a:extLst>
              <a:ext uri="{FF2B5EF4-FFF2-40B4-BE49-F238E27FC236}">
                <a16:creationId xmlns="" xmlns:a16="http://schemas.microsoft.com/office/drawing/2014/main" id="{8733C555-36CD-E1CD-7069-C65DC4A26207}"/>
              </a:ext>
            </a:extLst>
          </p:cNvPr>
          <p:cNvSpPr/>
          <p:nvPr/>
        </p:nvSpPr>
        <p:spPr>
          <a:xfrm>
            <a:off x="5510323" y="2681798"/>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6" name="직사각형 65">
            <a:extLst>
              <a:ext uri="{FF2B5EF4-FFF2-40B4-BE49-F238E27FC236}">
                <a16:creationId xmlns="" xmlns:a16="http://schemas.microsoft.com/office/drawing/2014/main" id="{8733C555-36CD-E1CD-7069-C65DC4A26207}"/>
              </a:ext>
            </a:extLst>
          </p:cNvPr>
          <p:cNvSpPr/>
          <p:nvPr/>
        </p:nvSpPr>
        <p:spPr>
          <a:xfrm>
            <a:off x="10618865" y="2676471"/>
            <a:ext cx="73670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직사각형 66">
            <a:extLst>
              <a:ext uri="{FF2B5EF4-FFF2-40B4-BE49-F238E27FC236}">
                <a16:creationId xmlns="" xmlns:a16="http://schemas.microsoft.com/office/drawing/2014/main" id="{8733C555-36CD-E1CD-7069-C65DC4A26207}"/>
              </a:ext>
            </a:extLst>
          </p:cNvPr>
          <p:cNvSpPr/>
          <p:nvPr/>
        </p:nvSpPr>
        <p:spPr>
          <a:xfrm>
            <a:off x="7958073" y="2676471"/>
            <a:ext cx="1908649"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파악</a:t>
            </a:r>
          </a:p>
        </p:txBody>
      </p:sp>
      <p:sp>
        <p:nvSpPr>
          <p:cNvPr id="68" name="직사각형 67">
            <a:extLst>
              <a:ext uri="{FF2B5EF4-FFF2-40B4-BE49-F238E27FC236}">
                <a16:creationId xmlns="" xmlns:a16="http://schemas.microsoft.com/office/drawing/2014/main" id="{8733C555-36CD-E1CD-7069-C65DC4A26207}"/>
              </a:ext>
            </a:extLst>
          </p:cNvPr>
          <p:cNvSpPr/>
          <p:nvPr/>
        </p:nvSpPr>
        <p:spPr>
          <a:xfrm>
            <a:off x="5510323" y="3831689"/>
            <a:ext cx="2268000"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p:txBody>
      </p:sp>
      <p:sp>
        <p:nvSpPr>
          <p:cNvPr id="69" name="직사각형 68">
            <a:extLst>
              <a:ext uri="{FF2B5EF4-FFF2-40B4-BE49-F238E27FC236}">
                <a16:creationId xmlns="" xmlns:a16="http://schemas.microsoft.com/office/drawing/2014/main" id="{8733C555-36CD-E1CD-7069-C65DC4A26207}"/>
              </a:ext>
            </a:extLst>
          </p:cNvPr>
          <p:cNvSpPr/>
          <p:nvPr/>
        </p:nvSpPr>
        <p:spPr>
          <a:xfrm>
            <a:off x="10618865" y="3826362"/>
            <a:ext cx="736707"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0" name="직사각형 69">
            <a:extLst>
              <a:ext uri="{FF2B5EF4-FFF2-40B4-BE49-F238E27FC236}">
                <a16:creationId xmlns="" xmlns:a16="http://schemas.microsoft.com/office/drawing/2014/main" id="{8733C555-36CD-E1CD-7069-C65DC4A26207}"/>
              </a:ext>
            </a:extLst>
          </p:cNvPr>
          <p:cNvSpPr/>
          <p:nvPr/>
        </p:nvSpPr>
        <p:spPr>
          <a:xfrm>
            <a:off x="7958073" y="3826362"/>
            <a:ext cx="1908649" cy="1004332"/>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p:txBody>
      </p:sp>
      <p:sp>
        <p:nvSpPr>
          <p:cNvPr id="72" name="직사각형 71">
            <a:extLst>
              <a:ext uri="{FF2B5EF4-FFF2-40B4-BE49-F238E27FC236}">
                <a16:creationId xmlns="" xmlns:a16="http://schemas.microsoft.com/office/drawing/2014/main" id="{8733C555-36CD-E1CD-7069-C65DC4A26207}"/>
              </a:ext>
            </a:extLst>
          </p:cNvPr>
          <p:cNvSpPr/>
          <p:nvPr/>
        </p:nvSpPr>
        <p:spPr>
          <a:xfrm>
            <a:off x="5510323" y="5005544"/>
            <a:ext cx="2268000"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3" name="직사각형 72">
            <a:extLst>
              <a:ext uri="{FF2B5EF4-FFF2-40B4-BE49-F238E27FC236}">
                <a16:creationId xmlns="" xmlns:a16="http://schemas.microsoft.com/office/drawing/2014/main" id="{8733C555-36CD-E1CD-7069-C65DC4A26207}"/>
              </a:ext>
            </a:extLst>
          </p:cNvPr>
          <p:cNvSpPr/>
          <p:nvPr/>
        </p:nvSpPr>
        <p:spPr>
          <a:xfrm>
            <a:off x="10618865" y="5000217"/>
            <a:ext cx="736707"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7" name="직사각형 76">
            <a:extLst>
              <a:ext uri="{FF2B5EF4-FFF2-40B4-BE49-F238E27FC236}">
                <a16:creationId xmlns="" xmlns:a16="http://schemas.microsoft.com/office/drawing/2014/main" id="{8733C555-36CD-E1CD-7069-C65DC4A26207}"/>
              </a:ext>
            </a:extLst>
          </p:cNvPr>
          <p:cNvSpPr/>
          <p:nvPr/>
        </p:nvSpPr>
        <p:spPr>
          <a:xfrm>
            <a:off x="7958073" y="5000217"/>
            <a:ext cx="1908649" cy="3779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aphicFrame>
        <p:nvGraphicFramePr>
          <p:cNvPr id="79" name="표 78"/>
          <p:cNvGraphicFramePr>
            <a:graphicFrameLocks noGrp="1"/>
          </p:cNvGraphicFramePr>
          <p:nvPr>
            <p:extLst>
              <p:ext uri="{D42A27DB-BD31-4B8C-83A1-F6EECF244321}">
                <p14:modId xmlns:p14="http://schemas.microsoft.com/office/powerpoint/2010/main" val="3894380697"/>
              </p:ext>
            </p:extLst>
          </p:nvPr>
        </p:nvGraphicFramePr>
        <p:xfrm>
          <a:off x="2453749" y="1637758"/>
          <a:ext cx="8070226" cy="360319"/>
        </p:xfrm>
        <a:graphic>
          <a:graphicData uri="http://schemas.openxmlformats.org/drawingml/2006/table">
            <a:tbl>
              <a:tblPr firstRow="1" bandRow="1"/>
              <a:tblGrid>
                <a:gridCol w="925790">
                  <a:extLst>
                    <a:ext uri="{9D8B030D-6E8A-4147-A177-3AD203B41FA5}">
                      <a16:colId xmlns="" xmlns:a16="http://schemas.microsoft.com/office/drawing/2014/main" val="20000"/>
                    </a:ext>
                  </a:extLst>
                </a:gridCol>
                <a:gridCol w="7144436">
                  <a:extLst>
                    <a:ext uri="{9D8B030D-6E8A-4147-A177-3AD203B41FA5}">
                      <a16:colId xmlns="" xmlns:a16="http://schemas.microsoft.com/office/drawing/2014/main" val="20001"/>
                    </a:ext>
                  </a:extLst>
                </a:gridCol>
              </a:tblGrid>
              <a:tr h="360319">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 수행일자</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80" name="Button"/>
          <p:cNvSpPr>
            <a:spLocks/>
          </p:cNvSpPr>
          <p:nvPr/>
        </p:nvSpPr>
        <p:spPr bwMode="auto">
          <a:xfrm>
            <a:off x="5476181" y="1706265"/>
            <a:ext cx="828000"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업무 불러오기</a:t>
            </a:r>
            <a:endParaRPr lang="en-US" sz="900">
              <a:solidFill>
                <a:schemeClr val="bg1"/>
              </a:solidFill>
              <a:latin typeface="Segoe UI" panose="020B0502040204020203" pitchFamily="34" charset="0"/>
              <a:cs typeface="Segoe UI" panose="020B0502040204020203" pitchFamily="34" charset="0"/>
            </a:endParaRPr>
          </a:p>
        </p:txBody>
      </p:sp>
      <p:grpSp>
        <p:nvGrpSpPr>
          <p:cNvPr id="81" name="Drop-Down Box" descr="&lt;SmartSettings&gt;&lt;SmartResize enabled=&quot;True&quot; minWidth=&quot;18&quot; minHeight=&quot;7&quot; /&gt;&lt;/SmartSettings&gt;"/>
          <p:cNvGrpSpPr/>
          <p:nvPr>
            <p:custDataLst>
              <p:tags r:id="rId1"/>
            </p:custDataLst>
          </p:nvPr>
        </p:nvGrpSpPr>
        <p:grpSpPr>
          <a:xfrm>
            <a:off x="3629637" y="1693565"/>
            <a:ext cx="828000" cy="216000"/>
            <a:chOff x="595686" y="1270605"/>
            <a:chExt cx="1135065" cy="180000"/>
          </a:xfrm>
          <a:solidFill>
            <a:srgbClr val="FFFFFF"/>
          </a:solidFill>
        </p:grpSpPr>
        <p:sp>
          <p:nvSpPr>
            <p:cNvPr id="82"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2023</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83"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grpSp>
        <p:nvGrpSpPr>
          <p:cNvPr id="84" name="Drop-Down Box" descr="&lt;SmartSettings&gt;&lt;SmartResize enabled=&quot;True&quot; minWidth=&quot;18&quot; minHeight=&quot;7&quot; /&gt;&lt;/SmartSettings&gt;"/>
          <p:cNvGrpSpPr/>
          <p:nvPr>
            <p:custDataLst>
              <p:tags r:id="rId2"/>
            </p:custDataLst>
          </p:nvPr>
        </p:nvGrpSpPr>
        <p:grpSpPr>
          <a:xfrm>
            <a:off x="4558076" y="1693565"/>
            <a:ext cx="828000" cy="216000"/>
            <a:chOff x="595686" y="1270605"/>
            <a:chExt cx="1135065" cy="180000"/>
          </a:xfrm>
          <a:solidFill>
            <a:srgbClr val="FFFFFF"/>
          </a:solidFill>
        </p:grpSpPr>
        <p:sp>
          <p:nvSpPr>
            <p:cNvPr id="85"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14</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sp>
          <p:nvSpPr>
            <p:cNvPr id="87"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88" name="사각형 설명선 87"/>
          <p:cNvSpPr/>
          <p:nvPr/>
        </p:nvSpPr>
        <p:spPr>
          <a:xfrm>
            <a:off x="10833463" y="1280587"/>
            <a:ext cx="2120430" cy="647093"/>
          </a:xfrm>
          <a:prstGeom prst="wedgeRectCallout">
            <a:avLst>
              <a:gd name="adj1" fmla="val -62773"/>
              <a:gd name="adj2" fmla="val -46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t>저장 버튼 클릭시</a:t>
            </a:r>
            <a:endParaRPr lang="en-US" altLang="ko-KR" sz="1200"/>
          </a:p>
          <a:p>
            <a:r>
              <a:rPr lang="en-US" altLang="ko-KR" sz="1200"/>
              <a:t>- </a:t>
            </a:r>
            <a:r>
              <a:rPr lang="ko-KR" altLang="en-US" sz="1200"/>
              <a:t>주간업무 </a:t>
            </a:r>
            <a:r>
              <a:rPr lang="en-US" altLang="ko-KR" sz="1200"/>
              <a:t>DB</a:t>
            </a:r>
            <a:r>
              <a:rPr lang="ko-KR" altLang="en-US" sz="1200"/>
              <a:t>에 없으면 </a:t>
            </a:r>
            <a:r>
              <a:rPr lang="en-US" altLang="ko-KR" sz="1200"/>
              <a:t>insert</a:t>
            </a:r>
          </a:p>
          <a:p>
            <a:r>
              <a:rPr lang="en-US" altLang="ko-KR" sz="1200"/>
              <a:t>- </a:t>
            </a:r>
            <a:r>
              <a:rPr lang="ko-KR" altLang="en-US" sz="1200"/>
              <a:t>있으면 </a:t>
            </a:r>
            <a:r>
              <a:rPr lang="en-US" altLang="ko-KR" sz="1200"/>
              <a:t>update</a:t>
            </a:r>
            <a:endParaRPr lang="ko-KR" altLang="en-US" sz="1200"/>
          </a:p>
        </p:txBody>
      </p:sp>
      <p:sp>
        <p:nvSpPr>
          <p:cNvPr id="98" name="Button"/>
          <p:cNvSpPr>
            <a:spLocks/>
          </p:cNvSpPr>
          <p:nvPr/>
        </p:nvSpPr>
        <p:spPr bwMode="auto">
          <a:xfrm>
            <a:off x="9866722" y="1706265"/>
            <a:ext cx="565535" cy="221415"/>
          </a:xfrm>
          <a:prstGeom prst="roundRect">
            <a:avLst>
              <a:gd name="adj" fmla="val 8776"/>
            </a:avLst>
          </a:prstGeom>
          <a:solidFill>
            <a:schemeClr val="tx1">
              <a:lumMod val="65000"/>
              <a:lumOff val="3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900">
                <a:solidFill>
                  <a:schemeClr val="bg1"/>
                </a:solidFill>
                <a:latin typeface="Segoe UI" panose="020B0502040204020203" pitchFamily="34" charset="0"/>
                <a:cs typeface="Segoe UI" panose="020B0502040204020203" pitchFamily="34" charset="0"/>
              </a:rPr>
              <a:t>삭제</a:t>
            </a:r>
            <a:endParaRPr lang="en-US" sz="900">
              <a:solidFill>
                <a:schemeClr val="bg1"/>
              </a:solidFill>
              <a:latin typeface="Segoe UI" panose="020B0502040204020203" pitchFamily="34" charset="0"/>
              <a:cs typeface="Segoe UI" panose="020B0502040204020203" pitchFamily="34" charset="0"/>
            </a:endParaRPr>
          </a:p>
        </p:txBody>
      </p:sp>
      <p:sp>
        <p:nvSpPr>
          <p:cNvPr id="99" name="Button 1" descr="&lt;SmartSettings&gt;&lt;SmartResize anchorLeft=&quot;None&quot; anchorTop=&quot;None&quot; anchorRight=&quot;Absolute&quot; anchorBottom=&quot;Absolute&quot; /&gt;&lt;/SmartSettings&gt;"/>
          <p:cNvSpPr>
            <a:spLocks/>
          </p:cNvSpPr>
          <p:nvPr>
            <p:custDataLst>
              <p:tags r:id="rId3"/>
            </p:custDataLst>
          </p:nvPr>
        </p:nvSpPr>
        <p:spPr bwMode="auto">
          <a:xfrm>
            <a:off x="9917401" y="1163073"/>
            <a:ext cx="652106" cy="251902"/>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저장</a:t>
            </a:r>
            <a:endParaRPr lang="en-US" sz="900">
              <a:solidFill>
                <a:schemeClr val="bg1"/>
              </a:solidFill>
              <a:effectLst/>
              <a:latin typeface="Segoe UI" panose="020B0502040204020203" pitchFamily="34" charset="0"/>
              <a:cs typeface="Segoe UI" panose="020B0502040204020203" pitchFamily="34" charset="0"/>
            </a:endParaRPr>
          </a:p>
        </p:txBody>
      </p:sp>
      <p:sp>
        <p:nvSpPr>
          <p:cNvPr id="100" name="직사각형 99">
            <a:extLst>
              <a:ext uri="{FF2B5EF4-FFF2-40B4-BE49-F238E27FC236}">
                <a16:creationId xmlns="" xmlns:a16="http://schemas.microsoft.com/office/drawing/2014/main" id="{86ED7606-CEF6-AD2E-79AA-F9D5FA3923BD}"/>
              </a:ext>
            </a:extLst>
          </p:cNvPr>
          <p:cNvSpPr/>
          <p:nvPr/>
        </p:nvSpPr>
        <p:spPr>
          <a:xfrm>
            <a:off x="7950588" y="1692391"/>
            <a:ext cx="1589992" cy="271869"/>
          </a:xfrm>
          <a:prstGeom prst="rect">
            <a:avLst/>
          </a:prstGeom>
        </p:spPr>
        <p:txBody>
          <a:bodyPr wrap="square">
            <a:spAutoFit/>
          </a:bodyPr>
          <a:lstStyle/>
          <a:p>
            <a:pPr algn="r">
              <a:lnSpc>
                <a:spcPts val="1400"/>
              </a:lnSpc>
            </a:pPr>
            <a:r>
              <a:rPr lang="ko-KR" altLang="en-US" sz="800">
                <a:latin typeface="나눔고딕" panose="020D0604000000000000" pitchFamily="50" charset="-127"/>
                <a:ea typeface="나눔고딕" panose="020D0604000000000000" pitchFamily="50" charset="-127"/>
                <a:cs typeface="Segoe UI" panose="020B0502040204020203" pitchFamily="34" charset="0"/>
              </a:rPr>
              <a:t>작성자 </a:t>
            </a: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홍</a:t>
            </a:r>
            <a:r>
              <a:rPr lang="en-US" altLang="ko-KR" sz="800">
                <a:latin typeface="나눔고딕" panose="020D0604000000000000" pitchFamily="50" charset="-127"/>
                <a:ea typeface="나눔고딕" panose="020D0604000000000000" pitchFamily="50" charset="-127"/>
                <a:cs typeface="Segoe UI" panose="020B0502040204020203" pitchFamily="34" charset="0"/>
              </a:rPr>
              <a:t>00 (00 </a:t>
            </a:r>
            <a:r>
              <a:rPr lang="ko-KR" altLang="en-US" sz="800">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a:latin typeface="나눔고딕" panose="020D0604000000000000" pitchFamily="50" charset="-127"/>
                <a:ea typeface="나눔고딕" panose="020D0604000000000000" pitchFamily="50" charset="-127"/>
                <a:cs typeface="Segoe UI" panose="020B0502040204020203" pitchFamily="34" charset="0"/>
              </a:rPr>
              <a:t>)</a:t>
            </a:r>
            <a:endParaRPr lang="en-US" altLang="ko-KR" sz="7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12" name="Button"/>
          <p:cNvSpPr>
            <a:spLocks/>
          </p:cNvSpPr>
          <p:nvPr/>
        </p:nvSpPr>
        <p:spPr bwMode="auto">
          <a:xfrm>
            <a:off x="2451708" y="1065794"/>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113" name="Line"/>
          <p:cNvCxnSpPr>
            <a:cxnSpLocks/>
          </p:cNvCxnSpPr>
          <p:nvPr/>
        </p:nvCxnSpPr>
        <p:spPr bwMode="auto">
          <a:xfrm>
            <a:off x="2480369" y="1424388"/>
            <a:ext cx="8069602" cy="45945"/>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4" name="사각형 설명선 113"/>
          <p:cNvSpPr/>
          <p:nvPr/>
        </p:nvSpPr>
        <p:spPr>
          <a:xfrm>
            <a:off x="1454829" y="5705999"/>
            <a:ext cx="2081524" cy="1239524"/>
          </a:xfrm>
          <a:prstGeom prst="wedgeRectCallout">
            <a:avLst>
              <a:gd name="adj1" fmla="val 31999"/>
              <a:gd name="adj2" fmla="val -66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 </a:t>
            </a:r>
            <a:r>
              <a:rPr lang="ko-KR" altLang="en-US" sz="1200"/>
              <a:t>팀별 주간업무보고에서 작성한  </a:t>
            </a:r>
            <a:r>
              <a:rPr lang="en-US" altLang="ko-KR" sz="1200"/>
              <a:t>TASK</a:t>
            </a:r>
            <a:r>
              <a:rPr lang="ko-KR" altLang="en-US" sz="1200"/>
              <a:t>별 실적과 계획을 자동 표출함</a:t>
            </a:r>
            <a:endParaRPr lang="en-US" altLang="ko-KR" sz="1200"/>
          </a:p>
          <a:p>
            <a:r>
              <a:rPr lang="en-US" altLang="ko-KR" sz="1200"/>
              <a:t>- </a:t>
            </a:r>
            <a:r>
              <a:rPr lang="ko-KR" altLang="en-US" sz="1200"/>
              <a:t>정렬순서는 프로젝트 순</a:t>
            </a:r>
            <a:endParaRPr lang="en-US" altLang="ko-KR" sz="1200"/>
          </a:p>
          <a:p>
            <a:r>
              <a:rPr lang="en-US" altLang="ko-KR" sz="1200"/>
              <a:t>- TASK</a:t>
            </a:r>
            <a:r>
              <a:rPr lang="ko-KR" altLang="en-US" sz="1200"/>
              <a:t>별 업무보고 </a:t>
            </a:r>
            <a:r>
              <a:rPr lang="ko-KR" altLang="en-US" sz="1200" err="1"/>
              <a:t>제외시</a:t>
            </a:r>
            <a:r>
              <a:rPr lang="ko-KR" altLang="en-US" sz="1200"/>
              <a:t> 해당 </a:t>
            </a:r>
            <a:r>
              <a:rPr lang="en-US" altLang="ko-KR" sz="1200"/>
              <a:t>TASK</a:t>
            </a:r>
            <a:r>
              <a:rPr lang="ko-KR" altLang="en-US" sz="1200"/>
              <a:t> 삭제 가능</a:t>
            </a:r>
          </a:p>
        </p:txBody>
      </p:sp>
      <p:sp>
        <p:nvSpPr>
          <p:cNvPr id="115" name="TextBox 114"/>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116" name="TextBox 115"/>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117" name="직사각형 116"/>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18" name="직선 연결선 117"/>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120" name="직사각형 119"/>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21" name="TextBox 120"/>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122" name="직사각형 121"/>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43" name="직사각형 42">
            <a:extLst>
              <a:ext uri="{FF2B5EF4-FFF2-40B4-BE49-F238E27FC236}">
                <a16:creationId xmlns="" xmlns:a16="http://schemas.microsoft.com/office/drawing/2014/main" id="{8733C555-36CD-E1CD-7069-C65DC4A26207}"/>
              </a:ext>
            </a:extLst>
          </p:cNvPr>
          <p:cNvSpPr/>
          <p:nvPr/>
        </p:nvSpPr>
        <p:spPr>
          <a:xfrm>
            <a:off x="10050336" y="29996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4" name="직사각형 43">
            <a:extLst>
              <a:ext uri="{FF2B5EF4-FFF2-40B4-BE49-F238E27FC236}">
                <a16:creationId xmlns="" xmlns:a16="http://schemas.microsoft.com/office/drawing/2014/main" id="{8733C555-36CD-E1CD-7069-C65DC4A26207}"/>
              </a:ext>
            </a:extLst>
          </p:cNvPr>
          <p:cNvSpPr/>
          <p:nvPr/>
        </p:nvSpPr>
        <p:spPr>
          <a:xfrm>
            <a:off x="10050336" y="4150880"/>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5" name="직사각형 44">
            <a:extLst>
              <a:ext uri="{FF2B5EF4-FFF2-40B4-BE49-F238E27FC236}">
                <a16:creationId xmlns="" xmlns:a16="http://schemas.microsoft.com/office/drawing/2014/main" id="{8733C555-36CD-E1CD-7069-C65DC4A26207}"/>
              </a:ext>
            </a:extLst>
          </p:cNvPr>
          <p:cNvSpPr/>
          <p:nvPr/>
        </p:nvSpPr>
        <p:spPr>
          <a:xfrm>
            <a:off x="10050336" y="5031479"/>
            <a:ext cx="396000"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6216167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a:t>000</a:t>
            </a:r>
            <a:endParaRPr lang="ko-KR" altLang="en-US"/>
          </a:p>
        </p:txBody>
      </p:sp>
      <p:sp>
        <p:nvSpPr>
          <p:cNvPr id="7" name="텍스트 개체 틀 6"/>
          <p:cNvSpPr>
            <a:spLocks noGrp="1"/>
          </p:cNvSpPr>
          <p:nvPr>
            <p:ph type="body" sz="quarter" idx="12"/>
          </p:nvPr>
        </p:nvSpPr>
        <p:spPr/>
        <p:txBody>
          <a:bodyPr>
            <a:normAutofit/>
          </a:bodyPr>
          <a:lstStyle/>
          <a:p>
            <a:r>
              <a:rPr lang="ko-KR" altLang="en-US"/>
              <a:t>주간 업무보고</a:t>
            </a:r>
            <a:r>
              <a:rPr lang="en-US" altLang="ko-KR"/>
              <a:t>(</a:t>
            </a:r>
            <a:r>
              <a:rPr lang="ko-KR" altLang="en-US"/>
              <a:t>부서별</a:t>
            </a:r>
            <a:r>
              <a:rPr lang="en-US" altLang="ko-KR"/>
              <a:t>)</a:t>
            </a:r>
            <a:endParaRPr lang="ko-KR" altLang="en-US"/>
          </a:p>
        </p:txBody>
      </p:sp>
      <p:sp>
        <p:nvSpPr>
          <p:cNvPr id="2" name="텍스트 개체 틀 1"/>
          <p:cNvSpPr>
            <a:spLocks noGrp="1"/>
          </p:cNvSpPr>
          <p:nvPr>
            <p:ph type="body" sz="quarter" idx="16"/>
          </p:nvPr>
        </p:nvSpPr>
        <p:spPr/>
        <p:txBody>
          <a:bodyPr anchor="ctr"/>
          <a:lstStyle/>
          <a:p>
            <a:r>
              <a:rPr lang="ko-KR" altLang="en-US"/>
              <a:t>업무보고 </a:t>
            </a:r>
            <a:r>
              <a:rPr lang="en-US" altLang="ko-KR"/>
              <a:t>&gt; </a:t>
            </a:r>
            <a:r>
              <a:rPr lang="ko-KR" altLang="en-US"/>
              <a:t>업무보고함 </a:t>
            </a:r>
            <a:r>
              <a:rPr lang="en-US" altLang="ko-KR"/>
              <a:t>&gt; </a:t>
            </a:r>
            <a:r>
              <a:rPr lang="ko-KR" altLang="en-US"/>
              <a:t>주간 업무보고 </a:t>
            </a:r>
            <a:r>
              <a:rPr lang="en-US" altLang="ko-KR"/>
              <a:t>(</a:t>
            </a:r>
            <a:r>
              <a:rPr lang="ko-KR" altLang="en-US"/>
              <a:t>부서별</a:t>
            </a:r>
            <a:r>
              <a:rPr lang="en-US" altLang="ko-KR"/>
              <a:t>)</a:t>
            </a:r>
            <a:endParaRPr lang="ko-KR" altLang="en-US"/>
          </a:p>
        </p:txBody>
      </p:sp>
      <p:sp>
        <p:nvSpPr>
          <p:cNvPr id="149" name="Header"/>
          <p:cNvSpPr txBox="1"/>
          <p:nvPr/>
        </p:nvSpPr>
        <p:spPr>
          <a:xfrm>
            <a:off x="180133" y="613090"/>
            <a:ext cx="506805"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업무</a:t>
            </a:r>
            <a:endParaRPr lang="en-US" sz="1400">
              <a:solidFill>
                <a:srgbClr val="5F5F5F"/>
              </a:solidFill>
              <a:latin typeface="Segoe UI" panose="020B0502040204020203" pitchFamily="34" charset="0"/>
              <a:cs typeface="Segoe UI" panose="020B0502040204020203" pitchFamily="34" charset="0"/>
            </a:endParaRPr>
          </a:p>
        </p:txBody>
      </p:sp>
      <p:sp>
        <p:nvSpPr>
          <p:cNvPr id="170" name="Chevron Right"/>
          <p:cNvSpPr>
            <a:spLocks noChangeAspect="1"/>
          </p:cNvSpPr>
          <p:nvPr/>
        </p:nvSpPr>
        <p:spPr bwMode="auto">
          <a:xfrm flipH="1">
            <a:off x="1846859" y="634022"/>
            <a:ext cx="90632" cy="164947"/>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맑은 고딕" panose="020F0502020204030204"/>
              <a:ea typeface="+mn-ea"/>
              <a:cs typeface="+mn-cs"/>
            </a:endParaRPr>
          </a:p>
        </p:txBody>
      </p:sp>
      <p:sp>
        <p:nvSpPr>
          <p:cNvPr id="8" name="텍스트 개체 틀 7"/>
          <p:cNvSpPr>
            <a:spLocks noGrp="1"/>
          </p:cNvSpPr>
          <p:nvPr>
            <p:ph type="body" sz="quarter" idx="14"/>
          </p:nvPr>
        </p:nvSpPr>
        <p:spPr/>
        <p:txBody>
          <a:bodyPr/>
          <a:lstStyle/>
          <a:p>
            <a:endParaRPr lang="ko-KR" altLang="en-US"/>
          </a:p>
        </p:txBody>
      </p:sp>
      <p:sp>
        <p:nvSpPr>
          <p:cNvPr id="71" name="Header"/>
          <p:cNvSpPr txBox="1"/>
          <p:nvPr/>
        </p:nvSpPr>
        <p:spPr>
          <a:xfrm>
            <a:off x="2381896" y="672234"/>
            <a:ext cx="3052374"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주간업무보고</a:t>
            </a:r>
            <a:r>
              <a:rPr lang="en-US" altLang="ko-KR" sz="1600">
                <a:solidFill>
                  <a:srgbClr val="5F5F5F"/>
                </a:solidFill>
                <a:latin typeface="Segoe UI" panose="020B0502040204020203" pitchFamily="34" charset="0"/>
                <a:cs typeface="Segoe UI" panose="020B0502040204020203" pitchFamily="34" charset="0"/>
              </a:rPr>
              <a:t>(</a:t>
            </a:r>
            <a:r>
              <a:rPr lang="ko-KR" altLang="en-US" sz="1600">
                <a:solidFill>
                  <a:srgbClr val="5F5F5F"/>
                </a:solidFill>
                <a:latin typeface="Segoe UI" panose="020B0502040204020203" pitchFamily="34" charset="0"/>
                <a:cs typeface="Segoe UI" panose="020B0502040204020203" pitchFamily="34" charset="0"/>
              </a:rPr>
              <a:t>부서별</a:t>
            </a:r>
            <a:r>
              <a:rPr lang="en-US" altLang="ko-KR" sz="1600">
                <a:solidFill>
                  <a:srgbClr val="5F5F5F"/>
                </a:solidFill>
                <a:latin typeface="Segoe UI" panose="020B0502040204020203" pitchFamily="34" charset="0"/>
                <a:cs typeface="Segoe UI" panose="020B0502040204020203" pitchFamily="34" charset="0"/>
              </a:rPr>
              <a:t>) </a:t>
            </a:r>
            <a:r>
              <a:rPr lang="ko-KR" altLang="en-US" sz="1600">
                <a:solidFill>
                  <a:srgbClr val="5F5F5F"/>
                </a:solidFill>
                <a:latin typeface="Segoe UI" panose="020B0502040204020203" pitchFamily="34" charset="0"/>
                <a:cs typeface="Segoe UI" panose="020B0502040204020203" pitchFamily="34" charset="0"/>
              </a:rPr>
              <a:t>결재 요청</a:t>
            </a:r>
            <a:endParaRPr lang="en-US" sz="1400">
              <a:solidFill>
                <a:srgbClr val="5F5F5F"/>
              </a:solidFill>
              <a:latin typeface="Segoe UI" panose="020B0502040204020203" pitchFamily="34" charset="0"/>
              <a:cs typeface="Segoe UI" panose="020B0502040204020203" pitchFamily="34" charset="0"/>
            </a:endParaRPr>
          </a:p>
        </p:txBody>
      </p:sp>
      <p:sp>
        <p:nvSpPr>
          <p:cNvPr id="156" name="Button">
            <a:extLst>
              <a:ext uri="{FF2B5EF4-FFF2-40B4-BE49-F238E27FC236}">
                <a16:creationId xmlns="" xmlns:a16="http://schemas.microsoft.com/office/drawing/2014/main" id="{D4B60815-EAF9-2B86-EF49-63779635CB49}"/>
              </a:ext>
            </a:extLst>
          </p:cNvPr>
          <p:cNvSpPr>
            <a:spLocks/>
          </p:cNvSpPr>
          <p:nvPr/>
        </p:nvSpPr>
        <p:spPr bwMode="auto">
          <a:xfrm>
            <a:off x="285269" y="1153517"/>
            <a:ext cx="1861894" cy="322097"/>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내 업무 추가</a:t>
            </a:r>
            <a:endParaRPr lang="en-US" sz="900">
              <a:solidFill>
                <a:schemeClr val="bg1"/>
              </a:solidFill>
              <a:latin typeface="Segoe UI" panose="020B0502040204020203" pitchFamily="34" charset="0"/>
              <a:cs typeface="Segoe UI" panose="020B0502040204020203" pitchFamily="34" charset="0"/>
            </a:endParaRPr>
          </a:p>
        </p:txBody>
      </p:sp>
      <p:sp>
        <p:nvSpPr>
          <p:cNvPr id="96" name="Button"/>
          <p:cNvSpPr>
            <a:spLocks/>
          </p:cNvSpPr>
          <p:nvPr/>
        </p:nvSpPr>
        <p:spPr bwMode="auto">
          <a:xfrm>
            <a:off x="9858664" y="1082565"/>
            <a:ext cx="701569"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임시저장</a:t>
            </a:r>
            <a:endParaRPr lang="en-US" sz="1200">
              <a:solidFill>
                <a:srgbClr val="5F5F5F"/>
              </a:solidFill>
              <a:latin typeface="Segoe UI" panose="020B0502040204020203" pitchFamily="34" charset="0"/>
              <a:cs typeface="Segoe UI" panose="020B0502040204020203" pitchFamily="34" charset="0"/>
            </a:endParaRPr>
          </a:p>
        </p:txBody>
      </p:sp>
      <p:sp>
        <p:nvSpPr>
          <p:cNvPr id="97" name="Button"/>
          <p:cNvSpPr>
            <a:spLocks/>
          </p:cNvSpPr>
          <p:nvPr/>
        </p:nvSpPr>
        <p:spPr bwMode="auto">
          <a:xfrm>
            <a:off x="2465361" y="1056769"/>
            <a:ext cx="521112" cy="29039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200">
                <a:solidFill>
                  <a:srgbClr val="5F5F5F"/>
                </a:solidFill>
                <a:latin typeface="Segoe UI" panose="020B0502040204020203" pitchFamily="34" charset="0"/>
                <a:cs typeface="Segoe UI" panose="020B0502040204020203" pitchFamily="34" charset="0"/>
              </a:rPr>
              <a:t>목록</a:t>
            </a:r>
            <a:endParaRPr lang="en-US" sz="1200">
              <a:solidFill>
                <a:srgbClr val="5F5F5F"/>
              </a:solidFill>
              <a:latin typeface="Segoe UI" panose="020B0502040204020203" pitchFamily="34" charset="0"/>
              <a:cs typeface="Segoe UI" panose="020B0502040204020203" pitchFamily="34" charset="0"/>
            </a:endParaRPr>
          </a:p>
        </p:txBody>
      </p:sp>
      <p:cxnSp>
        <p:nvCxnSpPr>
          <p:cNvPr id="98" name="Line"/>
          <p:cNvCxnSpPr>
            <a:cxnSpLocks/>
          </p:cNvCxnSpPr>
          <p:nvPr/>
        </p:nvCxnSpPr>
        <p:spPr bwMode="auto">
          <a:xfrm>
            <a:off x="2475844" y="1415363"/>
            <a:ext cx="8084389" cy="34582"/>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9" name="Button"/>
          <p:cNvSpPr>
            <a:spLocks/>
          </p:cNvSpPr>
          <p:nvPr/>
        </p:nvSpPr>
        <p:spPr bwMode="auto">
          <a:xfrm>
            <a:off x="8973397" y="1063195"/>
            <a:ext cx="828000" cy="324000"/>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defTabSz="914400" latinLnBrk="0"/>
            <a:r>
              <a:rPr lang="ko-KR" altLang="en-US" sz="1400">
                <a:solidFill>
                  <a:schemeClr val="bg1"/>
                </a:solidFill>
                <a:latin typeface="Segoe UI" panose="020B0502040204020203" pitchFamily="34" charset="0"/>
                <a:cs typeface="Segoe UI" panose="020B0502040204020203" pitchFamily="34" charset="0"/>
              </a:rPr>
              <a:t>상신</a:t>
            </a:r>
            <a:endParaRPr lang="en-US" sz="1400">
              <a:solidFill>
                <a:schemeClr val="bg1"/>
              </a:solidFill>
              <a:latin typeface="Segoe UI" panose="020B0502040204020203" pitchFamily="34" charset="0"/>
              <a:cs typeface="Segoe UI" panose="020B0502040204020203" pitchFamily="34" charset="0"/>
            </a:endParaRPr>
          </a:p>
        </p:txBody>
      </p:sp>
      <p:sp>
        <p:nvSpPr>
          <p:cNvPr id="101" name="Text Box"/>
          <p:cNvSpPr/>
          <p:nvPr/>
        </p:nvSpPr>
        <p:spPr>
          <a:xfrm>
            <a:off x="3134029" y="1569747"/>
            <a:ext cx="6048000" cy="2112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280160" latinLnBrk="1">
              <a:defRPr/>
            </a:pP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14</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주차 주간업무보고서</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9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88" name="직사각형 187"/>
          <p:cNvSpPr/>
          <p:nvPr/>
        </p:nvSpPr>
        <p:spPr>
          <a:xfrm>
            <a:off x="2476750" y="1549871"/>
            <a:ext cx="706038" cy="250954"/>
          </a:xfrm>
          <a:prstGeom prst="rect">
            <a:avLst/>
          </a:prstGeom>
        </p:spPr>
        <p:txBody>
          <a:bodyPr wrap="square">
            <a:spAutoFit/>
          </a:bodyPr>
          <a:lstStyle/>
          <a:p>
            <a:r>
              <a:rPr lang="en-US" altLang="ko-KR" sz="10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rPr>
              <a:t>제목</a:t>
            </a:r>
          </a:p>
        </p:txBody>
      </p:sp>
      <p:sp>
        <p:nvSpPr>
          <p:cNvPr id="189" name="Rectangle"/>
          <p:cNvSpPr/>
          <p:nvPr/>
        </p:nvSpPr>
        <p:spPr>
          <a:xfrm>
            <a:off x="2478844" y="1845248"/>
            <a:ext cx="6986498" cy="7330714"/>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8" name="TextBox 227"/>
          <p:cNvSpPr txBox="1"/>
          <p:nvPr/>
        </p:nvSpPr>
        <p:spPr>
          <a:xfrm>
            <a:off x="194553" y="1692206"/>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내 업무함</a:t>
            </a:r>
          </a:p>
        </p:txBody>
      </p:sp>
      <p:sp>
        <p:nvSpPr>
          <p:cNvPr id="229" name="TextBox 228"/>
          <p:cNvSpPr txBox="1"/>
          <p:nvPr/>
        </p:nvSpPr>
        <p:spPr>
          <a:xfrm>
            <a:off x="194553" y="3770215"/>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실적 관리</a:t>
            </a:r>
          </a:p>
        </p:txBody>
      </p:sp>
      <p:sp>
        <p:nvSpPr>
          <p:cNvPr id="230" name="직사각형 229"/>
          <p:cNvSpPr/>
          <p:nvPr/>
        </p:nvSpPr>
        <p:spPr>
          <a:xfrm>
            <a:off x="212851" y="1944331"/>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나의 할일</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완료</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미진 업무</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231" name="직선 연결선 230"/>
          <p:cNvCxnSpPr/>
          <p:nvPr/>
        </p:nvCxnSpPr>
        <p:spPr>
          <a:xfrm>
            <a:off x="163256" y="5391559"/>
            <a:ext cx="2119297" cy="3993"/>
          </a:xfrm>
          <a:prstGeom prst="line">
            <a:avLst/>
          </a:prstGeom>
          <a:ln w="31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94553" y="4075378"/>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b="1" kern="0">
                <a:solidFill>
                  <a:srgbClr val="FF0000"/>
                </a:solidFill>
                <a:latin typeface="나눔고딕" panose="020D0604000000000000" pitchFamily="50" charset="-127"/>
                <a:ea typeface="나눔고딕" panose="020D0604000000000000" pitchFamily="50" charset="-127"/>
              </a:defRPr>
            </a:lvl1pPr>
          </a:lstStyle>
          <a:p>
            <a:r>
              <a:rPr lang="ko-KR" altLang="en-US"/>
              <a:t>업무 보고함</a:t>
            </a:r>
          </a:p>
        </p:txBody>
      </p:sp>
      <p:sp>
        <p:nvSpPr>
          <p:cNvPr id="233" name="직사각형 232"/>
          <p:cNvSpPr/>
          <p:nvPr/>
        </p:nvSpPr>
        <p:spPr>
          <a:xfrm>
            <a:off x="203362" y="4374396"/>
            <a:ext cx="1726652" cy="913070"/>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일일 업무일지</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주간 업무보고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ko-KR" altLang="en-US" sz="1000">
                <a:latin typeface="나눔고딕" panose="020D0604000000000000" pitchFamily="50" charset="-127"/>
                <a:ea typeface="나눔고딕" panose="020D0604000000000000" pitchFamily="50" charset="-127"/>
                <a:cs typeface="Segoe UI" panose="020B0502040204020203" pitchFamily="34" charset="0"/>
              </a:rPr>
              <a:t>팀별</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600"/>
              </a:lnSpc>
              <a:buFont typeface="Arial" panose="020B0604020202020204" pitchFamily="34" charset="0"/>
              <a:buChar char="•"/>
            </a:pP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주간 업무보고</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부서별</a:t>
            </a:r>
            <a:r>
              <a:rPr lang="en-US" altLang="ko-KR" sz="1000">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234" name="TextBox 233"/>
          <p:cNvSpPr txBox="1"/>
          <p:nvPr/>
        </p:nvSpPr>
        <p:spPr>
          <a:xfrm>
            <a:off x="203924" y="2723923"/>
            <a:ext cx="2088000" cy="246221"/>
          </a:xfrm>
          <a:prstGeom prst="rect">
            <a:avLst/>
          </a:prstGeom>
          <a:solidFill>
            <a:srgbClr val="297FD5">
              <a:lumMod val="20000"/>
              <a:lumOff val="80000"/>
            </a:srgbClr>
          </a:solidFill>
        </p:spPr>
        <p:txBody>
          <a:bodyPr wrap="square" rtlCol="0" anchor="ctr">
            <a:spAutoFit/>
          </a:bodyPr>
          <a:lstStyle>
            <a:defPPr>
              <a:defRPr lang="ko-KR"/>
            </a:defPPr>
            <a:lvl1pPr marR="0" lvl="0" indent="0" defTabSz="914400" fontAlgn="auto" latinLnBrk="0">
              <a:lnSpc>
                <a:spcPct val="100000"/>
              </a:lnSpc>
              <a:spcBef>
                <a:spcPts val="0"/>
              </a:spcBef>
              <a:spcAft>
                <a:spcPts val="0"/>
              </a:spcAft>
              <a:buClrTx/>
              <a:buSzTx/>
              <a:buFontTx/>
              <a:buNone/>
              <a:tabLst/>
              <a:defRPr sz="1000" kern="0">
                <a:latin typeface="나눔고딕" panose="020D0604000000000000" pitchFamily="50" charset="-127"/>
                <a:ea typeface="나눔고딕" panose="020D0604000000000000" pitchFamily="50" charset="-127"/>
              </a:defRPr>
            </a:lvl1pPr>
          </a:lstStyle>
          <a:p>
            <a:r>
              <a:rPr lang="ko-KR" altLang="en-US"/>
              <a:t>업무 공유함</a:t>
            </a:r>
          </a:p>
        </p:txBody>
      </p:sp>
      <p:sp>
        <p:nvSpPr>
          <p:cNvPr id="235" name="직사각형 234"/>
          <p:cNvSpPr/>
          <p:nvPr/>
        </p:nvSpPr>
        <p:spPr>
          <a:xfrm>
            <a:off x="222222" y="2976048"/>
            <a:ext cx="1726652" cy="707886"/>
          </a:xfrm>
          <a:prstGeom prst="rect">
            <a:avLst/>
          </a:prstGeom>
        </p:spPr>
        <p:txBody>
          <a:bodyPr wrap="square">
            <a:spAutoFit/>
          </a:bodyPr>
          <a:lstStyle/>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수신</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업무 요청</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600"/>
              </a:lnSpc>
              <a:buFont typeface="Arial" panose="020B0604020202020204" pitchFamily="34" charset="0"/>
              <a:buChar char="•"/>
            </a:pPr>
            <a:r>
              <a:rPr lang="ko-KR" altLang="en-US" sz="1000">
                <a:latin typeface="나눔고딕" panose="020D0604000000000000" pitchFamily="50" charset="-127"/>
                <a:ea typeface="나눔고딕" panose="020D0604000000000000" pitchFamily="50" charset="-127"/>
                <a:cs typeface="Segoe UI" panose="020B0502040204020203" pitchFamily="34" charset="0"/>
              </a:rPr>
              <a:t>참조함</a:t>
            </a:r>
            <a:endParaRPr lang="en-US" altLang="ko-KR" sz="1000">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Text Box"/>
          <p:cNvSpPr/>
          <p:nvPr/>
        </p:nvSpPr>
        <p:spPr>
          <a:xfrm>
            <a:off x="9555074" y="1592619"/>
            <a:ext cx="2169350" cy="75833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6" name="직사각형 105"/>
          <p:cNvSpPr/>
          <p:nvPr/>
        </p:nvSpPr>
        <p:spPr>
          <a:xfrm>
            <a:off x="9628362" y="1615472"/>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결재자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7" name="직사각형 106"/>
          <p:cNvSpPr/>
          <p:nvPr/>
        </p:nvSpPr>
        <p:spPr>
          <a:xfrm>
            <a:off x="9541899" y="5074069"/>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첨부파일</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08" name="직사각형 107"/>
          <p:cNvSpPr/>
          <p:nvPr/>
        </p:nvSpPr>
        <p:spPr>
          <a:xfrm>
            <a:off x="9646362" y="5290760"/>
            <a:ext cx="2016000" cy="7431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Button"/>
          <p:cNvSpPr>
            <a:spLocks/>
          </p:cNvSpPr>
          <p:nvPr/>
        </p:nvSpPr>
        <p:spPr bwMode="auto">
          <a:xfrm>
            <a:off x="11188381" y="5741874"/>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10" name="그림 109"/>
          <p:cNvPicPr>
            <a:picLocks noChangeAspect="1"/>
          </p:cNvPicPr>
          <p:nvPr/>
        </p:nvPicPr>
        <p:blipFill rotWithShape="1">
          <a:blip r:embed="rId3"/>
          <a:srcRect l="86345" t="44723" r="10871" b="49564"/>
          <a:stretch/>
        </p:blipFill>
        <p:spPr>
          <a:xfrm>
            <a:off x="9814958" y="5360750"/>
            <a:ext cx="400148" cy="414968"/>
          </a:xfrm>
          <a:prstGeom prst="rect">
            <a:avLst/>
          </a:prstGeom>
        </p:spPr>
      </p:pic>
      <p:sp>
        <p:nvSpPr>
          <p:cNvPr id="111" name="직사각형 110"/>
          <p:cNvSpPr/>
          <p:nvPr/>
        </p:nvSpPr>
        <p:spPr>
          <a:xfrm>
            <a:off x="10258893" y="5383234"/>
            <a:ext cx="1274131" cy="369332"/>
          </a:xfrm>
          <a:prstGeom prst="rect">
            <a:avLst/>
          </a:prstGeom>
        </p:spPr>
        <p:txBody>
          <a:bodyPr wrap="square">
            <a:spAutoFit/>
          </a:bodyPr>
          <a:lstStyle/>
          <a:p>
            <a:r>
              <a:rPr lang="ko-KR" altLang="en-US" sz="900">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900">
              <a:latin typeface="나눔고딕" panose="020D0604000000000000" pitchFamily="50" charset="-127"/>
              <a:ea typeface="나눔고딕" panose="020D0604000000000000" pitchFamily="50" charset="-127"/>
              <a:cs typeface="Segoe UI" panose="020B0502040204020203" pitchFamily="34" charset="0"/>
            </a:endParaRPr>
          </a:p>
          <a:p>
            <a:r>
              <a:rPr lang="ko-KR" altLang="en-US" sz="900">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nvGrpSpPr>
          <p:cNvPr id="179" name="그룹 178"/>
          <p:cNvGrpSpPr/>
          <p:nvPr/>
        </p:nvGrpSpPr>
        <p:grpSpPr>
          <a:xfrm>
            <a:off x="9524233" y="3656548"/>
            <a:ext cx="2120463" cy="1312833"/>
            <a:chOff x="8180550" y="3648214"/>
            <a:chExt cx="2120463" cy="1312833"/>
          </a:xfrm>
        </p:grpSpPr>
        <p:sp>
          <p:nvSpPr>
            <p:cNvPr id="180" name="직사각형 179"/>
            <p:cNvSpPr/>
            <p:nvPr/>
          </p:nvSpPr>
          <p:spPr>
            <a:xfrm>
              <a:off x="8180550" y="3648214"/>
              <a:ext cx="2052000"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참조자 지정</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181" name="직사각형 180"/>
            <p:cNvSpPr/>
            <p:nvPr/>
          </p:nvSpPr>
          <p:spPr>
            <a:xfrm>
              <a:off x="8285013" y="3902813"/>
              <a:ext cx="2016000" cy="105823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Text Box"/>
            <p:cNvSpPr/>
            <p:nvPr/>
          </p:nvSpPr>
          <p:spPr>
            <a:xfrm>
              <a:off x="8339745" y="3967226"/>
              <a:ext cx="149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검색하세요</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83" name="Button"/>
            <p:cNvSpPr>
              <a:spLocks/>
            </p:cNvSpPr>
            <p:nvPr/>
          </p:nvSpPr>
          <p:spPr bwMode="auto">
            <a:xfrm>
              <a:off x="9886954" y="3963260"/>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지정</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84" name="그림 183"/>
            <p:cNvPicPr>
              <a:picLocks noChangeAspect="1"/>
            </p:cNvPicPr>
            <p:nvPr/>
          </p:nvPicPr>
          <p:blipFill rotWithShape="1">
            <a:blip r:embed="rId3"/>
            <a:srcRect l="86345" t="44723" r="10871" b="49564"/>
            <a:stretch/>
          </p:blipFill>
          <p:spPr>
            <a:xfrm>
              <a:off x="8430496" y="4338752"/>
              <a:ext cx="400148" cy="414968"/>
            </a:xfrm>
            <a:prstGeom prst="rect">
              <a:avLst/>
            </a:prstGeom>
          </p:spPr>
        </p:pic>
        <p:sp>
          <p:nvSpPr>
            <p:cNvPr id="185" name="직사각형 184"/>
            <p:cNvSpPr/>
            <p:nvPr/>
          </p:nvSpPr>
          <p:spPr>
            <a:xfrm>
              <a:off x="8874431" y="4429476"/>
              <a:ext cx="1274131" cy="230832"/>
            </a:xfrm>
            <a:prstGeom prst="rect">
              <a:avLst/>
            </a:prstGeom>
          </p:spPr>
          <p:txBody>
            <a:bodyPr wrap="square">
              <a:spAutoFit/>
            </a:bodyPr>
            <a:lstStyle/>
            <a:p>
              <a:r>
                <a:rPr lang="ko-KR" altLang="en-US" sz="900" err="1">
                  <a:latin typeface="나눔고딕" panose="020D0604000000000000" pitchFamily="50" charset="-127"/>
                  <a:ea typeface="나눔고딕" panose="020D0604000000000000" pitchFamily="50" charset="-127"/>
                  <a:cs typeface="Segoe UI" panose="020B0502040204020203" pitchFamily="34" charset="0"/>
                </a:rPr>
                <a:t>참조자를</a:t>
              </a:r>
              <a:r>
                <a:rPr lang="ko-KR" altLang="en-US" sz="900">
                  <a:latin typeface="나눔고딕" panose="020D0604000000000000" pitchFamily="50" charset="-127"/>
                  <a:ea typeface="나눔고딕" panose="020D0604000000000000" pitchFamily="50" charset="-127"/>
                  <a:cs typeface="Segoe UI" panose="020B0502040204020203" pitchFamily="34" charset="0"/>
                </a:rPr>
                <a:t> 지정하세요</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grpSp>
      <p:sp>
        <p:nvSpPr>
          <p:cNvPr id="187" name="Text Box"/>
          <p:cNvSpPr/>
          <p:nvPr/>
        </p:nvSpPr>
        <p:spPr>
          <a:xfrm>
            <a:off x="9638346" y="7112454"/>
            <a:ext cx="2011476"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90" name="그룹 189"/>
          <p:cNvGrpSpPr/>
          <p:nvPr/>
        </p:nvGrpSpPr>
        <p:grpSpPr>
          <a:xfrm>
            <a:off x="10376258" y="6218754"/>
            <a:ext cx="1272926" cy="210173"/>
            <a:chOff x="8455011" y="5855185"/>
            <a:chExt cx="1117600" cy="228600"/>
          </a:xfrm>
        </p:grpSpPr>
        <p:sp>
          <p:nvSpPr>
            <p:cNvPr id="191" name="Button"/>
            <p:cNvSpPr/>
            <p:nvPr/>
          </p:nvSpPr>
          <p:spPr>
            <a:xfrm>
              <a:off x="8455011"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공개</a:t>
              </a:r>
              <a:endParaRPr lang="en-US" sz="700"/>
            </a:p>
          </p:txBody>
        </p:sp>
        <p:sp>
          <p:nvSpPr>
            <p:cNvPr id="192" name="Button"/>
            <p:cNvSpPr/>
            <p:nvPr/>
          </p:nvSpPr>
          <p:spPr>
            <a:xfrm>
              <a:off x="9013811"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비공개</a:t>
              </a:r>
              <a:endParaRPr lang="en-US" sz="700">
                <a:solidFill>
                  <a:srgbClr val="000000">
                    <a:alpha val="26000"/>
                  </a:srgbClr>
                </a:solidFill>
                <a:latin typeface="Segoe UI" panose="020B0502040204020203" pitchFamily="34" charset="0"/>
                <a:cs typeface="Segoe UI" panose="020B0502040204020203" pitchFamily="34" charset="0"/>
              </a:endParaRPr>
            </a:p>
          </p:txBody>
        </p:sp>
      </p:grpSp>
      <p:grpSp>
        <p:nvGrpSpPr>
          <p:cNvPr id="196" name="그룹 195"/>
          <p:cNvGrpSpPr/>
          <p:nvPr/>
        </p:nvGrpSpPr>
        <p:grpSpPr>
          <a:xfrm>
            <a:off x="10387832" y="6554964"/>
            <a:ext cx="1254210" cy="228600"/>
            <a:chOff x="8470417" y="5855185"/>
            <a:chExt cx="1669353" cy="228600"/>
          </a:xfrm>
        </p:grpSpPr>
        <p:sp>
          <p:nvSpPr>
            <p:cNvPr id="198" name="Button"/>
            <p:cNvSpPr/>
            <p:nvPr/>
          </p:nvSpPr>
          <p:spPr>
            <a:xfrm>
              <a:off x="8470417" y="5855185"/>
              <a:ext cx="558800" cy="228600"/>
            </a:xfrm>
            <a:prstGeom prst="roundRect">
              <a:avLst>
                <a:gd name="adj" fmla="val 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t>높음</a:t>
              </a:r>
              <a:endParaRPr lang="en-US" sz="700"/>
            </a:p>
          </p:txBody>
        </p:sp>
        <p:sp>
          <p:nvSpPr>
            <p:cNvPr id="199" name="Button"/>
            <p:cNvSpPr/>
            <p:nvPr/>
          </p:nvSpPr>
          <p:spPr>
            <a:xfrm>
              <a:off x="9029217"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보통</a:t>
              </a:r>
              <a:endParaRPr lang="en-US" sz="700">
                <a:solidFill>
                  <a:srgbClr val="000000">
                    <a:alpha val="26000"/>
                  </a:srgbClr>
                </a:solidFill>
                <a:latin typeface="Segoe UI" panose="020B0502040204020203" pitchFamily="34" charset="0"/>
                <a:cs typeface="Segoe UI" panose="020B0502040204020203" pitchFamily="34" charset="0"/>
              </a:endParaRPr>
            </a:p>
          </p:txBody>
        </p:sp>
        <p:sp>
          <p:nvSpPr>
            <p:cNvPr id="201" name="Button"/>
            <p:cNvSpPr/>
            <p:nvPr/>
          </p:nvSpPr>
          <p:spPr>
            <a:xfrm>
              <a:off x="9580970" y="5855185"/>
              <a:ext cx="558800" cy="228600"/>
            </a:xfrm>
            <a:prstGeom prst="roundRect">
              <a:avLst>
                <a:gd name="adj" fmla="val 5000"/>
              </a:avLst>
            </a:prstGeom>
            <a:solidFill>
              <a:srgbClr val="4C4C4C">
                <a:alpha val="13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200" tIns="45720" rIns="762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000000">
                      <a:alpha val="26000"/>
                    </a:srgbClr>
                  </a:solidFill>
                  <a:latin typeface="Segoe UI" panose="020B0502040204020203" pitchFamily="34" charset="0"/>
                  <a:cs typeface="Segoe UI" panose="020B0502040204020203" pitchFamily="34" charset="0"/>
                </a:rPr>
                <a:t>낮음</a:t>
              </a:r>
              <a:endParaRPr lang="en-US" sz="700">
                <a:solidFill>
                  <a:srgbClr val="000000">
                    <a:alpha val="26000"/>
                  </a:srgbClr>
                </a:solidFill>
                <a:latin typeface="Segoe UI" panose="020B0502040204020203" pitchFamily="34" charset="0"/>
                <a:cs typeface="Segoe UI" panose="020B0502040204020203" pitchFamily="34" charset="0"/>
              </a:endParaRPr>
            </a:p>
          </p:txBody>
        </p:sp>
      </p:grpSp>
      <p:sp>
        <p:nvSpPr>
          <p:cNvPr id="202" name="직사각형 201"/>
          <p:cNvSpPr/>
          <p:nvPr/>
        </p:nvSpPr>
        <p:spPr>
          <a:xfrm>
            <a:off x="9541899" y="6198095"/>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공개여부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3" name="직사각형 202"/>
          <p:cNvSpPr/>
          <p:nvPr/>
        </p:nvSpPr>
        <p:spPr>
          <a:xfrm>
            <a:off x="9541899" y="6533761"/>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중요도</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4" name="직사각형 203"/>
          <p:cNvSpPr/>
          <p:nvPr/>
        </p:nvSpPr>
        <p:spPr>
          <a:xfrm>
            <a:off x="9541899" y="6880080"/>
            <a:ext cx="655247"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코멘트</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06" name="직사각형 205"/>
          <p:cNvSpPr/>
          <p:nvPr/>
        </p:nvSpPr>
        <p:spPr>
          <a:xfrm>
            <a:off x="9766914" y="2279249"/>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209" name="그룹 208"/>
          <p:cNvGrpSpPr/>
          <p:nvPr/>
        </p:nvGrpSpPr>
        <p:grpSpPr>
          <a:xfrm>
            <a:off x="9634346" y="1849749"/>
            <a:ext cx="2016000" cy="1643095"/>
            <a:chOff x="8306238" y="2134761"/>
            <a:chExt cx="2016000" cy="1643095"/>
          </a:xfrm>
        </p:grpSpPr>
        <p:sp>
          <p:nvSpPr>
            <p:cNvPr id="210" name="직사각형 209"/>
            <p:cNvSpPr/>
            <p:nvPr/>
          </p:nvSpPr>
          <p:spPr>
            <a:xfrm>
              <a:off x="8306238" y="2134761"/>
              <a:ext cx="2016000" cy="1643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Label"/>
            <p:cNvSpPr txBox="1"/>
            <p:nvPr/>
          </p:nvSpPr>
          <p:spPr>
            <a:xfrm>
              <a:off x="8308616" y="2146636"/>
              <a:ext cx="1832117" cy="266227"/>
            </a:xfrm>
            <a:prstGeom prst="rect">
              <a:avLst/>
            </a:prstGeom>
            <a:noFill/>
          </p:spPr>
          <p:txBody>
            <a:bodyPr wrap="squar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조직도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부서내  </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 지정</a:t>
              </a:r>
              <a:endPar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2" name="직사각형 211"/>
            <p:cNvSpPr/>
            <p:nvPr/>
          </p:nvSpPr>
          <p:spPr>
            <a:xfrm>
              <a:off x="8399263" y="2417787"/>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직사각형 212"/>
            <p:cNvSpPr/>
            <p:nvPr/>
          </p:nvSpPr>
          <p:spPr>
            <a:xfrm>
              <a:off x="8627565" y="2424542"/>
              <a:ext cx="857914" cy="353943"/>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a:p>
              <a:r>
                <a:rPr lang="ko-KR" altLang="en-US" sz="800">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214" name="직사각형 213"/>
            <p:cNvSpPr/>
            <p:nvPr/>
          </p:nvSpPr>
          <p:spPr>
            <a:xfrm>
              <a:off x="8437977" y="2486097"/>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①</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5" name="Button"/>
            <p:cNvSpPr>
              <a:spLocks/>
            </p:cNvSpPr>
            <p:nvPr/>
          </p:nvSpPr>
          <p:spPr bwMode="auto">
            <a:xfrm>
              <a:off x="9580956" y="2498872"/>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6" name="Button"/>
            <p:cNvSpPr>
              <a:spLocks/>
            </p:cNvSpPr>
            <p:nvPr/>
          </p:nvSpPr>
          <p:spPr bwMode="auto">
            <a:xfrm>
              <a:off x="9875858" y="2498872"/>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17" name="직사각형 216"/>
            <p:cNvSpPr/>
            <p:nvPr/>
          </p:nvSpPr>
          <p:spPr>
            <a:xfrm>
              <a:off x="8409163" y="2807693"/>
              <a:ext cx="1847646" cy="351126"/>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직사각형 217"/>
            <p:cNvSpPr/>
            <p:nvPr/>
          </p:nvSpPr>
          <p:spPr>
            <a:xfrm>
              <a:off x="8637465" y="2867613"/>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대표</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19" name="직사각형 218"/>
            <p:cNvSpPr/>
            <p:nvPr/>
          </p:nvSpPr>
          <p:spPr>
            <a:xfrm>
              <a:off x="8447877" y="2876003"/>
              <a:ext cx="228072" cy="230832"/>
            </a:xfrm>
            <a:prstGeom prst="rect">
              <a:avLst/>
            </a:prstGeom>
          </p:spPr>
          <p:txBody>
            <a:bodyPr wrap="square">
              <a:spAutoFit/>
            </a:bodyPr>
            <a:lstStyle/>
            <a:p>
              <a:r>
                <a:rPr lang="ko-KR" altLang="en-US" sz="900" b="1">
                  <a:latin typeface="나눔고딕" panose="020D0604000000000000" pitchFamily="50" charset="-127"/>
                  <a:ea typeface="나눔고딕" panose="020D0604000000000000" pitchFamily="50" charset="-127"/>
                  <a:cs typeface="Segoe UI" panose="020B0502040204020203" pitchFamily="34" charset="0"/>
                </a:rPr>
                <a:t>②</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220" name="Button"/>
            <p:cNvSpPr>
              <a:spLocks/>
            </p:cNvSpPr>
            <p:nvPr/>
          </p:nvSpPr>
          <p:spPr bwMode="auto">
            <a:xfrm>
              <a:off x="9590856" y="2888778"/>
              <a:ext cx="275317" cy="205283"/>
            </a:xfrm>
            <a:prstGeom prst="roundRect">
              <a:avLst>
                <a:gd name="adj" fmla="val 8776"/>
              </a:avLst>
            </a:prstGeom>
            <a:solidFill>
              <a:srgbClr val="00B050"/>
            </a:solidFill>
            <a:ln w="6350" cap="flat" cmpd="sng" algn="ctr">
              <a:solidFill>
                <a:schemeClr val="accent6"/>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rPr>
                <a:t>결재</a:t>
              </a:r>
              <a:endParaRPr lang="en-US" sz="800">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21" name="Button"/>
            <p:cNvSpPr>
              <a:spLocks/>
            </p:cNvSpPr>
            <p:nvPr/>
          </p:nvSpPr>
          <p:spPr bwMode="auto">
            <a:xfrm>
              <a:off x="9885758" y="2888778"/>
              <a:ext cx="275317" cy="205283"/>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합의</a:t>
              </a:r>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graphicFrame>
        <p:nvGraphicFramePr>
          <p:cNvPr id="102" name="표 101"/>
          <p:cNvGraphicFramePr>
            <a:graphicFrameLocks noGrp="1"/>
          </p:cNvGraphicFramePr>
          <p:nvPr>
            <p:extLst>
              <p:ext uri="{D42A27DB-BD31-4B8C-83A1-F6EECF244321}">
                <p14:modId xmlns:p14="http://schemas.microsoft.com/office/powerpoint/2010/main" val="2372795867"/>
              </p:ext>
            </p:extLst>
          </p:nvPr>
        </p:nvGraphicFramePr>
        <p:xfrm>
          <a:off x="2545826" y="3045109"/>
          <a:ext cx="6824920" cy="313609"/>
        </p:xfrm>
        <a:graphic>
          <a:graphicData uri="http://schemas.openxmlformats.org/drawingml/2006/table">
            <a:tbl>
              <a:tblPr firstRow="1" bandRow="1"/>
              <a:tblGrid>
                <a:gridCol w="529561">
                  <a:extLst>
                    <a:ext uri="{9D8B030D-6E8A-4147-A177-3AD203B41FA5}">
                      <a16:colId xmlns="" xmlns:a16="http://schemas.microsoft.com/office/drawing/2014/main" val="20000"/>
                    </a:ext>
                  </a:extLst>
                </a:gridCol>
                <a:gridCol w="1304187">
                  <a:extLst>
                    <a:ext uri="{9D8B030D-6E8A-4147-A177-3AD203B41FA5}">
                      <a16:colId xmlns="" xmlns:a16="http://schemas.microsoft.com/office/drawing/2014/main" val="20001"/>
                    </a:ext>
                  </a:extLst>
                </a:gridCol>
                <a:gridCol w="699596">
                  <a:extLst>
                    <a:ext uri="{9D8B030D-6E8A-4147-A177-3AD203B41FA5}">
                      <a16:colId xmlns="" xmlns:a16="http://schemas.microsoft.com/office/drawing/2014/main" val="20002"/>
                    </a:ext>
                  </a:extLst>
                </a:gridCol>
                <a:gridCol w="494594">
                  <a:extLst>
                    <a:ext uri="{9D8B030D-6E8A-4147-A177-3AD203B41FA5}">
                      <a16:colId xmlns="" xmlns:a16="http://schemas.microsoft.com/office/drawing/2014/main" val="20003"/>
                    </a:ext>
                  </a:extLst>
                </a:gridCol>
                <a:gridCol w="748987">
                  <a:extLst>
                    <a:ext uri="{9D8B030D-6E8A-4147-A177-3AD203B41FA5}">
                      <a16:colId xmlns="" xmlns:a16="http://schemas.microsoft.com/office/drawing/2014/main" val="20004"/>
                    </a:ext>
                  </a:extLst>
                </a:gridCol>
                <a:gridCol w="955943">
                  <a:extLst>
                    <a:ext uri="{9D8B030D-6E8A-4147-A177-3AD203B41FA5}">
                      <a16:colId xmlns="" xmlns:a16="http://schemas.microsoft.com/office/drawing/2014/main" val="20005"/>
                    </a:ext>
                  </a:extLst>
                </a:gridCol>
                <a:gridCol w="926378">
                  <a:extLst>
                    <a:ext uri="{9D8B030D-6E8A-4147-A177-3AD203B41FA5}">
                      <a16:colId xmlns="" xmlns:a16="http://schemas.microsoft.com/office/drawing/2014/main" val="20006"/>
                    </a:ext>
                  </a:extLst>
                </a:gridCol>
                <a:gridCol w="1165674">
                  <a:extLst>
                    <a:ext uri="{9D8B030D-6E8A-4147-A177-3AD203B41FA5}">
                      <a16:colId xmlns="" xmlns:a16="http://schemas.microsoft.com/office/drawing/2014/main" val="20007"/>
                    </a:ext>
                  </a:extLst>
                </a:gridCol>
              </a:tblGrid>
              <a:tr h="313609">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소속</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직책</a:t>
                      </a:r>
                      <a:r>
                        <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성명</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업무보고일자</a:t>
                      </a:r>
                      <a:endParaRPr lang="en-US" altLang="ko-KR"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a:t>
                      </a:r>
                      <a:r>
                        <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7</a:t>
                      </a:r>
                      <a:r>
                        <a:rPr lang="ko-KR" altLang="en-US"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a:t>
                      </a:r>
                      <a:endParaRPr lang="en-US" altLang="ko-KR" sz="9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103" name="직사각형 102"/>
          <p:cNvSpPr/>
          <p:nvPr/>
        </p:nvSpPr>
        <p:spPr>
          <a:xfrm>
            <a:off x="2516504" y="2184018"/>
            <a:ext cx="4298966" cy="338554"/>
          </a:xfrm>
          <a:prstGeom prst="rect">
            <a:avLst/>
          </a:prstGeom>
        </p:spPr>
        <p:txBody>
          <a:bodyPr wrap="square">
            <a:spAutoFit/>
          </a:bodyPr>
          <a:lstStyle/>
          <a:p>
            <a:pPr algn="ctr"/>
            <a:r>
              <a:rPr lang="en-US" altLang="ko-KR" sz="1600">
                <a:latin typeface="나눔고딕" panose="020D0604000000000000" pitchFamily="50" charset="-127"/>
                <a:ea typeface="나눔고딕" panose="020D0604000000000000" pitchFamily="50" charset="-127"/>
                <a:cs typeface="Segoe UI" panose="020B0502040204020203" pitchFamily="34" charset="0"/>
              </a:rPr>
              <a:t>14</a:t>
            </a:r>
            <a:r>
              <a:rPr lang="ko-KR" altLang="en-US" sz="1600">
                <a:latin typeface="나눔고딕" panose="020D0604000000000000" pitchFamily="50" charset="-127"/>
                <a:ea typeface="나눔고딕" panose="020D0604000000000000" pitchFamily="50" charset="-127"/>
                <a:cs typeface="Segoe UI" panose="020B0502040204020203" pitchFamily="34" charset="0"/>
              </a:rPr>
              <a:t>주차 주간업무보고서 </a:t>
            </a: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r>
              <a:rPr lang="ko-KR" altLang="en-US" sz="1600">
                <a:latin typeface="나눔고딕" panose="020D0604000000000000" pitchFamily="50" charset="-127"/>
                <a:ea typeface="나눔고딕" panose="020D0604000000000000" pitchFamily="50" charset="-127"/>
                <a:cs typeface="Segoe UI" panose="020B0502040204020203" pitchFamily="34" charset="0"/>
              </a:rPr>
              <a:t>지진사업본부</a:t>
            </a:r>
            <a:r>
              <a:rPr lang="en-US" altLang="ko-KR" sz="1600">
                <a:latin typeface="나눔고딕" panose="020D0604000000000000" pitchFamily="50" charset="-127"/>
                <a:ea typeface="나눔고딕" panose="020D0604000000000000" pitchFamily="50" charset="-127"/>
                <a:cs typeface="Segoe UI" panose="020B0502040204020203" pitchFamily="34" charset="0"/>
              </a:rPr>
              <a:t>)</a:t>
            </a:r>
          </a:p>
        </p:txBody>
      </p:sp>
      <p:graphicFrame>
        <p:nvGraphicFramePr>
          <p:cNvPr id="104" name="표 103"/>
          <p:cNvGraphicFramePr>
            <a:graphicFrameLocks noGrp="1"/>
          </p:cNvGraphicFramePr>
          <p:nvPr>
            <p:extLst>
              <p:ext uri="{D42A27DB-BD31-4B8C-83A1-F6EECF244321}">
                <p14:modId xmlns:p14="http://schemas.microsoft.com/office/powerpoint/2010/main" val="4173105001"/>
              </p:ext>
            </p:extLst>
          </p:nvPr>
        </p:nvGraphicFramePr>
        <p:xfrm>
          <a:off x="6929216" y="2077330"/>
          <a:ext cx="2436531" cy="741999"/>
        </p:xfrm>
        <a:graphic>
          <a:graphicData uri="http://schemas.openxmlformats.org/drawingml/2006/table">
            <a:tbl>
              <a:tblPr firstRow="1" bandRow="1"/>
              <a:tblGrid>
                <a:gridCol w="354990">
                  <a:extLst>
                    <a:ext uri="{9D8B030D-6E8A-4147-A177-3AD203B41FA5}">
                      <a16:colId xmlns="" xmlns:a16="http://schemas.microsoft.com/office/drawing/2014/main" val="20001"/>
                    </a:ext>
                  </a:extLst>
                </a:gridCol>
                <a:gridCol w="693847">
                  <a:extLst>
                    <a:ext uri="{9D8B030D-6E8A-4147-A177-3AD203B41FA5}">
                      <a16:colId xmlns="" xmlns:a16="http://schemas.microsoft.com/office/drawing/2014/main" val="20004"/>
                    </a:ext>
                  </a:extLst>
                </a:gridCol>
                <a:gridCol w="693847">
                  <a:extLst>
                    <a:ext uri="{9D8B030D-6E8A-4147-A177-3AD203B41FA5}">
                      <a16:colId xmlns="" xmlns:a16="http://schemas.microsoft.com/office/drawing/2014/main" val="20002"/>
                    </a:ext>
                  </a:extLst>
                </a:gridCol>
                <a:gridCol w="693847">
                  <a:extLst>
                    <a:ext uri="{9D8B030D-6E8A-4147-A177-3AD203B41FA5}">
                      <a16:colId xmlns="" xmlns:a16="http://schemas.microsoft.com/office/drawing/2014/main" val="20003"/>
                    </a:ext>
                  </a:extLst>
                </a:gridCol>
              </a:tblGrid>
              <a:tr h="247333">
                <a:tc rowSpan="3">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재</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상신</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승인</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a:t>
                      </a:r>
                      <a:r>
                        <a:rPr lang="en-US" altLang="ko-KR" sz="7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0"/>
                  </a:ext>
                </a:extLst>
              </a:tr>
              <a:tr h="247333">
                <a:tc v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서명</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247333">
                <a:tc vMerge="1">
                  <a:txBody>
                    <a:bodyPr/>
                    <a:lstStyle/>
                    <a:p>
                      <a:pPr marL="0" algn="ctr" defTabSz="1280160" rtl="0" eaLnBrk="1" latinLnBrk="1" hangingPunct="1"/>
                      <a:endParaRPr lang="en-US" altLang="ko-KR"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ko-KR" altLang="en-US"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일시</a:t>
                      </a: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altLang="ko-KR" sz="7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bl>
          </a:graphicData>
        </a:graphic>
      </p:graphicFrame>
      <p:sp>
        <p:nvSpPr>
          <p:cNvPr id="186" name="직사각형 185"/>
          <p:cNvSpPr/>
          <p:nvPr/>
        </p:nvSpPr>
        <p:spPr>
          <a:xfrm>
            <a:off x="2545819" y="8147687"/>
            <a:ext cx="6824924" cy="861774"/>
          </a:xfrm>
          <a:prstGeom prst="rect">
            <a:avLst/>
          </a:prstGeom>
        </p:spPr>
        <p:txBody>
          <a:bodyPr wrap="square">
            <a:spAutoFit/>
          </a:bodyPr>
          <a:lstStyle/>
          <a:p>
            <a:pPr algn="ctr"/>
            <a:r>
              <a:rPr lang="ko-KR" altLang="en-US" sz="1000">
                <a:latin typeface="나눔고딕" panose="020D0604000000000000" pitchFamily="50" charset="-127"/>
                <a:ea typeface="나눔고딕" panose="020D0604000000000000" pitchFamily="50" charset="-127"/>
              </a:rPr>
              <a:t>상기와 같이 주간업무 보고서를 제출합니다</a:t>
            </a:r>
            <a:r>
              <a:rPr lang="en-US" altLang="ko-KR" sz="1000">
                <a:latin typeface="나눔고딕" panose="020D0604000000000000" pitchFamily="50" charset="-127"/>
                <a:ea typeface="나눔고딕" panose="020D0604000000000000" pitchFamily="50" charset="-127"/>
              </a:rPr>
              <a:t>.</a:t>
            </a:r>
          </a:p>
          <a:p>
            <a:pPr algn="ctr"/>
            <a:endParaRPr lang="en-US" altLang="ko-KR" sz="1000">
              <a:latin typeface="나눔고딕" panose="020D0604000000000000" pitchFamily="50" charset="-127"/>
              <a:ea typeface="나눔고딕" panose="020D0604000000000000" pitchFamily="50" charset="-127"/>
            </a:endParaRPr>
          </a:p>
          <a:p>
            <a:pPr algn="ctr"/>
            <a:r>
              <a:rPr lang="en-US" altLang="ko-KR" sz="1000">
                <a:latin typeface="나눔고딕" panose="020D0604000000000000" pitchFamily="50" charset="-127"/>
                <a:ea typeface="나눔고딕" panose="020D0604000000000000" pitchFamily="50" charset="-127"/>
              </a:rPr>
              <a:t>2023</a:t>
            </a:r>
            <a:r>
              <a:rPr lang="ko-KR" altLang="en-US" sz="1000">
                <a:latin typeface="나눔고딕" panose="020D0604000000000000" pitchFamily="50" charset="-127"/>
                <a:ea typeface="나눔고딕" panose="020D0604000000000000" pitchFamily="50" charset="-127"/>
              </a:rPr>
              <a:t>년 </a:t>
            </a:r>
            <a:r>
              <a:rPr lang="en-US" altLang="ko-KR" sz="1000">
                <a:latin typeface="나눔고딕" panose="020D0604000000000000" pitchFamily="50" charset="-127"/>
                <a:ea typeface="나눔고딕" panose="020D0604000000000000" pitchFamily="50" charset="-127"/>
              </a:rPr>
              <a:t>3</a:t>
            </a:r>
            <a:r>
              <a:rPr lang="ko-KR" altLang="en-US" sz="1000">
                <a:latin typeface="나눔고딕" panose="020D0604000000000000" pitchFamily="50" charset="-127"/>
                <a:ea typeface="나눔고딕" panose="020D0604000000000000" pitchFamily="50" charset="-127"/>
              </a:rPr>
              <a:t>월 </a:t>
            </a:r>
            <a:r>
              <a:rPr lang="en-US" altLang="ko-KR" sz="1000">
                <a:latin typeface="나눔고딕" panose="020D0604000000000000" pitchFamily="50" charset="-127"/>
                <a:ea typeface="나눔고딕" panose="020D0604000000000000" pitchFamily="50" charset="-127"/>
              </a:rPr>
              <a:t>20</a:t>
            </a:r>
            <a:r>
              <a:rPr lang="ko-KR" altLang="en-US" sz="1000">
                <a:latin typeface="나눔고딕" panose="020D0604000000000000" pitchFamily="50" charset="-127"/>
                <a:ea typeface="나눔고딕" panose="020D0604000000000000" pitchFamily="50" charset="-127"/>
              </a:rPr>
              <a:t>일</a:t>
            </a:r>
            <a:endParaRPr lang="en-US" altLang="ko-KR" sz="1000">
              <a:latin typeface="나눔고딕" panose="020D0604000000000000" pitchFamily="50" charset="-127"/>
              <a:ea typeface="나눔고딕" panose="020D0604000000000000" pitchFamily="50" charset="-127"/>
            </a:endParaRPr>
          </a:p>
          <a:p>
            <a:pPr algn="ctr"/>
            <a:endParaRPr lang="en-US" altLang="ko-KR" sz="1000">
              <a:latin typeface="나눔고딕" panose="020D0604000000000000" pitchFamily="50" charset="-127"/>
              <a:ea typeface="나눔고딕" panose="020D0604000000000000" pitchFamily="50" charset="-127"/>
            </a:endParaRPr>
          </a:p>
          <a:p>
            <a:pPr algn="r"/>
            <a:r>
              <a:rPr lang="ko-KR" altLang="en-US" sz="1000">
                <a:latin typeface="나눔고딕" panose="020D0604000000000000" pitchFamily="50" charset="-127"/>
                <a:ea typeface="나눔고딕" panose="020D0604000000000000" pitchFamily="50" charset="-127"/>
              </a:rPr>
              <a:t>신청인 </a:t>
            </a:r>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홍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0</a:t>
            </a:r>
            <a:r>
              <a:rPr lang="ko-KR" altLang="en-US" sz="1000">
                <a:latin typeface="나눔고딕" panose="020D0604000000000000" pitchFamily="50" charset="-127"/>
                <a:ea typeface="나눔고딕" panose="020D0604000000000000" pitchFamily="50" charset="-127"/>
              </a:rPr>
              <a:t> </a:t>
            </a:r>
            <a:r>
              <a:rPr lang="en-US" altLang="ko-KR" sz="1000">
                <a:latin typeface="나눔고딕" panose="020D0604000000000000" pitchFamily="50" charset="-127"/>
                <a:ea typeface="나눔고딕" panose="020D0604000000000000" pitchFamily="50" charset="-127"/>
              </a:rPr>
              <a:t>(</a:t>
            </a:r>
            <a:r>
              <a:rPr lang="ko-KR" altLang="en-US" sz="1000">
                <a:latin typeface="나눔고딕" panose="020D0604000000000000" pitchFamily="50" charset="-127"/>
                <a:ea typeface="나눔고딕" panose="020D0604000000000000" pitchFamily="50" charset="-127"/>
              </a:rPr>
              <a:t>인</a:t>
            </a:r>
            <a:r>
              <a:rPr lang="en-US" altLang="ko-KR" sz="1000">
                <a:latin typeface="나눔고딕" panose="020D0604000000000000" pitchFamily="50" charset="-127"/>
                <a:ea typeface="나눔고딕" panose="020D0604000000000000" pitchFamily="50" charset="-127"/>
              </a:rPr>
              <a:t>)</a:t>
            </a:r>
            <a:endParaRPr lang="ko-KR" altLang="en-US" sz="1000">
              <a:latin typeface="나눔고딕" panose="020D0604000000000000" pitchFamily="50" charset="-127"/>
              <a:ea typeface="나눔고딕" panose="020D0604000000000000" pitchFamily="50" charset="-127"/>
            </a:endParaRPr>
          </a:p>
        </p:txBody>
      </p:sp>
      <p:graphicFrame>
        <p:nvGraphicFramePr>
          <p:cNvPr id="205" name="표 204"/>
          <p:cNvGraphicFramePr>
            <a:graphicFrameLocks noGrp="1"/>
          </p:cNvGraphicFramePr>
          <p:nvPr>
            <p:extLst>
              <p:ext uri="{D42A27DB-BD31-4B8C-83A1-F6EECF244321}">
                <p14:modId xmlns:p14="http://schemas.microsoft.com/office/powerpoint/2010/main" val="2000447040"/>
              </p:ext>
            </p:extLst>
          </p:nvPr>
        </p:nvGraphicFramePr>
        <p:xfrm>
          <a:off x="2516504" y="7186113"/>
          <a:ext cx="6854239" cy="735611"/>
        </p:xfrm>
        <a:graphic>
          <a:graphicData uri="http://schemas.openxmlformats.org/drawingml/2006/table">
            <a:tbl>
              <a:tblPr firstRow="1" bandRow="1"/>
              <a:tblGrid>
                <a:gridCol w="979177">
                  <a:extLst>
                    <a:ext uri="{9D8B030D-6E8A-4147-A177-3AD203B41FA5}">
                      <a16:colId xmlns="" xmlns:a16="http://schemas.microsoft.com/office/drawing/2014/main" val="20000"/>
                    </a:ext>
                  </a:extLst>
                </a:gridCol>
                <a:gridCol w="979177">
                  <a:extLst>
                    <a:ext uri="{9D8B030D-6E8A-4147-A177-3AD203B41FA5}">
                      <a16:colId xmlns="" xmlns:a16="http://schemas.microsoft.com/office/drawing/2014/main" val="20001"/>
                    </a:ext>
                  </a:extLst>
                </a:gridCol>
                <a:gridCol w="979177">
                  <a:extLst>
                    <a:ext uri="{9D8B030D-6E8A-4147-A177-3AD203B41FA5}">
                      <a16:colId xmlns="" xmlns:a16="http://schemas.microsoft.com/office/drawing/2014/main" val="20002"/>
                    </a:ext>
                  </a:extLst>
                </a:gridCol>
                <a:gridCol w="979177">
                  <a:extLst>
                    <a:ext uri="{9D8B030D-6E8A-4147-A177-3AD203B41FA5}">
                      <a16:colId xmlns="" xmlns:a16="http://schemas.microsoft.com/office/drawing/2014/main" val="20003"/>
                    </a:ext>
                  </a:extLst>
                </a:gridCol>
                <a:gridCol w="979177">
                  <a:extLst>
                    <a:ext uri="{9D8B030D-6E8A-4147-A177-3AD203B41FA5}">
                      <a16:colId xmlns="" xmlns:a16="http://schemas.microsoft.com/office/drawing/2014/main" val="20004"/>
                    </a:ext>
                  </a:extLst>
                </a:gridCol>
                <a:gridCol w="979177">
                  <a:extLst>
                    <a:ext uri="{9D8B030D-6E8A-4147-A177-3AD203B41FA5}">
                      <a16:colId xmlns="" xmlns:a16="http://schemas.microsoft.com/office/drawing/2014/main" val="20005"/>
                    </a:ext>
                  </a:extLst>
                </a:gridCol>
                <a:gridCol w="979177">
                  <a:extLst>
                    <a:ext uri="{9D8B030D-6E8A-4147-A177-3AD203B41FA5}">
                      <a16:colId xmlns="" xmlns:a16="http://schemas.microsoft.com/office/drawing/2014/main" val="20006"/>
                    </a:ext>
                  </a:extLst>
                </a:gridCol>
              </a:tblGrid>
              <a:tr h="218838">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일(</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4/9)</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(4/10)</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(4/11)</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(4/12)</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목</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(4/13)</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(4/14)</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토</a:t>
                      </a:r>
                      <a:r>
                        <a:rPr lang="en-US" altLang="ko-KR"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rPr>
                        <a:t>(4/15)</a:t>
                      </a:r>
                      <a:endParaRPr lang="en-US" sz="800" b="1" kern="1200" noProof="1">
                        <a:solidFill>
                          <a:schemeClr val="bg1"/>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 xmlns:a16="http://schemas.microsoft.com/office/drawing/2014/main" val="10000"/>
                  </a:ext>
                </a:extLst>
              </a:tr>
              <a:tr h="495523">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bl>
          </a:graphicData>
        </a:graphic>
      </p:graphicFrame>
      <p:graphicFrame>
        <p:nvGraphicFramePr>
          <p:cNvPr id="208" name="표 207"/>
          <p:cNvGraphicFramePr>
            <a:graphicFrameLocks noGrp="1"/>
          </p:cNvGraphicFramePr>
          <p:nvPr>
            <p:extLst>
              <p:ext uri="{D42A27DB-BD31-4B8C-83A1-F6EECF244321}">
                <p14:modId xmlns:p14="http://schemas.microsoft.com/office/powerpoint/2010/main" val="2442977486"/>
              </p:ext>
            </p:extLst>
          </p:nvPr>
        </p:nvGraphicFramePr>
        <p:xfrm>
          <a:off x="2556205" y="3471565"/>
          <a:ext cx="6814540" cy="3509416"/>
        </p:xfrm>
        <a:graphic>
          <a:graphicData uri="http://schemas.openxmlformats.org/drawingml/2006/table">
            <a:tbl>
              <a:tblPr firstRow="1" bandRow="1"/>
              <a:tblGrid>
                <a:gridCol w="1223020">
                  <a:extLst>
                    <a:ext uri="{9D8B030D-6E8A-4147-A177-3AD203B41FA5}">
                      <a16:colId xmlns="" xmlns:a16="http://schemas.microsoft.com/office/drawing/2014/main" val="20001"/>
                    </a:ext>
                  </a:extLst>
                </a:gridCol>
                <a:gridCol w="586207">
                  <a:extLst>
                    <a:ext uri="{9D8B030D-6E8A-4147-A177-3AD203B41FA5}">
                      <a16:colId xmlns="" xmlns:a16="http://schemas.microsoft.com/office/drawing/2014/main" val="20005"/>
                    </a:ext>
                  </a:extLst>
                </a:gridCol>
                <a:gridCol w="2309182">
                  <a:extLst>
                    <a:ext uri="{9D8B030D-6E8A-4147-A177-3AD203B41FA5}">
                      <a16:colId xmlns="" xmlns:a16="http://schemas.microsoft.com/office/drawing/2014/main" val="20002"/>
                    </a:ext>
                  </a:extLst>
                </a:gridCol>
                <a:gridCol w="1753832">
                  <a:extLst>
                    <a:ext uri="{9D8B030D-6E8A-4147-A177-3AD203B41FA5}">
                      <a16:colId xmlns="" xmlns:a16="http://schemas.microsoft.com/office/drawing/2014/main" val="20006"/>
                    </a:ext>
                  </a:extLst>
                </a:gridCol>
                <a:gridCol w="375109">
                  <a:extLst>
                    <a:ext uri="{9D8B030D-6E8A-4147-A177-3AD203B41FA5}">
                      <a16:colId xmlns="" xmlns:a16="http://schemas.microsoft.com/office/drawing/2014/main" val="20003"/>
                    </a:ext>
                  </a:extLst>
                </a:gridCol>
                <a:gridCol w="567190">
                  <a:extLst>
                    <a:ext uri="{9D8B030D-6E8A-4147-A177-3AD203B41FA5}">
                      <a16:colId xmlns="" xmlns:a16="http://schemas.microsoft.com/office/drawing/2014/main" val="20004"/>
                    </a:ext>
                  </a:extLst>
                </a:gridCol>
              </a:tblGrid>
              <a:tr h="242373">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업무단계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금주 주요실적</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(2023-04-02 ~ 2023-04-08)</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차주 주요계획</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(2023-04-09 ~ 2023-04-15)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공정율</a:t>
                      </a:r>
                      <a:r>
                        <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이슈사항</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763616">
                <a:tc rowSpan="2">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지진</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화산재해 대응시스템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(2023-02-17~2023-12-31,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604,374,000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김승기 수석보</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개발</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88692">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25</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 xmlns:a16="http://schemas.microsoft.com/office/drawing/2014/main" val="10004"/>
                  </a:ext>
                </a:extLst>
              </a:tr>
              <a:tr h="763616">
                <a:tc rowSpan="2">
                  <a:txBody>
                    <a:bodyPr/>
                    <a:lstStyle/>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행안부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2023</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년 통합재난문자시스템 유지보수</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(2023-01-01~2023-12-31,</a:t>
                      </a:r>
                    </a:p>
                    <a:p>
                      <a:pPr marL="0" algn="ctr" defTabSz="1280160" rtl="0" eaLnBrk="1" latinLnBrk="1" hangingPunct="1"/>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588,000,000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원</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박</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수석</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280160"/>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오류사항 소스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 팝업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지진발생보고서</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(MMS)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글자 깨짐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시스템 로그인창 계정 자동등록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권한에 따른 메뉴 표출 변경</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가속도 통합모니터링 데이터 미표출 오류 수정</a:t>
                      </a:r>
                    </a:p>
                    <a:p>
                      <a:pPr defTabSz="1280160"/>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지진시스템 </a:t>
                      </a: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CBS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송출반경 오류사항 원인 파악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192660">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defTabSz="1280160"/>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 xmlns:a16="http://schemas.microsoft.com/office/drawing/2014/main" val="10006"/>
                  </a:ext>
                </a:extLst>
              </a:tr>
              <a:tr h="225410">
                <a:tc rowSpan="2">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명함 제작</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명암 디자인 작업</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88692">
                <a:tc vMerge="1">
                  <a:txBody>
                    <a:bodyPr/>
                    <a:lstStyle/>
                    <a:p>
                      <a:pPr marL="0" algn="ctr" defTabSz="1280160" rtl="0" eaLnBrk="1" latinLnBrk="1" hangingPunct="1"/>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3">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총 공정율</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실적 기준</a:t>
                      </a:r>
                      <a:r>
                        <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hMerge="1">
                  <a:txBody>
                    <a:bodyPr/>
                    <a:lstStyle/>
                    <a:p>
                      <a:pPr marL="0" marR="0" lvl="0" indent="0" algn="l" defTabSz="1280160" rtl="0" eaLnBrk="1" fontAlgn="auto" latinLnBrk="1" hangingPunct="1">
                        <a:lnSpc>
                          <a:spcPct val="100000"/>
                        </a:lnSpc>
                        <a:spcBef>
                          <a:spcPts val="0"/>
                        </a:spcBef>
                        <a:spcAft>
                          <a:spcPts val="0"/>
                        </a:spcAft>
                        <a:buClrTx/>
                        <a:buSzTx/>
                        <a:buFontTx/>
                        <a:buNone/>
                        <a:tabLst/>
                        <a:defRPr/>
                      </a:pPr>
                      <a:endParaRPr lang="ko-KR" alt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 xmlns:a16="http://schemas.microsoft.com/office/drawing/2014/main" val="10007"/>
                  </a:ext>
                </a:extLst>
              </a:tr>
            </a:tbl>
          </a:graphicData>
        </a:graphic>
      </p:graphicFrame>
      <p:sp>
        <p:nvSpPr>
          <p:cNvPr id="227" name="사각형 설명선 226"/>
          <p:cNvSpPr/>
          <p:nvPr/>
        </p:nvSpPr>
        <p:spPr>
          <a:xfrm>
            <a:off x="0" y="5665970"/>
            <a:ext cx="2441581" cy="1306701"/>
          </a:xfrm>
          <a:prstGeom prst="wedgeRectCallout">
            <a:avLst>
              <a:gd name="adj1" fmla="val 67391"/>
              <a:gd name="adj2"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부서별의 저장된 주간업무 보고서를 표출</a:t>
            </a:r>
            <a:endParaRPr lang="en-US" altLang="ko-KR" sz="1400"/>
          </a:p>
          <a:p>
            <a:r>
              <a:rPr lang="en-US" altLang="ko-KR" sz="1400"/>
              <a:t>- </a:t>
            </a:r>
            <a:r>
              <a:rPr lang="ko-KR" altLang="en-US" sz="1400"/>
              <a:t>동일한 프로젝트는 셀을 자동으로 병합하여 표출</a:t>
            </a:r>
            <a:endParaRPr lang="en-US" altLang="ko-KR" sz="1400"/>
          </a:p>
          <a:p>
            <a:r>
              <a:rPr lang="en-US" altLang="ko-KR" sz="1400"/>
              <a:t>- </a:t>
            </a:r>
            <a:r>
              <a:rPr lang="ko-KR" altLang="en-US" sz="1400"/>
              <a:t>프로젝트별 총 </a:t>
            </a:r>
            <a:r>
              <a:rPr lang="ko-KR" altLang="en-US" sz="1400" err="1"/>
              <a:t>공정율</a:t>
            </a:r>
            <a:r>
              <a:rPr lang="ko-KR" altLang="en-US" sz="1400"/>
              <a:t> 표기</a:t>
            </a:r>
          </a:p>
        </p:txBody>
      </p:sp>
    </p:spTree>
    <p:extLst>
      <p:ext uri="{BB962C8B-B14F-4D97-AF65-F5344CB8AC3E}">
        <p14:creationId xmlns:p14="http://schemas.microsoft.com/office/powerpoint/2010/main" val="798731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nel"/>
          <p:cNvSpPr/>
          <p:nvPr/>
        </p:nvSpPr>
        <p:spPr>
          <a:xfrm>
            <a:off x="5058425" y="1508992"/>
            <a:ext cx="3744416" cy="4367826"/>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70" name="텍스트 개체 틀 2"/>
          <p:cNvSpPr txBox="1">
            <a:spLocks/>
          </p:cNvSpPr>
          <p:nvPr/>
        </p:nvSpPr>
        <p:spPr>
          <a:xfrm>
            <a:off x="5157742" y="206547"/>
            <a:ext cx="1045666" cy="267780"/>
          </a:xfrm>
          <a:prstGeom prst="rect">
            <a:avLst/>
          </a:prstGeom>
        </p:spPr>
        <p:txBody>
          <a:bodyPr vert="horz" lIns="91440" tIns="45720" rIns="91440" bIns="45720" rtlCol="0">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login</a:t>
            </a:r>
            <a:endPar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endParaRPr>
          </a:p>
        </p:txBody>
      </p:sp>
      <p:sp>
        <p:nvSpPr>
          <p:cNvPr id="71" name="텍스트 개체 틀 3"/>
          <p:cNvSpPr txBox="1">
            <a:spLocks/>
          </p:cNvSpPr>
          <p:nvPr/>
        </p:nvSpPr>
        <p:spPr>
          <a:xfrm>
            <a:off x="703387" y="211703"/>
            <a:ext cx="2952626" cy="265316"/>
          </a:xfrm>
          <a:prstGeom prst="rect">
            <a:avLst/>
          </a:prstGeom>
        </p:spPr>
        <p:txBody>
          <a:bodyPr vert="horz" lIns="91440" tIns="45720" rIns="91440" bIns="45720" rtlCol="0" anchor="ctr">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로그인</a:t>
            </a:r>
          </a:p>
        </p:txBody>
      </p:sp>
      <p:sp>
        <p:nvSpPr>
          <p:cNvPr id="72" name="텍스트 개체 틀 4"/>
          <p:cNvSpPr txBox="1">
            <a:spLocks/>
          </p:cNvSpPr>
          <p:nvPr/>
        </p:nvSpPr>
        <p:spPr>
          <a:xfrm>
            <a:off x="10846643" y="899576"/>
            <a:ext cx="1511842" cy="5912387"/>
          </a:xfrm>
          <a:prstGeom prst="rect">
            <a:avLst/>
          </a:prstGeom>
        </p:spPr>
        <p:txBody>
          <a:bodyPr vert="horz" lIns="72000" tIns="36000" rIns="36000" bIns="36000" rtlCol="0">
            <a:noAutofit/>
          </a:bodyPr>
          <a:lstStyle>
            <a:lvl1pPr marL="0" indent="0" algn="l" defTabSz="990570" rtl="0" eaLnBrk="1" latinLnBrk="1" hangingPunct="1">
              <a:spcBef>
                <a:spcPct val="20000"/>
              </a:spcBef>
              <a:buFont typeface="Arial" pitchFamily="34" charset="0"/>
              <a:buNone/>
              <a:defRPr sz="8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a:lnSpc>
                <a:spcPts val="1200"/>
              </a:lnSpc>
            </a:pPr>
            <a:r>
              <a:rPr lang="ko-KR" altLang="en-US">
                <a:latin typeface="나눔고딕" panose="020D0604000000000000" pitchFamily="50" charset="-127"/>
                <a:ea typeface="나눔고딕" panose="020D0604000000000000" pitchFamily="50" charset="-127"/>
              </a:rPr>
              <a:t>최초 로그인화면</a:t>
            </a:r>
          </a:p>
        </p:txBody>
      </p:sp>
      <p:sp>
        <p:nvSpPr>
          <p:cNvPr id="75" name="텍스트 개체 틀 5"/>
          <p:cNvSpPr txBox="1">
            <a:spLocks/>
          </p:cNvSpPr>
          <p:nvPr/>
        </p:nvSpPr>
        <p:spPr>
          <a:xfrm>
            <a:off x="7453267" y="206547"/>
            <a:ext cx="4028918" cy="267780"/>
          </a:xfrm>
          <a:prstGeom prst="rect">
            <a:avLst/>
          </a:prstGeom>
        </p:spPr>
        <p:txBody>
          <a:bodyPr vert="horz" lIns="91440" tIns="45720" rIns="91440" bIns="45720" rtlCol="0">
            <a:noAutofit/>
          </a:bodyPr>
          <a:lstStyle>
            <a:lvl1pPr marL="0" indent="0" algn="l" defTabSz="990570" rtl="0" eaLnBrk="1" latinLnBrk="1" hangingPunct="1">
              <a:spcBef>
                <a:spcPct val="20000"/>
              </a:spcBef>
              <a:buFont typeface="Arial" pitchFamily="34" charset="0"/>
              <a:buNone/>
              <a:defRPr sz="1000" kern="1200" baseline="0">
                <a:solidFill>
                  <a:schemeClr val="tx1">
                    <a:lumMod val="65000"/>
                    <a:lumOff val="35000"/>
                  </a:schemeClr>
                </a:solidFill>
                <a:latin typeface="+mn-lt"/>
                <a:ea typeface="+mn-ea"/>
                <a:cs typeface="+mn-cs"/>
              </a:defRPr>
            </a:lvl1pPr>
            <a:lvl2pPr marL="804838" indent="-309553" algn="l" defTabSz="99057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238212" indent="-247642" algn="l" defTabSz="99057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733497" indent="-247642" algn="l" defTabSz="99057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228781" indent="-247642" algn="l" defTabSz="990570" rtl="0" eaLnBrk="1" latinLnBrk="1" hangingPunct="1">
              <a:spcBef>
                <a:spcPct val="20000"/>
              </a:spcBef>
              <a:buFont typeface="Arial" pitchFamily="34" charset="0"/>
              <a:buChar char="»"/>
              <a:defRPr sz="1000" kern="1200">
                <a:solidFill>
                  <a:schemeClr val="tx1"/>
                </a:solidFill>
                <a:latin typeface="+mn-lt"/>
                <a:ea typeface="+mn-ea"/>
                <a:cs typeface="+mn-cs"/>
              </a:defRPr>
            </a:lvl5pPr>
            <a:lvl6pPr marL="272406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1" hangingPunct="1">
              <a:spcBef>
                <a:spcPct val="20000"/>
              </a:spcBef>
              <a:buFont typeface="Arial" pitchFamily="34" charset="0"/>
              <a:buChar char="•"/>
              <a:defRPr sz="2167" kern="1200">
                <a:solidFill>
                  <a:schemeClr val="tx1"/>
                </a:solidFill>
                <a:latin typeface="+mn-lt"/>
                <a:ea typeface="+mn-ea"/>
                <a:cs typeface="+mn-cs"/>
              </a:defRPr>
            </a:lvl9pPr>
          </a:lstStyle>
          <a:p>
            <a:pPr marL="0" marR="0" lvl="0" indent="0" algn="l" defTabSz="990570" rtl="0" eaLnBrk="1" fontAlgn="auto" latinLnBrk="1" hangingPunct="1">
              <a:lnSpc>
                <a:spcPct val="100000"/>
              </a:lnSpc>
              <a:spcBef>
                <a:spcPct val="20000"/>
              </a:spcBef>
              <a:spcAft>
                <a:spcPts val="0"/>
              </a:spcAft>
              <a:buClrTx/>
              <a:buSzTx/>
              <a:buFont typeface="Arial" pitchFamily="34" charset="0"/>
              <a:buNone/>
              <a:tabLst/>
              <a:defRPr/>
            </a:pPr>
            <a:r>
              <a:rPr kumimoji="0" lang="ko-KR" altLang="en-US" sz="1000" b="0" i="0" u="none" strike="noStrike" kern="1200" cap="none" spc="0" normalizeH="0" baseline="0" noProof="0">
                <a:ln>
                  <a:noFill/>
                </a:ln>
                <a:solidFill>
                  <a:sysClr val="windowText" lastClr="000000">
                    <a:lumMod val="65000"/>
                    <a:lumOff val="35000"/>
                  </a:sysClr>
                </a:solidFill>
                <a:effectLst/>
                <a:uLnTx/>
                <a:uFillTx/>
                <a:latin typeface="맑은 고딕" panose="020F0502020204030204"/>
                <a:ea typeface="맑은 고딕" panose="020B0503020000020004" pitchFamily="50" charset="-127"/>
                <a:cs typeface="+mn-cs"/>
              </a:rPr>
              <a:t>로그인</a:t>
            </a:r>
          </a:p>
        </p:txBody>
      </p:sp>
      <p:sp>
        <p:nvSpPr>
          <p:cNvPr id="77" name="Header"/>
          <p:cNvSpPr txBox="1"/>
          <p:nvPr/>
        </p:nvSpPr>
        <p:spPr>
          <a:xfrm>
            <a:off x="6874705" y="685984"/>
            <a:ext cx="1404487"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업무관리시스템</a:t>
            </a:r>
            <a:endParaRPr lang="en-US" altLang="ko-KR" sz="1400">
              <a:solidFill>
                <a:srgbClr val="5F5F5F"/>
              </a:solidFill>
              <a:latin typeface="Segoe UI" panose="020B0502040204020203" pitchFamily="34" charset="0"/>
              <a:cs typeface="Segoe UI" panose="020B0502040204020203" pitchFamily="34" charset="0"/>
            </a:endParaRPr>
          </a:p>
          <a:p>
            <a:pPr algn="ctr"/>
            <a:r>
              <a:rPr lang="en-US" altLang="ko-KR" sz="1400">
                <a:solidFill>
                  <a:srgbClr val="5F5F5F"/>
                </a:solidFill>
                <a:latin typeface="Segoe UI" panose="020B0502040204020203" pitchFamily="34" charset="0"/>
                <a:cs typeface="Segoe UI" panose="020B0502040204020203" pitchFamily="34" charset="0"/>
              </a:rPr>
              <a:t>(</a:t>
            </a:r>
            <a:r>
              <a:rPr lang="ko-KR" altLang="en-US" sz="1400">
                <a:solidFill>
                  <a:srgbClr val="5F5F5F"/>
                </a:solidFill>
                <a:latin typeface="Segoe UI" panose="020B0502040204020203" pitchFamily="34" charset="0"/>
                <a:cs typeface="Segoe UI" panose="020B0502040204020203" pitchFamily="34" charset="0"/>
              </a:rPr>
              <a:t>임직원용</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grpSp>
        <p:nvGrpSpPr>
          <p:cNvPr id="78" name="Placeholder" descr="&lt;SmartSettings&gt;&lt;SmartResize enabled=&quot;True&quot; minWidth=&quot;0&quot; minHeight=&quot;0&quot; /&gt;&lt;/SmartSettings&gt;"/>
          <p:cNvGrpSpPr/>
          <p:nvPr>
            <p:custDataLst>
              <p:tags r:id="rId1"/>
            </p:custDataLst>
          </p:nvPr>
        </p:nvGrpSpPr>
        <p:grpSpPr>
          <a:xfrm>
            <a:off x="5059439" y="792580"/>
            <a:ext cx="1727177" cy="326039"/>
            <a:chOff x="3864744" y="2328044"/>
            <a:chExt cx="1008112" cy="1008112"/>
          </a:xfrm>
          <a:solidFill>
            <a:srgbClr val="FFFFFF"/>
          </a:solidFill>
        </p:grpSpPr>
        <p:grpSp>
          <p:nvGrpSpPr>
            <p:cNvPr id="79" name="Placeholder"/>
            <p:cNvGrpSpPr>
              <a:grpSpLocks/>
            </p:cNvGrpSpPr>
            <p:nvPr/>
          </p:nvGrpSpPr>
          <p:grpSpPr bwMode="auto">
            <a:xfrm>
              <a:off x="3864744" y="2328044"/>
              <a:ext cx="1008112" cy="1008112"/>
              <a:chOff x="508000" y="1397000"/>
              <a:chExt cx="1008112" cy="1008112"/>
            </a:xfrm>
            <a:grpFill/>
          </p:grpSpPr>
          <p:sp>
            <p:nvSpPr>
              <p:cNvPr id="81" name="Border"/>
              <p:cNvSpPr>
                <a:spLocks/>
              </p:cNvSpPr>
              <p:nvPr/>
            </p:nvSpPr>
            <p:spPr bwMode="auto">
              <a:xfrm>
                <a:off x="508000" y="1397000"/>
                <a:ext cx="1008112" cy="1008112"/>
              </a:xfrm>
              <a:prstGeom prst="rect">
                <a:avLst/>
              </a:pr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2"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3"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80" name="Label" descr="&lt;SmartSettings&gt;&lt;SmartResize anchorLeft=&quot;Relative&quot; anchorTop=&quot;None&quot; anchorRight=&quot;Relative&quot; anchorBottom=&quot;None&quot; /&gt;&lt;/SmartSettings&gt;"/>
            <p:cNvSpPr txBox="1"/>
            <p:nvPr>
              <p:custDataLst>
                <p:tags r:id="rId6"/>
              </p:custDataLst>
            </p:nvPr>
          </p:nvSpPr>
          <p:spPr>
            <a:xfrm>
              <a:off x="4258320" y="2503781"/>
              <a:ext cx="220959" cy="656635"/>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로고</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85" name="직사각형 84"/>
          <p:cNvSpPr/>
          <p:nvPr/>
        </p:nvSpPr>
        <p:spPr>
          <a:xfrm>
            <a:off x="8389262" y="7839204"/>
            <a:ext cx="4082531" cy="1083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운영시 </a:t>
            </a:r>
            <a:r>
              <a:rPr lang="en-US" altLang="ko-KR"/>
              <a:t>HTTPS </a:t>
            </a:r>
            <a:r>
              <a:rPr lang="ko-KR" altLang="en-US"/>
              <a:t>서비스 적용함</a:t>
            </a:r>
            <a:endParaRPr lang="en-US" altLang="ko-KR"/>
          </a:p>
          <a:p>
            <a:pPr marL="342900" indent="-342900" algn="ctr">
              <a:buFontTx/>
              <a:buChar char="-"/>
            </a:pPr>
            <a:r>
              <a:rPr lang="en-US" altLang="ko-KR"/>
              <a:t>SSL </a:t>
            </a:r>
            <a:r>
              <a:rPr lang="ko-KR" altLang="en-US"/>
              <a:t>인증서 </a:t>
            </a:r>
          </a:p>
        </p:txBody>
      </p:sp>
      <p:sp>
        <p:nvSpPr>
          <p:cNvPr id="86" name="Panel"/>
          <p:cNvSpPr/>
          <p:nvPr/>
        </p:nvSpPr>
        <p:spPr>
          <a:xfrm>
            <a:off x="445014" y="1434218"/>
            <a:ext cx="3744416" cy="2198856"/>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7" name="Text Box"/>
          <p:cNvSpPr/>
          <p:nvPr/>
        </p:nvSpPr>
        <p:spPr>
          <a:xfrm>
            <a:off x="753225" y="1685918"/>
            <a:ext cx="3263831" cy="241092"/>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아이디</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8" name="Text Box"/>
          <p:cNvSpPr/>
          <p:nvPr/>
        </p:nvSpPr>
        <p:spPr>
          <a:xfrm>
            <a:off x="753225" y="2035874"/>
            <a:ext cx="3263831" cy="241092"/>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비밀번호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89" name="Button"/>
          <p:cNvSpPr>
            <a:spLocks/>
          </p:cNvSpPr>
          <p:nvPr/>
        </p:nvSpPr>
        <p:spPr bwMode="auto">
          <a:xfrm>
            <a:off x="753225" y="2385124"/>
            <a:ext cx="3254146"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로그인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90" name="Header"/>
          <p:cNvSpPr txBox="1"/>
          <p:nvPr/>
        </p:nvSpPr>
        <p:spPr>
          <a:xfrm>
            <a:off x="1762300" y="823380"/>
            <a:ext cx="1404487"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업무관리시스템</a:t>
            </a:r>
            <a:endParaRPr lang="en-US" altLang="ko-KR" sz="1400">
              <a:solidFill>
                <a:srgbClr val="5F5F5F"/>
              </a:solidFill>
              <a:latin typeface="Segoe UI" panose="020B0502040204020203" pitchFamily="34" charset="0"/>
              <a:cs typeface="Segoe UI" panose="020B0502040204020203" pitchFamily="34" charset="0"/>
            </a:endParaRPr>
          </a:p>
          <a:p>
            <a:pPr algn="ctr"/>
            <a:r>
              <a:rPr lang="en-US" altLang="ko-KR" sz="1400">
                <a:solidFill>
                  <a:srgbClr val="5F5F5F"/>
                </a:solidFill>
                <a:latin typeface="Segoe UI" panose="020B0502040204020203" pitchFamily="34" charset="0"/>
                <a:cs typeface="Segoe UI" panose="020B0502040204020203" pitchFamily="34" charset="0"/>
              </a:rPr>
              <a:t>(</a:t>
            </a:r>
            <a:r>
              <a:rPr lang="ko-KR" altLang="en-US" sz="1400">
                <a:solidFill>
                  <a:srgbClr val="5F5F5F"/>
                </a:solidFill>
                <a:latin typeface="Segoe UI" panose="020B0502040204020203" pitchFamily="34" charset="0"/>
                <a:cs typeface="Segoe UI" panose="020B0502040204020203" pitchFamily="34" charset="0"/>
              </a:rPr>
              <a:t>임직원용</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grpSp>
        <p:nvGrpSpPr>
          <p:cNvPr id="91" name="Placeholder" descr="&lt;SmartSettings&gt;&lt;SmartResize enabled=&quot;True&quot; minWidth=&quot;0&quot; minHeight=&quot;0&quot; /&gt;&lt;/SmartSettings&gt;"/>
          <p:cNvGrpSpPr/>
          <p:nvPr>
            <p:custDataLst>
              <p:tags r:id="rId2"/>
            </p:custDataLst>
          </p:nvPr>
        </p:nvGrpSpPr>
        <p:grpSpPr>
          <a:xfrm>
            <a:off x="703387" y="884587"/>
            <a:ext cx="1029507" cy="326039"/>
            <a:chOff x="3864744" y="2328044"/>
            <a:chExt cx="1008112" cy="1008112"/>
          </a:xfrm>
          <a:solidFill>
            <a:srgbClr val="FFFFFF"/>
          </a:solidFill>
        </p:grpSpPr>
        <p:grpSp>
          <p:nvGrpSpPr>
            <p:cNvPr id="92" name="Placeholder"/>
            <p:cNvGrpSpPr>
              <a:grpSpLocks/>
            </p:cNvGrpSpPr>
            <p:nvPr/>
          </p:nvGrpSpPr>
          <p:grpSpPr bwMode="auto">
            <a:xfrm>
              <a:off x="3864744" y="2328044"/>
              <a:ext cx="1008112" cy="1008112"/>
              <a:chOff x="508000" y="1397000"/>
              <a:chExt cx="1008112" cy="1008112"/>
            </a:xfrm>
            <a:grpFill/>
          </p:grpSpPr>
          <p:sp>
            <p:nvSpPr>
              <p:cNvPr id="94" name="Border"/>
              <p:cNvSpPr>
                <a:spLocks/>
              </p:cNvSpPr>
              <p:nvPr/>
            </p:nvSpPr>
            <p:spPr bwMode="auto">
              <a:xfrm>
                <a:off x="508000" y="1397000"/>
                <a:ext cx="1008112" cy="1008112"/>
              </a:xfrm>
              <a:prstGeom prst="rect">
                <a:avLst/>
              </a:pr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95"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0"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93" name="Label" descr="&lt;SmartSettings&gt;&lt;SmartResize anchorLeft=&quot;Relative&quot; anchorTop=&quot;None&quot; anchorRight=&quot;Relative&quot; anchorBottom=&quot;None&quot; /&gt;&lt;/SmartSettings&gt;"/>
            <p:cNvSpPr txBox="1"/>
            <p:nvPr>
              <p:custDataLst>
                <p:tags r:id="rId5"/>
              </p:custDataLst>
            </p:nvPr>
          </p:nvSpPr>
          <p:spPr>
            <a:xfrm>
              <a:off x="4258320" y="2503781"/>
              <a:ext cx="220959" cy="656635"/>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로고</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sp>
        <p:nvSpPr>
          <p:cNvPr id="101" name="Button"/>
          <p:cNvSpPr>
            <a:spLocks/>
          </p:cNvSpPr>
          <p:nvPr/>
        </p:nvSpPr>
        <p:spPr bwMode="auto">
          <a:xfrm>
            <a:off x="767524" y="3139657"/>
            <a:ext cx="90000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회원가입</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2" name="Button"/>
          <p:cNvSpPr>
            <a:spLocks/>
          </p:cNvSpPr>
          <p:nvPr/>
        </p:nvSpPr>
        <p:spPr bwMode="auto">
          <a:xfrm>
            <a:off x="2966172" y="3139657"/>
            <a:ext cx="10508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비밀번호 찾기</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03" name="Button"/>
          <p:cNvSpPr>
            <a:spLocks/>
          </p:cNvSpPr>
          <p:nvPr/>
        </p:nvSpPr>
        <p:spPr bwMode="auto">
          <a:xfrm>
            <a:off x="2031212" y="3139657"/>
            <a:ext cx="90000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아이디 찾기</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grpSp>
        <p:nvGrpSpPr>
          <p:cNvPr id="106"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4&quot; minHeight=&quot;10.4&quot; /&gt;&lt;/SmartSettings&gt;"/>
          <p:cNvGrpSpPr/>
          <p:nvPr>
            <p:custDataLst>
              <p:tags r:id="rId3"/>
            </p:custDataLst>
          </p:nvPr>
        </p:nvGrpSpPr>
        <p:grpSpPr>
          <a:xfrm>
            <a:off x="767524" y="2770837"/>
            <a:ext cx="1119262" cy="212366"/>
            <a:chOff x="554563" y="2592239"/>
            <a:chExt cx="1119262" cy="212366"/>
          </a:xfrm>
        </p:grpSpPr>
        <p:sp>
          <p:nvSpPr>
            <p:cNvPr id="107"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08" name="Label"/>
            <p:cNvSpPr txBox="1"/>
            <p:nvPr/>
          </p:nvSpPr>
          <p:spPr>
            <a:xfrm>
              <a:off x="686119" y="2592239"/>
              <a:ext cx="987706"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아이디 기억하기</a:t>
              </a:r>
              <a:endParaRPr lang="en-US" sz="900">
                <a:solidFill>
                  <a:srgbClr val="5F5F5F"/>
                </a:solidFill>
                <a:latin typeface="Segoe UI" panose="020B0502040204020203" pitchFamily="34" charset="0"/>
                <a:cs typeface="Segoe UI" panose="020B0502040204020203" pitchFamily="34" charset="0"/>
              </a:endParaRPr>
            </a:p>
          </p:txBody>
        </p:sp>
        <p:sp>
          <p:nvSpPr>
            <p:cNvPr id="109" name="Check"/>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10" name="Check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U7n+fRtPjuZZ8uLfOa3SD9Ll+uyZPwsJEGjuszrupjl6aSqyvRsWbRbZz4Wz6p6kTadD0bp2fFqlVK3dxxAD0s8E0J/zPD6b+PFABk8QvetE4ziSfXu9Txb5Y0Myv1JA8mv0rDNFoEbv87BevlMPpIuPOQiCOIpztOtsIfxWWOh08xNi7IDZQASnrt3mYBFVhY/0Ok3U3tO446/dGa6s0OlQXZJNj6ezUy7rY/4t3z2EWgYA2kAjbUhAYwPMp/1ZsE8NJbjts2m8zQHI6Vz4aQNHQ5yHk1YhF3tRP/+ioq+fdtBafP0Ex1ctPux/8fgWOu8XdfLtK3XeaTzXxJ+9Eu6UPTt86xs/NeDdkZsL6tiZrm3M/CtavLTxMJpky9neT0Smh3XF02aD0tZnHsYQpo17uve2H3OT39X0Q83y0tbX99aGpjVXmFohJAvnIRhX2IHZj3aIZ6BTvEQ6361moHc7Zz6Bvjhxl9f64SDimoc/9mAMJ4hAfVk13D+IB+bhwjwRfaWhr6uDe1JkaRFQ7zatFVNULNzMl1Em+qKhn93XsxABSZVsxl2OGqdxK2e73BCvYy/aKo3dfG6pakYL/D7Oh+SbjwdQbvh4/NimZXl+3PHF1lN4yzHrwhzMlEn1eJLlrvOfA4hGsEm8tE0a0lzbp2+m+asxNP83e3NCITjeXVxAfVV11W99dGzrChp0toqXQtjW6nnKRt/NEIHt9Jd3q/uj7vEMY+b9YKszvVR+LFxLsiAiTgplZRZxh0gd/tQjO4Th6cjaI/Ss6dFs6qabFJ6UtqhjAFhvA7nz8RaMWiRGvk14v1we/GAOmLtqy37a9ThwRPTkfOiGQuS9G9UWOElPKurhetry/XVnceewRmYLfPV53nbpFfznGZLp0xInU3bNSQmneRlRdJO3JQJlcj3e+dNpO0jMpl4lG7iMHa9pRvJc5G36S82RtObJLVBhzfa29sMvzonRu2QwQ4VilBdhg8bdT67zWhvLfdKkx5J01/4C+Mv4HEUHP9k0RQkRelnn/VjuSF9fLPOwNO8xyjgWNzGh8azQU3HxpVeZuU6T3+P4bfw3Hrs6aNvANCzjtvnPzfbih5zK5exnyiKMd+6WeWckCmrtz5UcbjYpWGBuTKqnzQVf3BRkEuaunRA3wbYXoaEyPeDI1owqnzfZ/z978CPDhaEI+LqmkdEMArnfVzfsM/xm+vVZqnkYaMVOOrzulqvSOY9ClBDypsAxC6+YO8ZX37VFiVSLe0LSjr4JgRNJUwkfffR+0sf46Am+gK/n1FWBn6wh9Pn9vMNPh0o4QGIBxr+c4ObPBgPmOeG9/HAldkC+xY0oN1D+vH4M2+UQmz6+JNPNuBpnlv0h0dsHFMv9Tv7XvH9DdTzHzY802ypfqvxbAaC1thzI+3Mc8sx4bGc/p5M/qzOc+REbkFh87wHVnhsgKuUEs6zcjWGyDgxGZKRoec9kcETOKSMwy3nzX/6DNDNO9zmGQipYs8tm96y2cagrfu8B415skPSvOeEDoeFDOyWBL4FGW5ocsPXtyLgLQg3OFynmm4a8wZMbx/JD8fOJ19+8c2Hz4VLz/7inV9CfzZttqRUPbs43dCWo+oRAgpora07rDLiTgaeuBOG5wMjmlc5xzLwwB43OQUydX7+2UfWw2ZkP7p7ZEfzdf0xHUDYIkLkjmYdtukDEzTIew7oxiSw0XyRFACejTkP/fFL/h/lZs938xoAAA==&lt;/Code&gt;&lt;CodeSignature&gt;d3kCEg6CNVFi2DvMhF9orNSR8JigTVVnr1qA2qGxMwPGndM9hx5SlO3leKxzALstVHwTTJXX2kvwsxUB1cG0Qf4/Kk7Y93Iss4hkBE2rfol7iCQWS+vXaXYLtrJhhcemPIz0Bza94C3z/zAImSF8yPngEcj5H3c6fcqj4bWdCATNk6iT0WDJhky0sBjiyFo36TcPmNUN86tBx3FRsMeeuTXe/nHKkuGDI6ELGSA2v97RHo3LlQ0EWbYoO8JODgX3HFYwd7t6G/Qfv9jY/ZbP6J8IaSXGbRDUtXTW4m2i3nhgNC2znqNKGFqQHhbJmMxKGKCWLKRTI3/u5FOvu6CngQ==&lt;/CodeSignature&gt;&lt;/SmartOptions&gt;&lt;SmartResize enabled=&quot;True&quot; minWidth=&quot;10&quot; minHeight=&quot;10&quot; /&gt;&lt;/SmartSettings&gt;"/>
          <p:cNvGrpSpPr/>
          <p:nvPr>
            <p:custDataLst>
              <p:tags r:id="rId4"/>
            </p:custDataLst>
          </p:nvPr>
        </p:nvGrpSpPr>
        <p:grpSpPr>
          <a:xfrm>
            <a:off x="2038741" y="2770837"/>
            <a:ext cx="856370" cy="212366"/>
            <a:chOff x="554563" y="2592239"/>
            <a:chExt cx="856370" cy="212366"/>
          </a:xfrm>
        </p:grpSpPr>
        <p:sp>
          <p:nvSpPr>
            <p:cNvPr id="111" name="Box"/>
            <p:cNvSpPr/>
            <p:nvPr/>
          </p:nvSpPr>
          <p:spPr>
            <a:xfrm>
              <a:off x="554563" y="2632644"/>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2" name="Label"/>
            <p:cNvSpPr txBox="1"/>
            <p:nvPr/>
          </p:nvSpPr>
          <p:spPr>
            <a:xfrm>
              <a:off x="686119" y="2592239"/>
              <a:ext cx="724814"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자동로그인</a:t>
              </a:r>
              <a:endParaRPr lang="en-US" sz="900">
                <a:solidFill>
                  <a:srgbClr val="5F5F5F"/>
                </a:solidFill>
                <a:latin typeface="Segoe UI" panose="020B0502040204020203" pitchFamily="34" charset="0"/>
                <a:cs typeface="Segoe UI" panose="020B0502040204020203" pitchFamily="34" charset="0"/>
              </a:endParaRPr>
            </a:p>
          </p:txBody>
        </p:sp>
        <p:sp>
          <p:nvSpPr>
            <p:cNvPr id="113" name="Check" hidden="1"/>
            <p:cNvSpPr>
              <a:spLocks noEditPoints="1"/>
            </p:cNvSpPr>
            <p:nvPr/>
          </p:nvSpPr>
          <p:spPr bwMode="auto">
            <a:xfrm>
              <a:off x="576252" y="2653644"/>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14" name="Header"/>
          <p:cNvSpPr txBox="1"/>
          <p:nvPr/>
        </p:nvSpPr>
        <p:spPr>
          <a:xfrm>
            <a:off x="5368948" y="1749437"/>
            <a:ext cx="3219086" cy="504754"/>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400">
                <a:solidFill>
                  <a:srgbClr val="5F5F5F"/>
                </a:solidFill>
                <a:latin typeface="Segoe UI" panose="020B0502040204020203" pitchFamily="34" charset="0"/>
                <a:cs typeface="Segoe UI" panose="020B0502040204020203" pitchFamily="34" charset="0"/>
              </a:rPr>
              <a:t>외부에서 접속을 시도한 것이 확인되어</a:t>
            </a:r>
            <a:endParaRPr lang="en-US" altLang="ko-KR" sz="1400">
              <a:solidFill>
                <a:srgbClr val="5F5F5F"/>
              </a:solidFill>
              <a:latin typeface="Segoe UI" panose="020B0502040204020203" pitchFamily="34" charset="0"/>
              <a:cs typeface="Segoe UI" panose="020B0502040204020203" pitchFamily="34" charset="0"/>
            </a:endParaRPr>
          </a:p>
          <a:p>
            <a:pPr algn="ctr"/>
            <a:r>
              <a:rPr lang="ko-KR" altLang="en-US" sz="1400">
                <a:solidFill>
                  <a:srgbClr val="5F5F5F"/>
                </a:solidFill>
                <a:latin typeface="Segoe UI" panose="020B0502040204020203" pitchFamily="34" charset="0"/>
                <a:cs typeface="Segoe UI" panose="020B0502040204020203" pitchFamily="34" charset="0"/>
              </a:rPr>
              <a:t>인증절차를 시작합니다</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cxnSp>
        <p:nvCxnSpPr>
          <p:cNvPr id="115" name="Line"/>
          <p:cNvCxnSpPr>
            <a:cxnSpLocks/>
          </p:cNvCxnSpPr>
          <p:nvPr/>
        </p:nvCxnSpPr>
        <p:spPr bwMode="auto">
          <a:xfrm>
            <a:off x="5073131" y="2523446"/>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7" name="Button"/>
          <p:cNvSpPr>
            <a:spLocks/>
          </p:cNvSpPr>
          <p:nvPr/>
        </p:nvSpPr>
        <p:spPr bwMode="auto">
          <a:xfrm>
            <a:off x="7811864" y="3956020"/>
            <a:ext cx="72052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err="1">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재요청</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18" name="Line"/>
          <p:cNvCxnSpPr>
            <a:cxnSpLocks/>
          </p:cNvCxnSpPr>
          <p:nvPr/>
        </p:nvCxnSpPr>
        <p:spPr bwMode="auto">
          <a:xfrm>
            <a:off x="5073131" y="4691703"/>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9" name="Header"/>
          <p:cNvSpPr txBox="1"/>
          <p:nvPr/>
        </p:nvSpPr>
        <p:spPr>
          <a:xfrm>
            <a:off x="5567720" y="2715163"/>
            <a:ext cx="2821542" cy="72019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a:solidFill>
                  <a:srgbClr val="5F5F5F"/>
                </a:solidFill>
                <a:latin typeface="Segoe UI" panose="020B0502040204020203" pitchFamily="34" charset="0"/>
                <a:cs typeface="Segoe UI" panose="020B0502040204020203" pitchFamily="34" charset="0"/>
              </a:rPr>
              <a:t>010 - **** - 1234 </a:t>
            </a:r>
            <a:r>
              <a:rPr lang="ko-KR" altLang="en-US" sz="1400">
                <a:solidFill>
                  <a:srgbClr val="5F5F5F"/>
                </a:solidFill>
                <a:latin typeface="Segoe UI" panose="020B0502040204020203" pitchFamily="34" charset="0"/>
                <a:cs typeface="Segoe UI" panose="020B0502040204020203" pitchFamily="34" charset="0"/>
              </a:rPr>
              <a:t>번호로 메시지가</a:t>
            </a:r>
            <a:endParaRPr lang="en-US" altLang="ko-KR" sz="1400">
              <a:solidFill>
                <a:srgbClr val="5F5F5F"/>
              </a:solidFill>
              <a:latin typeface="Segoe UI" panose="020B0502040204020203" pitchFamily="34" charset="0"/>
              <a:cs typeface="Segoe UI" panose="020B0502040204020203" pitchFamily="34" charset="0"/>
            </a:endParaRPr>
          </a:p>
          <a:p>
            <a:r>
              <a:rPr lang="ko-KR" altLang="en-US" sz="1400">
                <a:solidFill>
                  <a:srgbClr val="5F5F5F"/>
                </a:solidFill>
                <a:latin typeface="Segoe UI" panose="020B0502040204020203" pitchFamily="34" charset="0"/>
                <a:cs typeface="Segoe UI" panose="020B0502040204020203" pitchFamily="34" charset="0"/>
              </a:rPr>
              <a:t>전송되었습니다</a:t>
            </a:r>
            <a:r>
              <a:rPr lang="en-US" altLang="ko-KR" sz="1400">
                <a:solidFill>
                  <a:srgbClr val="5F5F5F"/>
                </a:solidFill>
                <a:latin typeface="Segoe UI" panose="020B0502040204020203" pitchFamily="34" charset="0"/>
                <a:cs typeface="Segoe UI" panose="020B0502040204020203" pitchFamily="34" charset="0"/>
              </a:rPr>
              <a:t>.</a:t>
            </a:r>
          </a:p>
          <a:p>
            <a:r>
              <a:rPr lang="ko-KR" altLang="en-US" sz="1400">
                <a:solidFill>
                  <a:srgbClr val="5F5F5F"/>
                </a:solidFill>
                <a:latin typeface="Segoe UI" panose="020B0502040204020203" pitchFamily="34" charset="0"/>
                <a:cs typeface="Segoe UI" panose="020B0502040204020203" pitchFamily="34" charset="0"/>
              </a:rPr>
              <a:t>전송된  인증번호를 입력해주세요</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sp>
        <p:nvSpPr>
          <p:cNvPr id="120" name="Text Box"/>
          <p:cNvSpPr/>
          <p:nvPr/>
        </p:nvSpPr>
        <p:spPr>
          <a:xfrm>
            <a:off x="5526206" y="3950973"/>
            <a:ext cx="2158531" cy="247041"/>
          </a:xfrm>
          <a:prstGeom prst="rect">
            <a:avLst/>
          </a:prstGeom>
          <a:solidFill>
            <a:srgbClr val="FFFFFF"/>
          </a:solidFill>
          <a:ln w="6350" cap="flat" cmpd="sng" algn="ctr">
            <a:solidFill>
              <a:srgbClr val="808080"/>
            </a:solidFill>
            <a:prstDash val="solid"/>
          </a:ln>
          <a:effectLst/>
        </p:spPr>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1" name="Header"/>
          <p:cNvSpPr txBox="1"/>
          <p:nvPr/>
        </p:nvSpPr>
        <p:spPr>
          <a:xfrm>
            <a:off x="6335501" y="3537753"/>
            <a:ext cx="1170449"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남은 시간 </a:t>
            </a:r>
            <a:r>
              <a:rPr lang="en-US" altLang="ko-KR" sz="1050">
                <a:solidFill>
                  <a:srgbClr val="5F5F5F"/>
                </a:solidFill>
                <a:latin typeface="Segoe UI" panose="020B0502040204020203" pitchFamily="34" charset="0"/>
                <a:cs typeface="Segoe UI" panose="020B0502040204020203" pitchFamily="34" charset="0"/>
              </a:rPr>
              <a:t>3:00 ??</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22" name="Button"/>
          <p:cNvSpPr>
            <a:spLocks/>
          </p:cNvSpPr>
          <p:nvPr/>
        </p:nvSpPr>
        <p:spPr bwMode="auto">
          <a:xfrm>
            <a:off x="5516339" y="4936961"/>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rPr>
              <a:t>로그인</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3" name="Panel"/>
          <p:cNvSpPr/>
          <p:nvPr/>
        </p:nvSpPr>
        <p:spPr>
          <a:xfrm>
            <a:off x="872468" y="6156123"/>
            <a:ext cx="3744416" cy="2227589"/>
          </a:xfrm>
          <a:prstGeom prst="rect">
            <a:avLst/>
          </a:prstGeom>
          <a:solidFill>
            <a:srgbClr val="FFFFFF"/>
          </a:solidFill>
          <a:ln w="6350" cap="flat" cmpd="sng" algn="ctr">
            <a:solidFill>
              <a:srgbClr val="80808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24" name="Line"/>
          <p:cNvCxnSpPr>
            <a:cxnSpLocks/>
          </p:cNvCxnSpPr>
          <p:nvPr/>
        </p:nvCxnSpPr>
        <p:spPr bwMode="auto">
          <a:xfrm>
            <a:off x="887174" y="7470778"/>
            <a:ext cx="3729710"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25" name="Header"/>
          <p:cNvSpPr txBox="1"/>
          <p:nvPr/>
        </p:nvSpPr>
        <p:spPr>
          <a:xfrm>
            <a:off x="1748670" y="6546848"/>
            <a:ext cx="203126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인증을 실패하였습니다</a:t>
            </a:r>
            <a:r>
              <a:rPr lang="en-US" altLang="ko-KR" sz="1400">
                <a:solidFill>
                  <a:srgbClr val="5F5F5F"/>
                </a:solidFill>
                <a:latin typeface="Segoe UI" panose="020B0502040204020203" pitchFamily="34" charset="0"/>
                <a:cs typeface="Segoe UI" panose="020B0502040204020203" pitchFamily="34" charset="0"/>
              </a:rPr>
              <a:t>.</a:t>
            </a:r>
            <a:endParaRPr lang="ko-KR" altLang="en-US" sz="1400">
              <a:solidFill>
                <a:srgbClr val="5F5F5F"/>
              </a:solidFill>
              <a:latin typeface="Segoe UI" panose="020B0502040204020203" pitchFamily="34" charset="0"/>
              <a:cs typeface="Segoe UI" panose="020B0502040204020203" pitchFamily="34" charset="0"/>
            </a:endParaRPr>
          </a:p>
        </p:txBody>
      </p:sp>
      <p:sp>
        <p:nvSpPr>
          <p:cNvPr id="126" name="Button"/>
          <p:cNvSpPr>
            <a:spLocks/>
          </p:cNvSpPr>
          <p:nvPr/>
        </p:nvSpPr>
        <p:spPr bwMode="auto">
          <a:xfrm>
            <a:off x="5532760" y="5250620"/>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취소</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sp>
        <p:nvSpPr>
          <p:cNvPr id="127" name="Button"/>
          <p:cNvSpPr>
            <a:spLocks/>
          </p:cNvSpPr>
          <p:nvPr/>
        </p:nvSpPr>
        <p:spPr bwMode="auto">
          <a:xfrm>
            <a:off x="1269586" y="7854188"/>
            <a:ext cx="3016048"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5F5F5F"/>
                </a:solidFill>
                <a:effectLst/>
                <a:uLnTx/>
                <a:uFillTx/>
                <a:latin typeface="Segoe UI" panose="020B0502040204020203" pitchFamily="34" charset="0"/>
                <a:ea typeface="맑은 고딕" panose="020B0503020000020004" pitchFamily="50" charset="-127"/>
                <a:cs typeface="Segoe UI" panose="020B0502040204020203" pitchFamily="34" charset="0"/>
              </a:rPr>
              <a:t>재시도</a:t>
            </a:r>
            <a:endParaRPr kumimoji="0" lang="en-US" sz="900" b="0" i="0" u="none" strike="noStrike" kern="1200" cap="none" spc="0" normalizeH="0" baseline="0" noProof="0">
              <a:ln>
                <a:noFill/>
              </a:ln>
              <a:solidFill>
                <a:srgbClr val="5F5F5F"/>
              </a:solidFill>
              <a:effectLst/>
              <a:uLnTx/>
              <a:uFillTx/>
              <a:latin typeface="Segoe UI" panose="020B0502040204020203" pitchFamily="34" charset="0"/>
              <a:ea typeface="+mn-ea"/>
              <a:cs typeface="Segoe UI" panose="020B0502040204020203" pitchFamily="34" charset="0"/>
            </a:endParaRPr>
          </a:p>
        </p:txBody>
      </p:sp>
      <p:cxnSp>
        <p:nvCxnSpPr>
          <p:cNvPr id="129" name="꺾인 연결선 128"/>
          <p:cNvCxnSpPr>
            <a:stCxn id="127" idx="3"/>
            <a:endCxn id="116" idx="2"/>
          </p:cNvCxnSpPr>
          <p:nvPr/>
        </p:nvCxnSpPr>
        <p:spPr>
          <a:xfrm flipV="1">
            <a:off x="4285634" y="5876818"/>
            <a:ext cx="2644999" cy="209836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꺾인 연결선 130"/>
          <p:cNvCxnSpPr>
            <a:stCxn id="126" idx="1"/>
          </p:cNvCxnSpPr>
          <p:nvPr/>
        </p:nvCxnSpPr>
        <p:spPr>
          <a:xfrm rot="10800000">
            <a:off x="4189430" y="2064008"/>
            <a:ext cx="1343330" cy="330761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Header"/>
          <p:cNvSpPr txBox="1"/>
          <p:nvPr/>
        </p:nvSpPr>
        <p:spPr>
          <a:xfrm>
            <a:off x="2855234" y="3671684"/>
            <a:ext cx="1349985" cy="23544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문의 </a:t>
            </a:r>
            <a:r>
              <a:rPr lang="en-US" altLang="ko-KR" sz="1050">
                <a:solidFill>
                  <a:srgbClr val="5F5F5F"/>
                </a:solidFill>
                <a:latin typeface="Segoe UI" panose="020B0502040204020203" pitchFamily="34" charset="0"/>
                <a:cs typeface="Segoe UI" panose="020B0502040204020203" pitchFamily="34" charset="0"/>
              </a:rPr>
              <a:t>: 02-0000-0000</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33" name="Header"/>
          <p:cNvSpPr txBox="1"/>
          <p:nvPr/>
        </p:nvSpPr>
        <p:spPr>
          <a:xfrm>
            <a:off x="7465861" y="6671088"/>
            <a:ext cx="1349985" cy="235449"/>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50">
                <a:solidFill>
                  <a:srgbClr val="5F5F5F"/>
                </a:solidFill>
                <a:latin typeface="Segoe UI" panose="020B0502040204020203" pitchFamily="34" charset="0"/>
                <a:cs typeface="Segoe UI" panose="020B0502040204020203" pitchFamily="34" charset="0"/>
              </a:rPr>
              <a:t>문의 </a:t>
            </a:r>
            <a:r>
              <a:rPr lang="en-US" altLang="ko-KR" sz="1050">
                <a:solidFill>
                  <a:srgbClr val="5F5F5F"/>
                </a:solidFill>
                <a:latin typeface="Segoe UI" panose="020B0502040204020203" pitchFamily="34" charset="0"/>
                <a:cs typeface="Segoe UI" panose="020B0502040204020203" pitchFamily="34" charset="0"/>
              </a:rPr>
              <a:t>: 02-0000-0000</a:t>
            </a:r>
            <a:endParaRPr lang="ko-KR" altLang="en-US" sz="1050">
              <a:solidFill>
                <a:srgbClr val="5F5F5F"/>
              </a:solidFill>
              <a:latin typeface="Segoe UI" panose="020B0502040204020203" pitchFamily="34" charset="0"/>
              <a:cs typeface="Segoe UI" panose="020B0502040204020203" pitchFamily="34" charset="0"/>
            </a:endParaRPr>
          </a:p>
        </p:txBody>
      </p:sp>
      <p:sp>
        <p:nvSpPr>
          <p:cNvPr id="134" name="Header"/>
          <p:cNvSpPr txBox="1"/>
          <p:nvPr/>
        </p:nvSpPr>
        <p:spPr>
          <a:xfrm>
            <a:off x="5882649" y="5505412"/>
            <a:ext cx="2674065"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휴대폰 번호가 변경되었다면 관리자에게 문의해 주세요</a:t>
            </a:r>
            <a:r>
              <a:rPr lang="en-US" altLang="ko-KR" sz="800">
                <a:solidFill>
                  <a:srgbClr val="5F5F5F"/>
                </a:solidFill>
                <a:latin typeface="Segoe UI" panose="020B0502040204020203" pitchFamily="34" charset="0"/>
                <a:cs typeface="Segoe UI" panose="020B0502040204020203" pitchFamily="34" charset="0"/>
              </a:rPr>
              <a:t>.</a:t>
            </a:r>
            <a:endParaRPr lang="ko-KR" altLang="en-US" sz="800">
              <a:solidFill>
                <a:srgbClr val="5F5F5F"/>
              </a:solidFill>
              <a:latin typeface="Segoe UI" panose="020B0502040204020203" pitchFamily="34" charset="0"/>
              <a:cs typeface="Segoe UI" panose="020B0502040204020203" pitchFamily="34" charset="0"/>
            </a:endParaRPr>
          </a:p>
        </p:txBody>
      </p:sp>
      <p:sp>
        <p:nvSpPr>
          <p:cNvPr id="135" name="Header"/>
          <p:cNvSpPr txBox="1"/>
          <p:nvPr/>
        </p:nvSpPr>
        <p:spPr>
          <a:xfrm>
            <a:off x="1751627" y="7051322"/>
            <a:ext cx="2132250"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문제가 지속되면 관리자에게 문의해 주세요</a:t>
            </a:r>
            <a:r>
              <a:rPr lang="en-US" altLang="ko-KR" sz="800">
                <a:solidFill>
                  <a:srgbClr val="5F5F5F"/>
                </a:solidFill>
                <a:latin typeface="Segoe UI" panose="020B0502040204020203" pitchFamily="34" charset="0"/>
                <a:cs typeface="Segoe UI" panose="020B0502040204020203" pitchFamily="34" charset="0"/>
              </a:rPr>
              <a:t>.</a:t>
            </a:r>
            <a:endParaRPr lang="ko-KR" altLang="en-US" sz="800">
              <a:solidFill>
                <a:srgbClr val="5F5F5F"/>
              </a:solidFill>
              <a:latin typeface="Segoe UI" panose="020B0502040204020203" pitchFamily="34" charset="0"/>
              <a:cs typeface="Segoe UI" panose="020B0502040204020203" pitchFamily="34" charset="0"/>
            </a:endParaRPr>
          </a:p>
        </p:txBody>
      </p:sp>
      <p:sp>
        <p:nvSpPr>
          <p:cNvPr id="138" name="직사각형 137"/>
          <p:cNvSpPr/>
          <p:nvPr/>
        </p:nvSpPr>
        <p:spPr>
          <a:xfrm>
            <a:off x="7967666" y="7043071"/>
            <a:ext cx="4518929"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t>(</a:t>
            </a:r>
            <a:r>
              <a:rPr lang="ko-KR" altLang="en-US" sz="1600"/>
              <a:t>임직원용</a:t>
            </a:r>
            <a:r>
              <a:rPr lang="en-US" altLang="ko-KR" sz="1600"/>
              <a:t>) </a:t>
            </a:r>
            <a:r>
              <a:rPr lang="ko-KR" altLang="en-US" sz="1600"/>
              <a:t>아이디 저장과 자동 로그인 기능 추가</a:t>
            </a:r>
            <a:endParaRPr lang="en-US" altLang="ko-KR" sz="1600"/>
          </a:p>
          <a:p>
            <a:r>
              <a:rPr lang="en-US" altLang="ko-KR" sz="1600"/>
              <a:t>(</a:t>
            </a:r>
            <a:r>
              <a:rPr lang="ko-KR" altLang="en-US" sz="1600"/>
              <a:t>임직원용</a:t>
            </a:r>
            <a:r>
              <a:rPr lang="en-US" altLang="ko-KR" sz="1600"/>
              <a:t>) </a:t>
            </a:r>
            <a:r>
              <a:rPr lang="ko-KR" altLang="en-US" sz="1600"/>
              <a:t>로그아웃 외에 세션을 계속 유지함</a:t>
            </a:r>
            <a:endParaRPr lang="en-US" altLang="ko-KR" sz="1600"/>
          </a:p>
        </p:txBody>
      </p:sp>
      <p:sp>
        <p:nvSpPr>
          <p:cNvPr id="139" name="사각형 설명선 117">
            <a:extLst>
              <a:ext uri="{FF2B5EF4-FFF2-40B4-BE49-F238E27FC236}">
                <a16:creationId xmlns="" xmlns:a16="http://schemas.microsoft.com/office/drawing/2014/main" id="{D8ACC6F5-E6E5-46C4-F5D4-85EE1E35BC15}"/>
              </a:ext>
            </a:extLst>
          </p:cNvPr>
          <p:cNvSpPr/>
          <p:nvPr/>
        </p:nvSpPr>
        <p:spPr>
          <a:xfrm>
            <a:off x="997866" y="4282268"/>
            <a:ext cx="2213306" cy="551291"/>
          </a:xfrm>
          <a:prstGeom prst="wedgeRectCallout">
            <a:avLst>
              <a:gd name="adj1" fmla="val -41170"/>
              <a:gd name="adj2" fmla="val -134355"/>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t>사내 내부망 로그인시</a:t>
            </a:r>
          </a:p>
          <a:p>
            <a:pPr algn="ctr"/>
            <a:r>
              <a:rPr lang="en-US" altLang="ko-KR" sz="1400"/>
              <a:t>(192.168.5.0 / 192.168.6.0)</a:t>
            </a:r>
          </a:p>
        </p:txBody>
      </p:sp>
      <p:sp>
        <p:nvSpPr>
          <p:cNvPr id="140" name="사각형 설명선 117">
            <a:extLst>
              <a:ext uri="{FF2B5EF4-FFF2-40B4-BE49-F238E27FC236}">
                <a16:creationId xmlns="" xmlns:a16="http://schemas.microsoft.com/office/drawing/2014/main" id="{D8ACC6F5-E6E5-46C4-F5D4-85EE1E35BC15}"/>
              </a:ext>
            </a:extLst>
          </p:cNvPr>
          <p:cNvSpPr/>
          <p:nvPr/>
        </p:nvSpPr>
        <p:spPr>
          <a:xfrm>
            <a:off x="9244382" y="2604224"/>
            <a:ext cx="2712266" cy="1497876"/>
          </a:xfrm>
          <a:prstGeom prst="wedgeRectCallout">
            <a:avLst>
              <a:gd name="adj1" fmla="val -65818"/>
              <a:gd name="adj2" fmla="val -2837"/>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t>외부 인터넷망 로그인시 별도의 인증번호를 요청</a:t>
            </a:r>
            <a:r>
              <a:rPr lang="en-US" altLang="ko-KR" sz="1400"/>
              <a:t>(SMS)</a:t>
            </a:r>
            <a:r>
              <a:rPr lang="ko-KR" altLang="en-US" sz="1400"/>
              <a:t>하여 입력</a:t>
            </a:r>
            <a:endParaRPr lang="en-US" altLang="ko-KR" sz="1400"/>
          </a:p>
          <a:p>
            <a:pPr algn="ctr"/>
            <a:r>
              <a:rPr lang="en-US" altLang="ko-KR" sz="1400"/>
              <a:t>(</a:t>
            </a:r>
            <a:r>
              <a:rPr lang="ko-KR" altLang="en-US" sz="1400"/>
              <a:t>단</a:t>
            </a:r>
            <a:r>
              <a:rPr lang="en-US" altLang="ko-KR" sz="1400"/>
              <a:t>, </a:t>
            </a:r>
          </a:p>
          <a:p>
            <a:pPr algn="ctr"/>
            <a:r>
              <a:rPr lang="ko-KR" altLang="en-US" sz="1400"/>
              <a:t>마지막 접근 </a:t>
            </a:r>
            <a:r>
              <a:rPr lang="en-US" altLang="ko-KR" sz="1400"/>
              <a:t>IP </a:t>
            </a:r>
            <a:r>
              <a:rPr lang="ko-KR" altLang="en-US" sz="1400"/>
              <a:t>한번 인증 되면 </a:t>
            </a:r>
            <a:r>
              <a:rPr lang="en-US" altLang="ko-KR" sz="1400"/>
              <a:t>DB</a:t>
            </a:r>
            <a:r>
              <a:rPr lang="ko-KR" altLang="en-US" sz="1400"/>
              <a:t>에 추가하여 차후 인증 생략</a:t>
            </a:r>
            <a:r>
              <a:rPr lang="en-US" altLang="ko-KR" sz="1400"/>
              <a:t>)</a:t>
            </a:r>
          </a:p>
        </p:txBody>
      </p:sp>
    </p:spTree>
    <p:extLst>
      <p:ext uri="{BB962C8B-B14F-4D97-AF65-F5344CB8AC3E}">
        <p14:creationId xmlns:p14="http://schemas.microsoft.com/office/powerpoint/2010/main" val="563703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텍스트 개체 틀 2"/>
          <p:cNvSpPr>
            <a:spLocks noGrp="1"/>
          </p:cNvSpPr>
          <p:nvPr>
            <p:ph type="body" sz="quarter" idx="11"/>
          </p:nvPr>
        </p:nvSpPr>
        <p:spPr>
          <a:xfrm>
            <a:off x="5151354" y="188904"/>
            <a:ext cx="1351322" cy="306761"/>
          </a:xfrm>
        </p:spPr>
        <p:txBody>
          <a:bodyPr/>
          <a:lstStyle/>
          <a:p>
            <a:endParaRPr lang="ko-KR" altLang="en-US"/>
          </a:p>
        </p:txBody>
      </p:sp>
      <p:sp>
        <p:nvSpPr>
          <p:cNvPr id="22" name="텍스트 개체 틀 84"/>
          <p:cNvSpPr>
            <a:spLocks noGrp="1"/>
          </p:cNvSpPr>
          <p:nvPr>
            <p:ph type="body" sz="quarter" idx="12"/>
          </p:nvPr>
        </p:nvSpPr>
        <p:spPr>
          <a:xfrm>
            <a:off x="724354" y="149699"/>
            <a:ext cx="3815701" cy="371442"/>
          </a:xfrm>
        </p:spPr>
        <p:txBody>
          <a:bodyPr/>
          <a:lstStyle/>
          <a:p>
            <a:r>
              <a:rPr lang="ko-KR" altLang="en-US"/>
              <a:t>쪽지</a:t>
            </a:r>
          </a:p>
        </p:txBody>
      </p:sp>
      <p:sp>
        <p:nvSpPr>
          <p:cNvPr id="23" name="텍스트 개체 틀 85"/>
          <p:cNvSpPr>
            <a:spLocks noGrp="1"/>
          </p:cNvSpPr>
          <p:nvPr>
            <p:ph type="body" sz="quarter" idx="14"/>
          </p:nvPr>
        </p:nvSpPr>
        <p:spPr>
          <a:xfrm>
            <a:off x="10693708" y="806017"/>
            <a:ext cx="1953765" cy="8277342"/>
          </a:xfrm>
        </p:spPr>
        <p:txBody>
          <a:bodyPr/>
          <a:lstStyle/>
          <a:p>
            <a:r>
              <a:rPr lang="ko-KR" altLang="en-US"/>
              <a:t>사내 쪽지 목록</a:t>
            </a:r>
          </a:p>
        </p:txBody>
      </p:sp>
      <p:sp>
        <p:nvSpPr>
          <p:cNvPr id="24" name="텍스트 개체 틀 86"/>
          <p:cNvSpPr>
            <a:spLocks noGrp="1"/>
          </p:cNvSpPr>
          <p:nvPr>
            <p:ph type="body" sz="quarter" idx="16"/>
          </p:nvPr>
        </p:nvSpPr>
        <p:spPr>
          <a:xfrm>
            <a:off x="7440871" y="188904"/>
            <a:ext cx="5206602" cy="306761"/>
          </a:xfrm>
        </p:spPr>
        <p:txBody>
          <a:bodyPr/>
          <a:lstStyle/>
          <a:p>
            <a:r>
              <a:rPr lang="ko-KR" altLang="en-US"/>
              <a:t>쪽지</a:t>
            </a:r>
            <a:r>
              <a:rPr lang="en-US" altLang="ko-KR"/>
              <a:t>,</a:t>
            </a:r>
            <a:r>
              <a:rPr lang="ko-KR" altLang="en-US"/>
              <a:t>쪽지 </a:t>
            </a:r>
            <a:r>
              <a:rPr lang="en-US" altLang="ko-KR"/>
              <a:t>&gt; </a:t>
            </a:r>
            <a:r>
              <a:rPr lang="ko-KR" altLang="en-US"/>
              <a:t>받은 쪽지함</a:t>
            </a:r>
          </a:p>
        </p:txBody>
      </p:sp>
      <p:sp>
        <p:nvSpPr>
          <p:cNvPr id="25"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쪽지보내기</a:t>
            </a:r>
            <a:endParaRPr lang="en-US" sz="900">
              <a:solidFill>
                <a:srgbClr val="5F5F5F"/>
              </a:solidFill>
              <a:latin typeface="Segoe UI" panose="020B0502040204020203" pitchFamily="34" charset="0"/>
              <a:cs typeface="Segoe UI" panose="020B0502040204020203" pitchFamily="34" charset="0"/>
            </a:endParaRPr>
          </a:p>
        </p:txBody>
      </p:sp>
      <p:sp>
        <p:nvSpPr>
          <p:cNvPr id="26" name="Header"/>
          <p:cNvSpPr txBox="1"/>
          <p:nvPr/>
        </p:nvSpPr>
        <p:spPr>
          <a:xfrm>
            <a:off x="268218" y="696111"/>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27" name="Header"/>
          <p:cNvSpPr txBox="1"/>
          <p:nvPr/>
        </p:nvSpPr>
        <p:spPr>
          <a:xfrm>
            <a:off x="268218" y="185360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a:solidFill>
                  <a:srgbClr val="5F5F5F"/>
                </a:solidFill>
                <a:latin typeface="Segoe UI" panose="020B0502040204020203" pitchFamily="34" charset="0"/>
                <a:cs typeface="Segoe UI" panose="020B0502040204020203" pitchFamily="34" charset="0"/>
              </a:rPr>
              <a:t>받은 </a:t>
            </a:r>
            <a:r>
              <a:rPr lang="ko-KR" altLang="en-US" sz="1100" dirty="0" err="1">
                <a:solidFill>
                  <a:srgbClr val="5F5F5F"/>
                </a:solidFill>
                <a:latin typeface="Segoe UI" panose="020B0502040204020203" pitchFamily="34" charset="0"/>
                <a:cs typeface="Segoe UI" panose="020B0502040204020203" pitchFamily="34" charset="0"/>
              </a:rPr>
              <a:t>쪽지함</a:t>
            </a:r>
            <a:endParaRPr lang="en-US" sz="1050" dirty="0">
              <a:solidFill>
                <a:srgbClr val="5F5F5F"/>
              </a:solidFill>
              <a:latin typeface="Segoe UI" panose="020B0502040204020203" pitchFamily="34" charset="0"/>
              <a:cs typeface="Segoe UI" panose="020B0502040204020203" pitchFamily="34" charset="0"/>
            </a:endParaRPr>
          </a:p>
        </p:txBody>
      </p:sp>
      <p:sp>
        <p:nvSpPr>
          <p:cNvPr id="28" name="Header"/>
          <p:cNvSpPr txBox="1"/>
          <p:nvPr/>
        </p:nvSpPr>
        <p:spPr>
          <a:xfrm>
            <a:off x="268218" y="306967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dirty="0">
                <a:solidFill>
                  <a:srgbClr val="5F5F5F"/>
                </a:solidFill>
                <a:latin typeface="Segoe UI" panose="020B0502040204020203" pitchFamily="34" charset="0"/>
                <a:cs typeface="Segoe UI" panose="020B0502040204020203" pitchFamily="34" charset="0"/>
              </a:rPr>
              <a:t>보낸 </a:t>
            </a:r>
            <a:r>
              <a:rPr lang="ko-KR" altLang="en-US" sz="1100" dirty="0" err="1">
                <a:solidFill>
                  <a:srgbClr val="5F5F5F"/>
                </a:solidFill>
                <a:latin typeface="Segoe UI" panose="020B0502040204020203" pitchFamily="34" charset="0"/>
                <a:cs typeface="Segoe UI" panose="020B0502040204020203" pitchFamily="34" charset="0"/>
              </a:rPr>
              <a:t>쪽지함</a:t>
            </a:r>
            <a:endParaRPr lang="en-US" sz="1050" dirty="0">
              <a:solidFill>
                <a:srgbClr val="5F5F5F"/>
              </a:solidFill>
              <a:latin typeface="Segoe UI" panose="020B0502040204020203" pitchFamily="34" charset="0"/>
              <a:cs typeface="Segoe UI" panose="020B0502040204020203" pitchFamily="34" charset="0"/>
            </a:endParaRPr>
          </a:p>
        </p:txBody>
      </p:sp>
      <p:cxnSp>
        <p:nvCxnSpPr>
          <p:cNvPr id="29"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30" name="Line"/>
          <p:cNvCxnSpPr>
            <a:cxnSpLocks/>
          </p:cNvCxnSpPr>
          <p:nvPr/>
        </p:nvCxnSpPr>
        <p:spPr bwMode="auto">
          <a:xfrm>
            <a:off x="268218" y="297500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1" name="Header"/>
          <p:cNvSpPr txBox="1"/>
          <p:nvPr/>
        </p:nvSpPr>
        <p:spPr>
          <a:xfrm>
            <a:off x="268218" y="354079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쪽지 보관함</a:t>
            </a:r>
            <a:endParaRPr lang="en-US" sz="1050">
              <a:solidFill>
                <a:srgbClr val="5F5F5F"/>
              </a:solidFill>
              <a:latin typeface="Segoe UI" panose="020B0502040204020203" pitchFamily="34" charset="0"/>
              <a:cs typeface="Segoe UI" panose="020B0502040204020203" pitchFamily="34" charset="0"/>
            </a:endParaRPr>
          </a:p>
        </p:txBody>
      </p:sp>
      <p:cxnSp>
        <p:nvCxnSpPr>
          <p:cNvPr id="32" name="Line"/>
          <p:cNvCxnSpPr>
            <a:cxnSpLocks/>
          </p:cNvCxnSpPr>
          <p:nvPr/>
        </p:nvCxnSpPr>
        <p:spPr bwMode="auto">
          <a:xfrm>
            <a:off x="268218" y="338561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268218" y="2208176"/>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4" name="Header"/>
          <p:cNvSpPr txBox="1"/>
          <p:nvPr/>
        </p:nvSpPr>
        <p:spPr>
          <a:xfrm>
            <a:off x="2381896" y="672234"/>
            <a:ext cx="160486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받은 쪽지함</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graphicFrame>
        <p:nvGraphicFramePr>
          <p:cNvPr id="35" name="표 34"/>
          <p:cNvGraphicFramePr>
            <a:graphicFrameLocks noGrp="1"/>
          </p:cNvGraphicFramePr>
          <p:nvPr>
            <p:extLst>
              <p:ext uri="{D42A27DB-BD31-4B8C-83A1-F6EECF244321}">
                <p14:modId xmlns:p14="http://schemas.microsoft.com/office/powerpoint/2010/main" val="120091844"/>
              </p:ext>
            </p:extLst>
          </p:nvPr>
        </p:nvGraphicFramePr>
        <p:xfrm>
          <a:off x="2391504" y="1898617"/>
          <a:ext cx="8179948" cy="960352"/>
        </p:xfrm>
        <a:graphic>
          <a:graphicData uri="http://schemas.openxmlformats.org/drawingml/2006/table">
            <a:tbl>
              <a:tblPr firstRow="1" bandRow="1"/>
              <a:tblGrid>
                <a:gridCol w="272183">
                  <a:extLst>
                    <a:ext uri="{9D8B030D-6E8A-4147-A177-3AD203B41FA5}">
                      <a16:colId xmlns="" xmlns:a16="http://schemas.microsoft.com/office/drawing/2014/main" val="20000"/>
                    </a:ext>
                  </a:extLst>
                </a:gridCol>
                <a:gridCol w="424070">
                  <a:extLst>
                    <a:ext uri="{9D8B030D-6E8A-4147-A177-3AD203B41FA5}">
                      <a16:colId xmlns="" xmlns:a16="http://schemas.microsoft.com/office/drawing/2014/main" val="20002"/>
                    </a:ext>
                  </a:extLst>
                </a:gridCol>
                <a:gridCol w="622852">
                  <a:extLst>
                    <a:ext uri="{9D8B030D-6E8A-4147-A177-3AD203B41FA5}">
                      <a16:colId xmlns="" xmlns:a16="http://schemas.microsoft.com/office/drawing/2014/main" val="20001"/>
                    </a:ext>
                  </a:extLst>
                </a:gridCol>
                <a:gridCol w="4823791">
                  <a:extLst>
                    <a:ext uri="{9D8B030D-6E8A-4147-A177-3AD203B41FA5}">
                      <a16:colId xmlns="" xmlns:a16="http://schemas.microsoft.com/office/drawing/2014/main" val="20003"/>
                    </a:ext>
                  </a:extLst>
                </a:gridCol>
                <a:gridCol w="1338470">
                  <a:extLst>
                    <a:ext uri="{9D8B030D-6E8A-4147-A177-3AD203B41FA5}">
                      <a16:colId xmlns="" xmlns:a16="http://schemas.microsoft.com/office/drawing/2014/main" val="20004"/>
                    </a:ext>
                  </a:extLst>
                </a:gridCol>
                <a:gridCol w="698582">
                  <a:extLst>
                    <a:ext uri="{9D8B030D-6E8A-4147-A177-3AD203B41FA5}">
                      <a16:colId xmlns="" xmlns:a16="http://schemas.microsoft.com/office/drawing/2014/main" val="20005"/>
                    </a:ext>
                  </a:extLst>
                </a:gridCol>
              </a:tblGrid>
              <a:tr h="207704">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첨부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보낸이</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수신일시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수신대상</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백민지</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통신비 지원</a:t>
                      </a:r>
                      <a:endParaRPr lang="en-US" altLang="ko-KR" sz="800" b="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2022-04-01 16:30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07704">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36" name="Button"/>
          <p:cNvSpPr>
            <a:spLocks/>
          </p:cNvSpPr>
          <p:nvPr/>
        </p:nvSpPr>
        <p:spPr bwMode="auto">
          <a:xfrm>
            <a:off x="2380216" y="1584957"/>
            <a:ext cx="401161" cy="225862"/>
          </a:xfrm>
          <a:prstGeom prst="roundRect">
            <a:avLst>
              <a:gd name="adj" fmla="val 8776"/>
            </a:avLst>
          </a:prstGeom>
          <a:solidFill>
            <a:schemeClr val="accent1">
              <a:lumMod val="75000"/>
            </a:schemeClr>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chemeClr val="bg1"/>
                </a:solidFill>
                <a:latin typeface="Segoe UI" panose="020B0502040204020203" pitchFamily="34" charset="0"/>
                <a:cs typeface="Segoe UI" panose="020B0502040204020203" pitchFamily="34" charset="0"/>
              </a:rPr>
              <a:t>전체</a:t>
            </a:r>
            <a:endParaRPr lang="en-US" sz="800">
              <a:solidFill>
                <a:schemeClr val="bg1"/>
              </a:solidFill>
              <a:latin typeface="Segoe UI" panose="020B0502040204020203" pitchFamily="34" charset="0"/>
              <a:cs typeface="Segoe UI" panose="020B0502040204020203" pitchFamily="34" charset="0"/>
            </a:endParaRPr>
          </a:p>
        </p:txBody>
      </p:sp>
      <p:sp>
        <p:nvSpPr>
          <p:cNvPr id="37" name="Button"/>
          <p:cNvSpPr>
            <a:spLocks/>
          </p:cNvSpPr>
          <p:nvPr/>
        </p:nvSpPr>
        <p:spPr bwMode="auto">
          <a:xfrm>
            <a:off x="2828814"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개인쪽지</a:t>
            </a:r>
            <a:endParaRPr lang="en-US" sz="800">
              <a:solidFill>
                <a:srgbClr val="5F5F5F"/>
              </a:solidFill>
              <a:latin typeface="Segoe UI" panose="020B0502040204020203" pitchFamily="34" charset="0"/>
              <a:cs typeface="Segoe UI" panose="020B0502040204020203" pitchFamily="34" charset="0"/>
            </a:endParaRPr>
          </a:p>
        </p:txBody>
      </p:sp>
      <p:sp>
        <p:nvSpPr>
          <p:cNvPr id="38" name="Button"/>
          <p:cNvSpPr>
            <a:spLocks/>
          </p:cNvSpPr>
          <p:nvPr/>
        </p:nvSpPr>
        <p:spPr bwMode="auto">
          <a:xfrm>
            <a:off x="3470220"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부서쪽지</a:t>
            </a:r>
            <a:endParaRPr lang="en-US" sz="800">
              <a:solidFill>
                <a:srgbClr val="5F5F5F"/>
              </a:solidFill>
              <a:latin typeface="Segoe UI" panose="020B0502040204020203" pitchFamily="34" charset="0"/>
              <a:cs typeface="Segoe UI" panose="020B0502040204020203" pitchFamily="34" charset="0"/>
            </a:endParaRPr>
          </a:p>
        </p:txBody>
      </p:sp>
      <p:sp>
        <p:nvSpPr>
          <p:cNvPr id="39" name="Button"/>
          <p:cNvSpPr>
            <a:spLocks/>
          </p:cNvSpPr>
          <p:nvPr/>
        </p:nvSpPr>
        <p:spPr bwMode="auto">
          <a:xfrm>
            <a:off x="4119225"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전체쪽지</a:t>
            </a:r>
            <a:endParaRPr lang="en-US" sz="800">
              <a:solidFill>
                <a:srgbClr val="5F5F5F"/>
              </a:solidFill>
              <a:latin typeface="Segoe UI" panose="020B0502040204020203" pitchFamily="34" charset="0"/>
              <a:cs typeface="Segoe UI" panose="020B0502040204020203" pitchFamily="34" charset="0"/>
            </a:endParaRPr>
          </a:p>
        </p:txBody>
      </p:sp>
      <p:grpSp>
        <p:nvGrpSpPr>
          <p:cNvPr id="40" name="Segmented Control" descr="&lt;SmartSettings&gt;&lt;SmartOptions&gt;&lt;Code&gt;H4sIAAAAAAAEAO29B2AcSZYlJi9tynt/SvVK1+B0oQiAYBMk2JBAEOzBiM3mkuwdaUcjKasqgcplVmVdZhZAzO2dvPfee++999577733ujudTif33/8/XGZkAWz2zkrayZ4hgKrIHz9+fB8/ItZNsbxIvyimddVU5+34y/PzYpqPz5ZtXler8cvqKq9fVsWyPfyNE2n7+rpp80Xnz/FJVZb5tC2qZTP+PF/mdTHtNnlaZ1f0Z/fjV+tlWyxsl6/z+pIwaLrN3uTvHA7fXZfnjC7j90U1fbtejV8vsro9fdfmy4bQEHjn2TT/em/RiJZtXZUOkfd7/fQyX7Z4+TdOltkib1b0YRq2/o2TX/wbJyk9q/WkLKbptMyaRtp8uWJSpo+CP59kTS5v6Iv8cl1cZm2ecoffzpazMq+/W2erVV6nLRHtZJ4tL/KZ/3X6WbpclyUjZ8EIDtVlXtfFLE8nVVWmZ8ui3TrzUXhW1Yu06XwwSs+OV6uU+rzjAHoo4pkQ7mOG138bLwbI4BGib73OLxaEeT7T+Xg9z1Z5kzbxj2lg+VUaf2eLuhm/zsGm+Uw+kq49pCOI4ynO0614j+OzpttbB9wASDx376bHs1l6DppOld3iLbs0G9N7z7NJXm59pN03jz4CDWMvn0F2jus8Y37gXz6LQjTttj76aJTu3t8ZAriBrYj6EUbcMpB//zfu1U3Q0Xb83WLWzgno3s7OTU0BFoOKz9Gb6nVbEzdt3dilh176yWdDAx37f/QY1zx13q7rZdrW6zzS7S/pf5SXRrz9Z4B3FPp5Ri/dDN7785dskvrLqpilT4tmVTX51rAwQx6GmOB3FeVys1ANEdd2HxnWjQrNbxyMFA/roBj4kCaqUJkWMcbdqiY/TUqEuG05y+uRMPxxfdGk+TDJ2vr6Ror8nKm8AXzwfKjqM88AjK9WM6L1s7pagMBbW1tWWd0R8t5hmYzxwjCL45lm7XSebp2+m+as5NL83c0sCXI9ry4uIOJ1XdVbHz3LipJ0QVula8bUETrVgaQNRjImjUk99DnQ+9X9cZc0/+NmvSAdfH0UfmxMNxmFtJ3nRDeZPemmGXeA3O1DMfyr7kScax6lZyII2aT0lE6HJgN4mq/eEH6L7F2xWC9I/hYTQrs6NzPto2phRdDFY1EmY9Sm5G2mX2TvjGEjDt+FAfgGUJvOszojataNpS80Cr7KDN7fENrg2uf58oIt2P0+/uZd4znFVZhp9bxo2sc8dUcGz0D8ve9ZsXWgiJYf0BH84xU0m/AY/xp16fDEFPm8aMYyBPo3ag/h+EHIXV9brq+I1LzXXH+eE5NczXOaTpUZIQ3N9Dory+uU/KSKFCsJcZYaf8kJ8EfvM+NCSXGOe+rvRkpd5G36i43pDuaRwo018c9RunOYHkZUWxQNa7Ybdm9S5+fciIk0fLIuStKxaTMxZsT/OMJJeGARbqX6BywKSV6eQTfzyAMykAyFZBkwKAOQ8bC9moxV9IieG2wSHmpLjE6m5nmxzAdG3GsrdhUYftUWJSJelndjKPmbO0POZsTz600wHsMmk2H/dYgx2HXpmFblEei7m9kDVPxdbzXJeATTKOmk1+99Py2JvNBW6H/8elVSIAiGs9//4vSj37f+fZdkRukn/7v8KP0lI+VIfkGjlfGLapnHJwoBVZuWeUbquL2qrClKszonLH/RuqjzWXy0jJ9hm8fp3vsPlXkCUdWrvCl+kJ8uYVpnNOQhH73nEuIZYG0amczn3YwiRjOuQQFLt2CNCuqc9ElB4/kia+fjL4plMM6Rb2bvUMNPPnl/gVO+AlzqjsF/r/j+RjmKCH4kI9F9MEs0os9uM5Z0O93dIPgbhoOng1mgkb4XU9vU2/cjE+w/HY3xOqIxRky9zSoIj+BF3l2r440jWtwGrVfkXJINLvNnPYBPaGgziGxf2b2qWmLFmbTY6r548wi8Xn2cb91joGdvGGG0A6geh0RvBNKOOOu8TT8ZIIykJ0abO48jQAp9NYp9LiBj33w7Ly7m0TDIf/pMNky3WDeb4EfMlnmQuFDxfBx1a372pLH4RuVuCMgNY38v/CnPpsy0tanbqEuAhyzBq3xBrh/ZohlNWrZEJmKTPbiaUwxro/hgYo5uo0zf3yYIgq9zCoxmb6rnTn4GM3Bxp6j70XmxhEN/a6s5aJJvl5Tb6F5FsmR4IpickENS3+y73RDlvK5qODLEqw0HrA3PIzzmrJmSTwojXNXw5ifXiIKKOn08PYIKe3x3epReZuU6SB/YLm8IbhtSIGbMwOHJ9beruvgBOYRZ+byiNAv5ZFtBfMqI3UwWaTcGzK0ZZTkuqDcTE+Df3ZFxFPBvzCEbmHXjODMQVuLE7YsV+YBvKgk79/jTaFLpQ6cJkW6RlcRtDceiVyafQ344f3BRULowdQtr/cSO7eWGmeEpiUTW7lcvoL95Phyb9r/jqMqB/Sya4zXPBh/5fVzesM/xm+sVd9xbqzyheHL8RVPxsNFqvGiqz+tqvUp/4S/0KKAqj0Dsdr5gI4kcIX23c05fxhHC0/dMXtDqnp/MAJBIkuH9lSgPQbR1eoHfz2gdFM6Lh/nn9vMN1guE9ADEE/T+c4NBjk6i/9zwPp4gRtnlGOUzb5QyV5siEv+5RX94PG2S+p3d7ESYh/M+02z5KkeMmRuTPmBNYs+NtDPPLceExwrKGLzo898Q17nH/fYeHeIJvQlyagSFmzzU7tMn5lC0PPRs8M3855bNBj2M2PMeJMMcdcb6HnOD54usJgqXYwVBFu1LXoZ6P7rfggw3NLnh61sR8BaEGxyuk9ubxrwB00HvGo+35KXsrc7yZ4NpITw3DEpdOCM4xn8jZ43cyILNzxY7CSWiTspV1xzxbQY66JAF+P+shDY3DDfu9PrPLxn6Ak/8tdtFCbr0d/LlFxtW//BsiBqGVgEL696lv3jnl9Cf5B4vp7m4d921Ol4THGF9Am7J1h3Wz8PZkWGS3RSX3OCTStIawQOnXJUBaTTwRyO+ytfwRUV7e7Htz3q6eThh+D5OJg3t6ZqSy1MOdXzRjLeXcZL2WZX0Bv81wOKDWmSjEgkg3zL3uDfkvmwW4K/T1WA+kdtpzOG9qeFC2NfYUnxQP3SJJ3A2e64bFNJGr+sGRRZFxS3X3aCgb2Hpuk5lmC5S3/JmMOrdDifLGPHv3ZgRxnMrL/UWQ8NzqwQcq4lbDROPlz4OGOvW+ePgrdv3+/VE2n9uSTM8N+XIOyns2wPGEyHb+BX8jVvks/0nBgfJ7Q+Hctvsuv/E4Nwuce4/30QS/fa9iaTeuJjznuo49vxsLfXc2LE+g512ONkfqlmCCT77OqwxsIbDCzEb13eGvv3m+arb0VDXt+3zFqEenpsXMMzzHsormK/jdeuSc+mGDF7QEFk8/sOyxi3HjSfo36X3KLv3dYHAaD2ryX8ff1kX9KmBODgYvOA1xXA6H7mw7b00xg/dMEAG31PcfmQXPtQuxB2bDaoysOI/6xPwQ6Jp0Eu009v2dktteLtWoTU+WzZ5HXq0nokOWeG26A7GA7dNj95ivLdK1eG5peLv5Dj9Ud8OAJ7hNOd7UvHrpzE3fHUjyW4g1a1GJ+tIG4Y4gODPfXYsm83iSSZlBpdjktzYQK6r/2GY8tnY/IZc2Kt8UV3q2myTT6slIw5Py+J8bpZqP+qh/XVSY7xMK92+5g7fVM+dY7d1u+xYTLnEw86BaRsM6TdwrOgcv+tbxiWDGSk8gVv1lARhQx4Iz61kZhOAEEeZiVu9PCBnt5YgPBvIu0mSasaSuTDOm+8hUXhu1g3vL0hN3oocPW7yPJ3W+flnTmIUKyH6R3ePbKr860qQZsdvlBZGjTklpRlKK+aVpt8uWIEesN1Yl6ZVnx36ub19e1m7Fcdi2XlotmIce9xuFbdbG+j8Sj9+yf8DveRLXec9AAA=&lt;/Code&gt;&lt;CodeSignature&gt;LFLSni+j0x7oEb+cJhTvONe4ZZLHiMzkhOXepvkZQrkoahGXlm5a9MhkpWTRooFx6RthfiFeZhSxl1AJOI+qcC3jN0wAA6oZCDaDYyAK5OqhCAWnAS2P5+3JOoev9FhISoMtn071G3BkzboF825hzqqSxcOlBWk1K+pNdOaSnjTldM4syOEAigD2EktuOm6SOa8y1tSOTJur//ZdlTdXUlyO+4mweBw70UuTBMlMm7s8/d/9lmNz/OCZ7q2VgTcKu5a6bDNZuQByAwIqbL5F5msT7GAFvgxSQxwytjj6BNVq0ggPAI9aZQZsrAmu/lWph6RgE2OK3qY+TMd+gf78MQ==&lt;/CodeSignature&gt;&lt;/SmartOptions&gt;&lt;/SmartSettings&gt;"/>
          <p:cNvGrpSpPr/>
          <p:nvPr/>
        </p:nvGrpSpPr>
        <p:grpSpPr>
          <a:xfrm>
            <a:off x="4602579" y="1249120"/>
            <a:ext cx="1193032" cy="181815"/>
            <a:chOff x="2946303" y="1762571"/>
            <a:chExt cx="1587925" cy="297739"/>
          </a:xfrm>
          <a:solidFill>
            <a:srgbClr val="FFFFFF"/>
          </a:solidFill>
        </p:grpSpPr>
        <p:sp>
          <p:nvSpPr>
            <p:cNvPr id="41" name="Segment"/>
            <p:cNvSpPr/>
            <p:nvPr/>
          </p:nvSpPr>
          <p:spPr>
            <a:xfrm rot="5400000">
              <a:off x="4122466" y="1648548"/>
              <a:ext cx="297738" cy="525786"/>
            </a:xfrm>
            <a:prstGeom prst="round2SameRect">
              <a:avLst>
                <a:gd name="adj1" fmla="val 10566"/>
                <a:gd name="adj2" fmla="val 0"/>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년</a:t>
              </a:r>
              <a:endParaRPr lang="en-US" sz="900">
                <a:solidFill>
                  <a:srgbClr val="5F5F5F"/>
                </a:solidFill>
                <a:latin typeface="Segoe UI" panose="020B0502040204020203" pitchFamily="34" charset="0"/>
                <a:cs typeface="Segoe UI" panose="020B0502040204020203" pitchFamily="34" charset="0"/>
              </a:endParaRPr>
            </a:p>
          </p:txBody>
        </p:sp>
        <p:sp>
          <p:nvSpPr>
            <p:cNvPr id="42" name="Segment"/>
            <p:cNvSpPr>
              <a:spLocks/>
            </p:cNvSpPr>
            <p:nvPr/>
          </p:nvSpPr>
          <p:spPr bwMode="auto">
            <a:xfrm>
              <a:off x="3472089" y="1762571"/>
              <a:ext cx="536352" cy="297738"/>
            </a:xfrm>
            <a:prstGeom prst="rect">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달</a:t>
              </a:r>
              <a:endParaRPr lang="en-US" sz="900">
                <a:solidFill>
                  <a:srgbClr val="5F5F5F"/>
                </a:solidFill>
                <a:latin typeface="Segoe UI" panose="020B0502040204020203" pitchFamily="34" charset="0"/>
                <a:cs typeface="Segoe UI" panose="020B0502040204020203" pitchFamily="34" charset="0"/>
              </a:endParaRPr>
            </a:p>
          </p:txBody>
        </p:sp>
        <p:sp>
          <p:nvSpPr>
            <p:cNvPr id="43" name="Segment"/>
            <p:cNvSpPr/>
            <p:nvPr/>
          </p:nvSpPr>
          <p:spPr>
            <a:xfrm rot="5400000">
              <a:off x="3060327" y="1648548"/>
              <a:ext cx="297738" cy="525786"/>
            </a:xfrm>
            <a:prstGeom prst="round2SameRect">
              <a:avLst>
                <a:gd name="adj1" fmla="val 0"/>
                <a:gd name="adj2" fmla="val 12122"/>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주</a:t>
              </a:r>
              <a:endParaRPr lang="en-US" sz="900">
                <a:solidFill>
                  <a:srgbClr val="5F5F5F"/>
                </a:solidFill>
                <a:latin typeface="Segoe UI" panose="020B0502040204020203" pitchFamily="34" charset="0"/>
                <a:cs typeface="Segoe UI" panose="020B0502040204020203" pitchFamily="34" charset="0"/>
              </a:endParaRPr>
            </a:p>
          </p:txBody>
        </p:sp>
      </p:grpSp>
      <p:sp>
        <p:nvSpPr>
          <p:cNvPr id="44" name="Button"/>
          <p:cNvSpPr>
            <a:spLocks/>
          </p:cNvSpPr>
          <p:nvPr/>
        </p:nvSpPr>
        <p:spPr bwMode="auto">
          <a:xfrm>
            <a:off x="7820172" y="1226600"/>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검색</a:t>
            </a:r>
            <a:endParaRPr lang="en-US" sz="800">
              <a:solidFill>
                <a:srgbClr val="5F5F5F"/>
              </a:solidFill>
              <a:latin typeface="Segoe UI" panose="020B0502040204020203" pitchFamily="34" charset="0"/>
              <a:cs typeface="Segoe UI" panose="020B0502040204020203" pitchFamily="34" charset="0"/>
            </a:endParaRPr>
          </a:p>
        </p:txBody>
      </p:sp>
      <p:sp>
        <p:nvSpPr>
          <p:cNvPr id="49" name="Pagination"/>
          <p:cNvSpPr txBox="1"/>
          <p:nvPr/>
        </p:nvSpPr>
        <p:spPr>
          <a:xfrm>
            <a:off x="5626031" y="2899937"/>
            <a:ext cx="1596847"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u="sng">
                <a:solidFill>
                  <a:srgbClr val="5B9BD5"/>
                </a:solidFill>
                <a:latin typeface="Segoe UI" panose="020B0502040204020203" pitchFamily="34" charset="0"/>
                <a:cs typeface="Segoe UI" panose="020B0502040204020203" pitchFamily="34" charset="0"/>
              </a:rPr>
              <a:t>&lt;</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1</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2</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3</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4</a:t>
            </a:r>
            <a:r>
              <a:rPr lang="en-US" sz="900">
                <a:solidFill>
                  <a:srgbClr val="5B9BD5"/>
                </a:solidFill>
                <a:latin typeface="Segoe UI" panose="020B0502040204020203" pitchFamily="34" charset="0"/>
                <a:cs typeface="Segoe UI" panose="020B0502040204020203" pitchFamily="34" charset="0"/>
              </a:rPr>
              <a:t>   </a:t>
            </a:r>
            <a:r>
              <a:rPr lang="en-US" sz="900">
                <a:solidFill>
                  <a:srgbClr val="5F5F5F"/>
                </a:solidFill>
                <a:latin typeface="Segoe UI" panose="020B0502040204020203" pitchFamily="34" charset="0"/>
                <a:cs typeface="Segoe UI" panose="020B0502040204020203" pitchFamily="34" charset="0"/>
              </a:rPr>
              <a:t>…</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9</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10</a:t>
            </a:r>
            <a:r>
              <a:rPr lang="en-US" sz="900">
                <a:solidFill>
                  <a:srgbClr val="5B9BD5"/>
                </a:solidFill>
                <a:latin typeface="Segoe UI" panose="020B0502040204020203" pitchFamily="34" charset="0"/>
                <a:cs typeface="Segoe UI" panose="020B0502040204020203" pitchFamily="34" charset="0"/>
              </a:rPr>
              <a:t>   </a:t>
            </a:r>
            <a:r>
              <a:rPr lang="en-US" sz="900" u="sng">
                <a:solidFill>
                  <a:srgbClr val="5B9BD5"/>
                </a:solidFill>
                <a:latin typeface="Segoe UI" panose="020B0502040204020203" pitchFamily="34" charset="0"/>
                <a:cs typeface="Segoe UI" panose="020B0502040204020203" pitchFamily="34" charset="0"/>
              </a:rPr>
              <a:t>&gt;</a:t>
            </a:r>
          </a:p>
        </p:txBody>
      </p:sp>
      <p:grpSp>
        <p:nvGrpSpPr>
          <p:cNvPr id="50" name="그룹 49"/>
          <p:cNvGrpSpPr/>
          <p:nvPr/>
        </p:nvGrpSpPr>
        <p:grpSpPr>
          <a:xfrm>
            <a:off x="5840681" y="1185894"/>
            <a:ext cx="1894915" cy="264535"/>
            <a:chOff x="8142478" y="1468946"/>
            <a:chExt cx="1894915" cy="320088"/>
          </a:xfrm>
        </p:grpSpPr>
        <p:grpSp>
          <p:nvGrpSpPr>
            <p:cNvPr id="51" name="Date Field" descr="&lt;SmartSettings&gt;&lt;SmartResize enabled=&quot;True&quot; minWidth=&quot;20&quot; minHeight=&quot;13&quot; /&gt;&lt;/SmartSettings&gt;"/>
            <p:cNvGrpSpPr/>
            <p:nvPr>
              <p:custDataLst>
                <p:tags r:id="rId5"/>
              </p:custDataLst>
            </p:nvPr>
          </p:nvGrpSpPr>
          <p:grpSpPr>
            <a:xfrm>
              <a:off x="8142478" y="1531860"/>
              <a:ext cx="855493" cy="241092"/>
              <a:chOff x="928688" y="1261242"/>
              <a:chExt cx="1035146" cy="241092"/>
            </a:xfrm>
          </p:grpSpPr>
          <p:sp>
            <p:nvSpPr>
              <p:cNvPr id="56"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57" name="Date Picker Icon" descr="&lt;SmartSettings&gt;&lt;SmartResize anchorLeft=&quot;None&quot; anchorTop=&quot;None&quot; anchorRight=&quot;Absolute&quot; anchorBottom=&quot;None&quot; /&gt;&lt;/SmartSettings&gt;"/>
              <p:cNvSpPr>
                <a:spLocks noEditPoints="1"/>
              </p:cNvSpPr>
              <p:nvPr>
                <p:custDataLst>
                  <p:tags r:id="rId8"/>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52" name="Date Field" descr="&lt;SmartSettings&gt;&lt;SmartResize enabled=&quot;True&quot; minWidth=&quot;20&quot; minHeight=&quot;13&quot; /&gt;&lt;/SmartSettings&gt;"/>
            <p:cNvGrpSpPr/>
            <p:nvPr>
              <p:custDataLst>
                <p:tags r:id="rId6"/>
              </p:custDataLst>
            </p:nvPr>
          </p:nvGrpSpPr>
          <p:grpSpPr>
            <a:xfrm>
              <a:off x="9181900" y="1531860"/>
              <a:ext cx="855493" cy="241092"/>
              <a:chOff x="928688" y="1261242"/>
              <a:chExt cx="1035146" cy="241092"/>
            </a:xfrm>
          </p:grpSpPr>
          <p:sp>
            <p:nvSpPr>
              <p:cNvPr id="54" name="Text Box"/>
              <p:cNvSpPr/>
              <p:nvPr/>
            </p:nvSpPr>
            <p:spPr>
              <a:xfrm>
                <a:off x="928688" y="1261242"/>
                <a:ext cx="1035146"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2860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8/12/2018</a:t>
                </a:r>
              </a:p>
            </p:txBody>
          </p:sp>
          <p:sp>
            <p:nvSpPr>
              <p:cNvPr id="55" name="Date Picker Icon" descr="&lt;SmartSettings&gt;&lt;SmartResize anchorLeft=&quot;None&quot; anchorTop=&quot;None&quot; anchorRight=&quot;Absolute&quot; anchorBottom=&quot;None&quot; /&gt;&lt;/SmartSettings&gt;"/>
              <p:cNvSpPr>
                <a:spLocks noEditPoints="1"/>
              </p:cNvSpPr>
              <p:nvPr>
                <p:custDataLst>
                  <p:tags r:id="rId7"/>
                </p:custDataLst>
              </p:nvPr>
            </p:nvSpPr>
            <p:spPr bwMode="auto">
              <a:xfrm>
                <a:off x="1724983" y="1304729"/>
                <a:ext cx="183029" cy="154118"/>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53" name="Header"/>
            <p:cNvSpPr txBox="1"/>
            <p:nvPr/>
          </p:nvSpPr>
          <p:spPr>
            <a:xfrm>
              <a:off x="8935869" y="1468946"/>
              <a:ext cx="288797"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grpSp>
      <p:sp>
        <p:nvSpPr>
          <p:cNvPr id="58" name="Text Box"/>
          <p:cNvSpPr/>
          <p:nvPr/>
        </p:nvSpPr>
        <p:spPr>
          <a:xfrm>
            <a:off x="2396043" y="1204641"/>
            <a:ext cx="2144012"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상신이자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문서번호로 검색</a:t>
            </a:r>
            <a:endParaRPr lang="en-US" sz="900">
              <a:solidFill>
                <a:srgbClr val="5F5F5F"/>
              </a:solidFill>
              <a:latin typeface="Segoe UI" panose="020B0502040204020203" pitchFamily="34" charset="0"/>
              <a:cs typeface="Segoe UI" panose="020B0502040204020203" pitchFamily="34" charset="0"/>
            </a:endParaRPr>
          </a:p>
        </p:txBody>
      </p:sp>
      <p:sp>
        <p:nvSpPr>
          <p:cNvPr id="59" name="Button"/>
          <p:cNvSpPr>
            <a:spLocks/>
          </p:cNvSpPr>
          <p:nvPr/>
        </p:nvSpPr>
        <p:spPr bwMode="auto">
          <a:xfrm>
            <a:off x="9294050" y="1584957"/>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전체선택</a:t>
            </a:r>
            <a:endParaRPr lang="en-US" sz="8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9968636" y="1584956"/>
            <a:ext cx="606544"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선택삭제</a:t>
            </a:r>
            <a:endParaRPr lang="en-US" sz="800">
              <a:solidFill>
                <a:srgbClr val="5F5F5F"/>
              </a:solidFill>
              <a:latin typeface="Segoe UI" panose="020B0502040204020203" pitchFamily="34" charset="0"/>
              <a:cs typeface="Segoe UI" panose="020B0502040204020203" pitchFamily="34" charset="0"/>
            </a:endParaRPr>
          </a:p>
        </p:txBody>
      </p:sp>
      <p:sp>
        <p:nvSpPr>
          <p:cNvPr id="61" name="PDF File"/>
          <p:cNvSpPr>
            <a:spLocks noChangeAspect="1" noEditPoints="1"/>
          </p:cNvSpPr>
          <p:nvPr/>
        </p:nvSpPr>
        <p:spPr bwMode="auto">
          <a:xfrm>
            <a:off x="2828814" y="2183540"/>
            <a:ext cx="116734" cy="142876"/>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62" name="Button"/>
          <p:cNvSpPr>
            <a:spLocks/>
          </p:cNvSpPr>
          <p:nvPr/>
        </p:nvSpPr>
        <p:spPr bwMode="auto">
          <a:xfrm>
            <a:off x="4683659" y="2166545"/>
            <a:ext cx="290899" cy="183306"/>
          </a:xfrm>
          <a:prstGeom prst="roundRect">
            <a:avLst>
              <a:gd name="adj" fmla="val 8776"/>
            </a:avLst>
          </a:prstGeom>
          <a:solidFill>
            <a:srgbClr val="FF000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bg1"/>
                </a:solidFill>
                <a:latin typeface="Segoe UI" panose="020B0502040204020203" pitchFamily="34" charset="0"/>
                <a:cs typeface="Segoe UI" panose="020B0502040204020203" pitchFamily="34" charset="0"/>
              </a:rPr>
              <a:t>new</a:t>
            </a:r>
            <a:endParaRPr lang="en-US" sz="700">
              <a:solidFill>
                <a:schemeClr val="bg1"/>
              </a:solidFill>
              <a:latin typeface="Segoe UI" panose="020B0502040204020203" pitchFamily="34" charset="0"/>
              <a:cs typeface="Segoe UI" panose="020B0502040204020203" pitchFamily="34" charset="0"/>
            </a:endParaRPr>
          </a:p>
        </p:txBody>
      </p:sp>
      <p:sp>
        <p:nvSpPr>
          <p:cNvPr id="63" name="Header"/>
          <p:cNvSpPr txBox="1"/>
          <p:nvPr/>
        </p:nvSpPr>
        <p:spPr>
          <a:xfrm>
            <a:off x="2403436" y="3983777"/>
            <a:ext cx="609398"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보낸이</a:t>
            </a:r>
            <a:endParaRPr lang="en-US" sz="1100">
              <a:solidFill>
                <a:srgbClr val="5F5F5F"/>
              </a:solidFill>
              <a:latin typeface="Segoe UI" panose="020B0502040204020203" pitchFamily="34" charset="0"/>
              <a:cs typeface="Segoe UI" panose="020B0502040204020203" pitchFamily="34" charset="0"/>
            </a:endParaRPr>
          </a:p>
        </p:txBody>
      </p:sp>
      <p:sp>
        <p:nvSpPr>
          <p:cNvPr id="64" name="Header"/>
          <p:cNvSpPr txBox="1"/>
          <p:nvPr/>
        </p:nvSpPr>
        <p:spPr>
          <a:xfrm>
            <a:off x="3485821" y="3983777"/>
            <a:ext cx="609398"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백민지</a:t>
            </a:r>
            <a:endParaRPr lang="en-US" sz="1100">
              <a:solidFill>
                <a:srgbClr val="5F5F5F"/>
              </a:solidFill>
              <a:latin typeface="Segoe UI" panose="020B0502040204020203" pitchFamily="34" charset="0"/>
              <a:cs typeface="Segoe UI" panose="020B0502040204020203" pitchFamily="34" charset="0"/>
            </a:endParaRPr>
          </a:p>
        </p:txBody>
      </p:sp>
      <p:sp>
        <p:nvSpPr>
          <p:cNvPr id="65" name="Header"/>
          <p:cNvSpPr txBox="1"/>
          <p:nvPr/>
        </p:nvSpPr>
        <p:spPr>
          <a:xfrm>
            <a:off x="2403436" y="4235568"/>
            <a:ext cx="763286"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수신일시</a:t>
            </a:r>
            <a:endParaRPr lang="en-US" sz="1100">
              <a:solidFill>
                <a:srgbClr val="5F5F5F"/>
              </a:solidFill>
              <a:latin typeface="Segoe UI" panose="020B0502040204020203" pitchFamily="34" charset="0"/>
              <a:cs typeface="Segoe UI" panose="020B0502040204020203" pitchFamily="34" charset="0"/>
            </a:endParaRPr>
          </a:p>
        </p:txBody>
      </p:sp>
      <p:sp>
        <p:nvSpPr>
          <p:cNvPr id="66" name="Header"/>
          <p:cNvSpPr txBox="1"/>
          <p:nvPr/>
        </p:nvSpPr>
        <p:spPr>
          <a:xfrm>
            <a:off x="3485821" y="4235568"/>
            <a:ext cx="123296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2022-04-01 16:30</a:t>
            </a:r>
            <a:endParaRPr lang="en-US" sz="1100">
              <a:solidFill>
                <a:srgbClr val="5F5F5F"/>
              </a:solidFill>
              <a:latin typeface="Segoe UI" panose="020B0502040204020203" pitchFamily="34" charset="0"/>
              <a:cs typeface="Segoe UI" panose="020B0502040204020203" pitchFamily="34" charset="0"/>
            </a:endParaRPr>
          </a:p>
        </p:txBody>
      </p:sp>
      <p:cxnSp>
        <p:nvCxnSpPr>
          <p:cNvPr id="67" name="Line"/>
          <p:cNvCxnSpPr>
            <a:cxnSpLocks/>
          </p:cNvCxnSpPr>
          <p:nvPr/>
        </p:nvCxnSpPr>
        <p:spPr bwMode="auto">
          <a:xfrm>
            <a:off x="2442925" y="3932926"/>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8" name="Line"/>
          <p:cNvCxnSpPr>
            <a:cxnSpLocks/>
          </p:cNvCxnSpPr>
          <p:nvPr/>
        </p:nvCxnSpPr>
        <p:spPr bwMode="auto">
          <a:xfrm>
            <a:off x="2442925" y="5890161"/>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9" name="Button"/>
          <p:cNvSpPr>
            <a:spLocks/>
          </p:cNvSpPr>
          <p:nvPr/>
        </p:nvSpPr>
        <p:spPr bwMode="auto">
          <a:xfrm>
            <a:off x="2442694" y="3639044"/>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삭제</a:t>
            </a:r>
            <a:endParaRPr lang="en-US" sz="800">
              <a:solidFill>
                <a:srgbClr val="5F5F5F"/>
              </a:solidFill>
              <a:latin typeface="Segoe UI" panose="020B0502040204020203" pitchFamily="34" charset="0"/>
              <a:cs typeface="Segoe UI" panose="020B0502040204020203" pitchFamily="34" charset="0"/>
            </a:endParaRPr>
          </a:p>
        </p:txBody>
      </p:sp>
      <p:sp>
        <p:nvSpPr>
          <p:cNvPr id="70" name="Button"/>
          <p:cNvSpPr>
            <a:spLocks/>
          </p:cNvSpPr>
          <p:nvPr/>
        </p:nvSpPr>
        <p:spPr bwMode="auto">
          <a:xfrm>
            <a:off x="2916699" y="36390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답장</a:t>
            </a:r>
            <a:endParaRPr lang="en-US" sz="800">
              <a:solidFill>
                <a:srgbClr val="5F5F5F"/>
              </a:solidFill>
              <a:latin typeface="Segoe UI" panose="020B0502040204020203" pitchFamily="34" charset="0"/>
              <a:cs typeface="Segoe UI" panose="020B0502040204020203" pitchFamily="34" charset="0"/>
            </a:endParaRPr>
          </a:p>
        </p:txBody>
      </p:sp>
      <p:sp>
        <p:nvSpPr>
          <p:cNvPr id="71" name="Button"/>
          <p:cNvSpPr>
            <a:spLocks/>
          </p:cNvSpPr>
          <p:nvPr/>
        </p:nvSpPr>
        <p:spPr bwMode="auto">
          <a:xfrm>
            <a:off x="3367273" y="3639043"/>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전달</a:t>
            </a:r>
            <a:endParaRPr lang="en-US" sz="800">
              <a:solidFill>
                <a:srgbClr val="5F5F5F"/>
              </a:solidFill>
              <a:latin typeface="Segoe UI" panose="020B0502040204020203" pitchFamily="34" charset="0"/>
              <a:cs typeface="Segoe UI" panose="020B0502040204020203" pitchFamily="34" charset="0"/>
            </a:endParaRPr>
          </a:p>
        </p:txBody>
      </p:sp>
      <p:sp>
        <p:nvSpPr>
          <p:cNvPr id="72" name="Button"/>
          <p:cNvSpPr>
            <a:spLocks/>
          </p:cNvSpPr>
          <p:nvPr/>
        </p:nvSpPr>
        <p:spPr bwMode="auto">
          <a:xfrm>
            <a:off x="3804595" y="3639043"/>
            <a:ext cx="940676"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err="1">
                <a:solidFill>
                  <a:srgbClr val="5F5F5F"/>
                </a:solidFill>
                <a:latin typeface="Segoe UI" panose="020B0502040204020203" pitchFamily="34" charset="0"/>
                <a:cs typeface="Segoe UI" panose="020B0502040204020203" pitchFamily="34" charset="0"/>
              </a:rPr>
              <a:t>쪽지보관함</a:t>
            </a:r>
            <a:r>
              <a:rPr lang="ko-KR" altLang="en-US" sz="800">
                <a:solidFill>
                  <a:srgbClr val="5F5F5F"/>
                </a:solidFill>
                <a:latin typeface="Segoe UI" panose="020B0502040204020203" pitchFamily="34" charset="0"/>
                <a:cs typeface="Segoe UI" panose="020B0502040204020203" pitchFamily="34" charset="0"/>
              </a:rPr>
              <a:t> 저장</a:t>
            </a:r>
            <a:endParaRPr lang="en-US" sz="800">
              <a:solidFill>
                <a:srgbClr val="5F5F5F"/>
              </a:solidFill>
              <a:latin typeface="Segoe UI" panose="020B0502040204020203" pitchFamily="34" charset="0"/>
              <a:cs typeface="Segoe UI" panose="020B0502040204020203" pitchFamily="34" charset="0"/>
            </a:endParaRPr>
          </a:p>
        </p:txBody>
      </p:sp>
      <p:sp>
        <p:nvSpPr>
          <p:cNvPr id="73" name="Header"/>
          <p:cNvSpPr txBox="1"/>
          <p:nvPr/>
        </p:nvSpPr>
        <p:spPr>
          <a:xfrm>
            <a:off x="2403436" y="5098626"/>
            <a:ext cx="76328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첨부파일</a:t>
            </a:r>
            <a:endParaRPr lang="en-US" sz="1100">
              <a:solidFill>
                <a:srgbClr val="5F5F5F"/>
              </a:solidFill>
              <a:latin typeface="Segoe UI" panose="020B0502040204020203" pitchFamily="34" charset="0"/>
              <a:cs typeface="Segoe UI" panose="020B0502040204020203" pitchFamily="34" charset="0"/>
            </a:endParaRPr>
          </a:p>
        </p:txBody>
      </p:sp>
      <p:grpSp>
        <p:nvGrpSpPr>
          <p:cNvPr id="74" name="그룹 73"/>
          <p:cNvGrpSpPr/>
          <p:nvPr/>
        </p:nvGrpSpPr>
        <p:grpSpPr>
          <a:xfrm>
            <a:off x="3665872" y="5219298"/>
            <a:ext cx="3271689" cy="442660"/>
            <a:chOff x="449819" y="4491142"/>
            <a:chExt cx="3271689" cy="486926"/>
          </a:xfrm>
        </p:grpSpPr>
        <p:grpSp>
          <p:nvGrpSpPr>
            <p:cNvPr id="75" name="그룹 74"/>
            <p:cNvGrpSpPr/>
            <p:nvPr/>
          </p:nvGrpSpPr>
          <p:grpSpPr>
            <a:xfrm>
              <a:off x="455904" y="4491142"/>
              <a:ext cx="3265604" cy="486926"/>
              <a:chOff x="455904" y="4491142"/>
              <a:chExt cx="3265604" cy="486926"/>
            </a:xfrm>
          </p:grpSpPr>
          <p:grpSp>
            <p:nvGrpSpPr>
              <p:cNvPr id="77" name="그룹 76"/>
              <p:cNvGrpSpPr/>
              <p:nvPr/>
            </p:nvGrpSpPr>
            <p:grpSpPr>
              <a:xfrm>
                <a:off x="455904" y="4491142"/>
                <a:ext cx="3265604" cy="234002"/>
                <a:chOff x="455904" y="4491142"/>
                <a:chExt cx="3265604" cy="234002"/>
              </a:xfrm>
            </p:grpSpPr>
            <p:grpSp>
              <p:nvGrpSpPr>
                <p:cNvPr id="79" name="그룹 78"/>
                <p:cNvGrpSpPr/>
                <p:nvPr/>
              </p:nvGrpSpPr>
              <p:grpSpPr>
                <a:xfrm>
                  <a:off x="455904" y="4491142"/>
                  <a:ext cx="3265604" cy="234002"/>
                  <a:chOff x="391252" y="4486416"/>
                  <a:chExt cx="3419582" cy="241092"/>
                </a:xfrm>
              </p:grpSpPr>
              <p:sp>
                <p:nvSpPr>
                  <p:cNvPr id="81" name="Label"/>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82" name="PDF File"/>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80" name="Download"/>
                <p:cNvSpPr>
                  <a:spLocks noChangeAspect="1" noEditPoints="1"/>
                </p:cNvSpPr>
                <p:nvPr/>
              </p:nvSpPr>
              <p:spPr bwMode="auto">
                <a:xfrm>
                  <a:off x="1732255" y="4516457"/>
                  <a:ext cx="117475" cy="160337"/>
                </a:xfrm>
                <a:custGeom>
                  <a:avLst/>
                  <a:gdLst>
                    <a:gd name="T0" fmla="*/ 239 w 480"/>
                    <a:gd name="T1" fmla="*/ 1 h 655"/>
                    <a:gd name="T2" fmla="*/ 227 w 480"/>
                    <a:gd name="T3" fmla="*/ 15 h 655"/>
                    <a:gd name="T4" fmla="*/ 227 w 480"/>
                    <a:gd name="T5" fmla="*/ 422 h 655"/>
                    <a:gd name="T6" fmla="*/ 143 w 480"/>
                    <a:gd name="T7" fmla="*/ 339 h 655"/>
                    <a:gd name="T8" fmla="*/ 131 w 480"/>
                    <a:gd name="T9" fmla="*/ 335 h 655"/>
                    <a:gd name="T10" fmla="*/ 124 w 480"/>
                    <a:gd name="T11" fmla="*/ 358 h 655"/>
                    <a:gd name="T12" fmla="*/ 240 w 480"/>
                    <a:gd name="T13" fmla="*/ 474 h 655"/>
                    <a:gd name="T14" fmla="*/ 356 w 480"/>
                    <a:gd name="T15" fmla="*/ 358 h 655"/>
                    <a:gd name="T16" fmla="*/ 356 w 480"/>
                    <a:gd name="T17" fmla="*/ 339 h 655"/>
                    <a:gd name="T18" fmla="*/ 337 w 480"/>
                    <a:gd name="T19" fmla="*/ 339 h 655"/>
                    <a:gd name="T20" fmla="*/ 254 w 480"/>
                    <a:gd name="T21" fmla="*/ 422 h 655"/>
                    <a:gd name="T22" fmla="*/ 254 w 480"/>
                    <a:gd name="T23" fmla="*/ 15 h 655"/>
                    <a:gd name="T24" fmla="*/ 239 w 480"/>
                    <a:gd name="T25" fmla="*/ 1 h 655"/>
                    <a:gd name="T26" fmla="*/ 0 w 480"/>
                    <a:gd name="T27" fmla="*/ 201 h 655"/>
                    <a:gd name="T28" fmla="*/ 0 w 480"/>
                    <a:gd name="T29" fmla="*/ 655 h 655"/>
                    <a:gd name="T30" fmla="*/ 480 w 480"/>
                    <a:gd name="T31" fmla="*/ 655 h 655"/>
                    <a:gd name="T32" fmla="*/ 480 w 480"/>
                    <a:gd name="T33" fmla="*/ 201 h 655"/>
                    <a:gd name="T34" fmla="*/ 347 w 480"/>
                    <a:gd name="T35" fmla="*/ 201 h 655"/>
                    <a:gd name="T36" fmla="*/ 333 w 480"/>
                    <a:gd name="T37" fmla="*/ 215 h 655"/>
                    <a:gd name="T38" fmla="*/ 347 w 480"/>
                    <a:gd name="T39" fmla="*/ 228 h 655"/>
                    <a:gd name="T40" fmla="*/ 454 w 480"/>
                    <a:gd name="T41" fmla="*/ 228 h 655"/>
                    <a:gd name="T42" fmla="*/ 454 w 480"/>
                    <a:gd name="T43" fmla="*/ 628 h 655"/>
                    <a:gd name="T44" fmla="*/ 27 w 480"/>
                    <a:gd name="T45" fmla="*/ 628 h 655"/>
                    <a:gd name="T46" fmla="*/ 27 w 480"/>
                    <a:gd name="T47" fmla="*/ 228 h 655"/>
                    <a:gd name="T48" fmla="*/ 134 w 480"/>
                    <a:gd name="T49" fmla="*/ 228 h 655"/>
                    <a:gd name="T50" fmla="*/ 147 w 480"/>
                    <a:gd name="T51" fmla="*/ 215 h 655"/>
                    <a:gd name="T52" fmla="*/ 134 w 480"/>
                    <a:gd name="T53" fmla="*/ 201 h 655"/>
                    <a:gd name="T54" fmla="*/ 0 w 480"/>
                    <a:gd name="T55" fmla="*/ 20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0" h="655">
                      <a:moveTo>
                        <a:pt x="239" y="1"/>
                      </a:moveTo>
                      <a:cubicBezTo>
                        <a:pt x="231" y="2"/>
                        <a:pt x="227" y="5"/>
                        <a:pt x="227" y="15"/>
                      </a:cubicBezTo>
                      <a:lnTo>
                        <a:pt x="227" y="422"/>
                      </a:lnTo>
                      <a:lnTo>
                        <a:pt x="143" y="339"/>
                      </a:lnTo>
                      <a:cubicBezTo>
                        <a:pt x="140" y="335"/>
                        <a:pt x="135" y="334"/>
                        <a:pt x="131" y="335"/>
                      </a:cubicBezTo>
                      <a:cubicBezTo>
                        <a:pt x="121" y="337"/>
                        <a:pt x="117" y="351"/>
                        <a:pt x="124" y="358"/>
                      </a:cubicBezTo>
                      <a:cubicBezTo>
                        <a:pt x="163" y="396"/>
                        <a:pt x="201" y="436"/>
                        <a:pt x="240" y="474"/>
                      </a:cubicBezTo>
                      <a:cubicBezTo>
                        <a:pt x="279" y="435"/>
                        <a:pt x="318" y="396"/>
                        <a:pt x="356" y="358"/>
                      </a:cubicBezTo>
                      <a:cubicBezTo>
                        <a:pt x="361" y="353"/>
                        <a:pt x="361" y="344"/>
                        <a:pt x="356" y="339"/>
                      </a:cubicBezTo>
                      <a:cubicBezTo>
                        <a:pt x="351" y="334"/>
                        <a:pt x="342" y="334"/>
                        <a:pt x="337" y="339"/>
                      </a:cubicBezTo>
                      <a:lnTo>
                        <a:pt x="254" y="422"/>
                      </a:lnTo>
                      <a:lnTo>
                        <a:pt x="254" y="15"/>
                      </a:lnTo>
                      <a:cubicBezTo>
                        <a:pt x="254" y="7"/>
                        <a:pt x="246" y="0"/>
                        <a:pt x="239" y="1"/>
                      </a:cubicBezTo>
                      <a:close/>
                      <a:moveTo>
                        <a:pt x="0" y="201"/>
                      </a:moveTo>
                      <a:lnTo>
                        <a:pt x="0" y="655"/>
                      </a:lnTo>
                      <a:lnTo>
                        <a:pt x="480" y="655"/>
                      </a:lnTo>
                      <a:lnTo>
                        <a:pt x="480" y="201"/>
                      </a:lnTo>
                      <a:lnTo>
                        <a:pt x="347" y="201"/>
                      </a:lnTo>
                      <a:cubicBezTo>
                        <a:pt x="340" y="201"/>
                        <a:pt x="333" y="208"/>
                        <a:pt x="333" y="215"/>
                      </a:cubicBezTo>
                      <a:cubicBezTo>
                        <a:pt x="333" y="222"/>
                        <a:pt x="340" y="228"/>
                        <a:pt x="347" y="228"/>
                      </a:cubicBezTo>
                      <a:lnTo>
                        <a:pt x="454" y="228"/>
                      </a:lnTo>
                      <a:lnTo>
                        <a:pt x="454" y="628"/>
                      </a:lnTo>
                      <a:lnTo>
                        <a:pt x="27" y="628"/>
                      </a:lnTo>
                      <a:lnTo>
                        <a:pt x="27" y="228"/>
                      </a:lnTo>
                      <a:lnTo>
                        <a:pt x="134" y="228"/>
                      </a:lnTo>
                      <a:cubicBezTo>
                        <a:pt x="141" y="228"/>
                        <a:pt x="147" y="222"/>
                        <a:pt x="147" y="215"/>
                      </a:cubicBezTo>
                      <a:cubicBezTo>
                        <a:pt x="147" y="208"/>
                        <a:pt x="141" y="201"/>
                        <a:pt x="134" y="201"/>
                      </a:cubicBezTo>
                      <a:lnTo>
                        <a:pt x="0" y="201"/>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78" name="Label"/>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76" name="File"/>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83" name="Rectangle"/>
          <p:cNvSpPr/>
          <p:nvPr/>
        </p:nvSpPr>
        <p:spPr>
          <a:xfrm>
            <a:off x="3553292" y="5114786"/>
            <a:ext cx="6871779" cy="628224"/>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84" name="Scrollbar"/>
          <p:cNvGrpSpPr/>
          <p:nvPr/>
        </p:nvGrpSpPr>
        <p:grpSpPr>
          <a:xfrm>
            <a:off x="10281054" y="5122183"/>
            <a:ext cx="144017" cy="620827"/>
            <a:chOff x="5066770" y="1652490"/>
            <a:chExt cx="144017" cy="2304357"/>
          </a:xfrm>
        </p:grpSpPr>
        <p:sp>
          <p:nvSpPr>
            <p:cNvPr id="85" name="Track" descr="&lt;SmartSettings&gt;&lt;SmartResize anchorLeft=&quot;None&quot; anchorTop=&quot;Absolute&quot; anchorRight=&quot;Absolute&quot; anchorBottom=&quot;Absolute&quot; /&gt;&lt;/SmartSettings&gt;"/>
            <p:cNvSpPr/>
            <p:nvPr>
              <p:custDataLst>
                <p:tags r:id="rId1"/>
              </p:custDataLst>
            </p:nvPr>
          </p:nvSpPr>
          <p:spPr>
            <a:xfrm rot="5400000">
              <a:off x="3986600" y="2732660"/>
              <a:ext cx="2304357" cy="14401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6" name="Scroll Thumb" descr="&lt;SmartSettings&gt;&lt;SmartResize anchorLeft=&quot;None&quot; anchorTop=&quot;Absolute&quot; anchorRight=&quot;Absolute&quot; anchorBottom=&quot;Absolute&quot; /&gt;&lt;/SmartSettings&gt;"/>
            <p:cNvSpPr/>
            <p:nvPr>
              <p:custDataLst>
                <p:tags r:id="rId2"/>
              </p:custDataLst>
            </p:nvPr>
          </p:nvSpPr>
          <p:spPr>
            <a:xfrm rot="5400000">
              <a:off x="4784610" y="2704884"/>
              <a:ext cx="708203" cy="82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7" name="Chevron" descr="&lt;SmartSettings&gt;&lt;SmartResize anchorLeft=&quot;None&quot; anchorTop=&quot;Absolute&quot; anchorRight=&quot;Absolute&quot; anchorBottom=&quot;None&quot; /&gt;&lt;/SmartSettings&gt;"/>
            <p:cNvSpPr>
              <a:spLocks noChangeAspect="1"/>
            </p:cNvSpPr>
            <p:nvPr>
              <p:custDataLst>
                <p:tags r:id="rId3"/>
              </p:custDataLst>
            </p:nvPr>
          </p:nvSpPr>
          <p:spPr bwMode="auto">
            <a:xfrm rot="10800000" flipH="1">
              <a:off x="5106776" y="1921286"/>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8" name="Chevron" descr="&lt;SmartSettings&gt;&lt;SmartResize anchorLeft=&quot;None&quot; anchorTop=&quot;None&quot; anchorRight=&quot;Absolute&quot; anchorBottom=&quot;Absolute&quot; /&gt;&lt;/SmartSettings&gt;"/>
            <p:cNvSpPr>
              <a:spLocks noChangeAspect="1"/>
            </p:cNvSpPr>
            <p:nvPr>
              <p:custDataLst>
                <p:tags r:id="rId4"/>
              </p:custDataLst>
            </p:nvPr>
          </p:nvSpPr>
          <p:spPr bwMode="auto">
            <a:xfrm flipH="1">
              <a:off x="5106776" y="3538354"/>
              <a:ext cx="64008" cy="164104"/>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89" name="Header"/>
          <p:cNvSpPr txBox="1"/>
          <p:nvPr/>
        </p:nvSpPr>
        <p:spPr>
          <a:xfrm>
            <a:off x="2403436" y="4796741"/>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제목</a:t>
            </a:r>
            <a:endParaRPr lang="en-US" sz="1100">
              <a:solidFill>
                <a:srgbClr val="5F5F5F"/>
              </a:solidFill>
              <a:latin typeface="Segoe UI" panose="020B0502040204020203" pitchFamily="34" charset="0"/>
              <a:cs typeface="Segoe UI" panose="020B0502040204020203" pitchFamily="34" charset="0"/>
            </a:endParaRPr>
          </a:p>
        </p:txBody>
      </p:sp>
      <p:sp>
        <p:nvSpPr>
          <p:cNvPr id="90" name="Header"/>
          <p:cNvSpPr txBox="1"/>
          <p:nvPr/>
        </p:nvSpPr>
        <p:spPr>
          <a:xfrm>
            <a:off x="3485821" y="4796741"/>
            <a:ext cx="1244187"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10</a:t>
            </a:r>
            <a:r>
              <a:rPr lang="ko-KR" altLang="en-US" sz="11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월 통신비 지원 </a:t>
            </a:r>
            <a:endParaRPr lang="en-US" sz="1100">
              <a:solidFill>
                <a:srgbClr val="5F5F5F"/>
              </a:solidFill>
              <a:latin typeface="Segoe UI" panose="020B0502040204020203" pitchFamily="34" charset="0"/>
              <a:cs typeface="Segoe UI" panose="020B0502040204020203" pitchFamily="34" charset="0"/>
            </a:endParaRPr>
          </a:p>
        </p:txBody>
      </p:sp>
      <p:sp>
        <p:nvSpPr>
          <p:cNvPr id="91" name="직사각형 90"/>
          <p:cNvSpPr/>
          <p:nvPr/>
        </p:nvSpPr>
        <p:spPr>
          <a:xfrm>
            <a:off x="2442694" y="6015320"/>
            <a:ext cx="6400800" cy="1754326"/>
          </a:xfrm>
          <a:prstGeom prst="rect">
            <a:avLst/>
          </a:prstGeom>
        </p:spPr>
        <p:txBody>
          <a:bodyPr>
            <a:spAutoFit/>
          </a:bodyPr>
          <a:lstStyle/>
          <a:p>
            <a:r>
              <a:rPr lang="ko-KR" altLang="en-US" sz="900">
                <a:solidFill>
                  <a:srgbClr val="333333"/>
                </a:solidFill>
                <a:latin typeface="Verdana" panose="020B0604030504040204" pitchFamily="34" charset="0"/>
              </a:rPr>
              <a:t>안녕하세요</a:t>
            </a:r>
            <a:r>
              <a:rPr lang="en-US" altLang="ko-KR" sz="900">
                <a:solidFill>
                  <a:srgbClr val="333333"/>
                </a:solidFill>
                <a:latin typeface="Verdana" panose="020B0604030504040204" pitchFamily="34" charset="0"/>
              </a:rPr>
              <a:t>. </a:t>
            </a:r>
            <a:r>
              <a:rPr lang="ko-KR" altLang="en-US" sz="900" err="1">
                <a:solidFill>
                  <a:srgbClr val="333333"/>
                </a:solidFill>
                <a:latin typeface="Verdana" panose="020B0604030504040204" pitchFamily="34" charset="0"/>
              </a:rPr>
              <a:t>경영지원실</a:t>
            </a:r>
            <a:r>
              <a:rPr lang="ko-KR" altLang="en-US" sz="900">
                <a:solidFill>
                  <a:srgbClr val="333333"/>
                </a:solidFill>
                <a:latin typeface="Verdana" panose="020B0604030504040204" pitchFamily="34" charset="0"/>
              </a:rPr>
              <a:t> 백민지 입니다</a:t>
            </a:r>
            <a:r>
              <a:rPr lang="en-US" altLang="ko-KR" sz="900">
                <a:solidFill>
                  <a:srgbClr val="333333"/>
                </a:solidFill>
                <a:latin typeface="Verdana" panose="020B0604030504040204" pitchFamily="34" charset="0"/>
              </a:rPr>
              <a:t>.</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ko-KR" altLang="en-US" sz="900">
                <a:solidFill>
                  <a:srgbClr val="333333"/>
                </a:solidFill>
                <a:latin typeface="Verdana" panose="020B0604030504040204" pitchFamily="34" charset="0"/>
              </a:rPr>
              <a:t>핸드폰 지원비 정산에 따른 요금 청구서를 요청 드리고자 합니다</a:t>
            </a:r>
            <a:r>
              <a:rPr lang="en-US" altLang="ko-KR" sz="900">
                <a:solidFill>
                  <a:srgbClr val="333333"/>
                </a:solidFill>
                <a:latin typeface="Verdana" panose="020B0604030504040204" pitchFamily="34" charset="0"/>
              </a:rPr>
              <a:t>.</a:t>
            </a:r>
            <a:br>
              <a:rPr lang="en-US" altLang="ko-KR" sz="900">
                <a:solidFill>
                  <a:srgbClr val="333333"/>
                </a:solidFill>
                <a:latin typeface="Verdana" panose="020B0604030504040204" pitchFamily="34" charset="0"/>
              </a:rPr>
            </a:br>
            <a:r>
              <a:rPr lang="ko-KR" altLang="en-US" sz="900">
                <a:solidFill>
                  <a:srgbClr val="333333"/>
                </a:solidFill>
                <a:latin typeface="Verdana" panose="020B0604030504040204" pitchFamily="34" charset="0"/>
              </a:rPr>
              <a:t>다음 내용을 참고하신 뒤 회신 부탁 드립니다</a:t>
            </a:r>
            <a:r>
              <a:rPr lang="en-US" altLang="ko-KR" sz="900">
                <a:solidFill>
                  <a:srgbClr val="333333"/>
                </a:solidFill>
                <a:latin typeface="Verdana" panose="020B0604030504040204" pitchFamily="34" charset="0"/>
              </a:rPr>
              <a:t>.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en-US" altLang="ko-KR" sz="900">
                <a:solidFill>
                  <a:srgbClr val="333333"/>
                </a:solidFill>
                <a:latin typeface="Verdana" panose="020B0604030504040204" pitchFamily="34" charset="0"/>
              </a:rPr>
              <a:t/>
            </a:r>
            <a:br>
              <a:rPr lang="en-US" altLang="ko-KR" sz="900">
                <a:solidFill>
                  <a:srgbClr val="333333"/>
                </a:solidFill>
                <a:latin typeface="Verdana" panose="020B0604030504040204" pitchFamily="34" charset="0"/>
              </a:rPr>
            </a:br>
            <a:r>
              <a:rPr lang="ko-KR" altLang="en-US" sz="900" b="1">
                <a:solidFill>
                  <a:srgbClr val="333333"/>
                </a:solidFill>
                <a:latin typeface="Verdana" panose="020B0604030504040204" pitchFamily="34" charset="0"/>
              </a:rPr>
              <a:t>           </a:t>
            </a:r>
            <a:r>
              <a:rPr lang="en-US" altLang="ko-KR" sz="900" b="1">
                <a:solidFill>
                  <a:srgbClr val="333333"/>
                </a:solidFill>
                <a:latin typeface="Verdana" panose="020B0604030504040204" pitchFamily="34" charset="0"/>
              </a:rPr>
              <a:t>-       </a:t>
            </a:r>
            <a:r>
              <a:rPr lang="ko-KR" altLang="en-US" sz="900" b="1">
                <a:solidFill>
                  <a:srgbClr val="333333"/>
                </a:solidFill>
                <a:latin typeface="Verdana" panose="020B0604030504040204" pitchFamily="34" charset="0"/>
              </a:rPr>
              <a:t>다    음     </a:t>
            </a:r>
            <a:r>
              <a:rPr lang="en-US" altLang="ko-KR" sz="900" b="1">
                <a:solidFill>
                  <a:srgbClr val="333333"/>
                </a:solidFill>
                <a:latin typeface="Verdana" panose="020B0604030504040204" pitchFamily="34" charset="0"/>
              </a:rPr>
              <a:t>-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1) </a:t>
            </a:r>
            <a:r>
              <a:rPr lang="ko-KR" altLang="en-US" sz="900" b="1">
                <a:solidFill>
                  <a:srgbClr val="333333"/>
                </a:solidFill>
                <a:latin typeface="Verdana" panose="020B0604030504040204" pitchFamily="34" charset="0"/>
              </a:rPr>
              <a:t>정산기간 </a:t>
            </a:r>
            <a:r>
              <a:rPr lang="en-US" altLang="ko-KR" sz="900" b="1">
                <a:solidFill>
                  <a:srgbClr val="333333"/>
                </a:solidFill>
                <a:latin typeface="Verdana" panose="020B0604030504040204" pitchFamily="34" charset="0"/>
              </a:rPr>
              <a:t>: </a:t>
            </a:r>
            <a:r>
              <a:rPr lang="ko-KR" altLang="en-US" sz="900" b="1">
                <a:solidFill>
                  <a:srgbClr val="FF0000"/>
                </a:solidFill>
                <a:latin typeface="Verdana" panose="020B0604030504040204" pitchFamily="34" charset="0"/>
              </a:rPr>
              <a:t>사용일 기준</a:t>
            </a:r>
            <a:r>
              <a:rPr lang="ko-KR" altLang="en-US" sz="900" b="1">
                <a:solidFill>
                  <a:srgbClr val="333333"/>
                </a:solidFill>
                <a:latin typeface="Verdana" panose="020B0604030504040204" pitchFamily="34" charset="0"/>
              </a:rPr>
              <a:t> </a:t>
            </a:r>
            <a:r>
              <a:rPr lang="en-US" altLang="ko-KR" sz="900" b="1">
                <a:solidFill>
                  <a:srgbClr val="333333"/>
                </a:solidFill>
                <a:latin typeface="Verdana" panose="020B0604030504040204" pitchFamily="34" charset="0"/>
              </a:rPr>
              <a:t>2013</a:t>
            </a:r>
            <a:r>
              <a:rPr lang="ko-KR" altLang="en-US" sz="900" b="1">
                <a:solidFill>
                  <a:srgbClr val="333333"/>
                </a:solidFill>
                <a:latin typeface="Verdana" panose="020B0604030504040204" pitchFamily="34" charset="0"/>
              </a:rPr>
              <a:t>년 </a:t>
            </a:r>
            <a:r>
              <a:rPr lang="en-US" altLang="ko-KR" sz="900" b="1">
                <a:solidFill>
                  <a:srgbClr val="333333"/>
                </a:solidFill>
                <a:latin typeface="Verdana" panose="020B0604030504040204" pitchFamily="34" charset="0"/>
              </a:rPr>
              <a:t>9</a:t>
            </a:r>
            <a:r>
              <a:rPr lang="ko-KR" altLang="en-US" sz="900" b="1">
                <a:solidFill>
                  <a:srgbClr val="333333"/>
                </a:solidFill>
                <a:latin typeface="Verdana" panose="020B0604030504040204" pitchFamily="34" charset="0"/>
              </a:rPr>
              <a:t>월 </a:t>
            </a:r>
            <a:r>
              <a:rPr lang="en-US" altLang="ko-KR" sz="900" b="1">
                <a:solidFill>
                  <a:srgbClr val="333333"/>
                </a:solidFill>
                <a:latin typeface="Verdana" panose="020B0604030504040204" pitchFamily="34" charset="0"/>
              </a:rPr>
              <a:t>1</a:t>
            </a:r>
            <a:r>
              <a:rPr lang="ko-KR" altLang="en-US" sz="900" b="1">
                <a:solidFill>
                  <a:srgbClr val="333333"/>
                </a:solidFill>
                <a:latin typeface="Verdana" panose="020B0604030504040204" pitchFamily="34" charset="0"/>
              </a:rPr>
              <a:t>일 </a:t>
            </a:r>
            <a:r>
              <a:rPr lang="en-US" altLang="ko-KR" sz="900" b="1">
                <a:solidFill>
                  <a:srgbClr val="333333"/>
                </a:solidFill>
                <a:latin typeface="Verdana" panose="020B0604030504040204" pitchFamily="34" charset="0"/>
              </a:rPr>
              <a:t>~ 2013</a:t>
            </a:r>
            <a:r>
              <a:rPr lang="ko-KR" altLang="en-US" sz="900" b="1">
                <a:solidFill>
                  <a:srgbClr val="333333"/>
                </a:solidFill>
                <a:latin typeface="Verdana" panose="020B0604030504040204" pitchFamily="34" charset="0"/>
              </a:rPr>
              <a:t>년 </a:t>
            </a:r>
            <a:r>
              <a:rPr lang="en-US" altLang="ko-KR" sz="900" b="1">
                <a:solidFill>
                  <a:srgbClr val="333333"/>
                </a:solidFill>
                <a:latin typeface="Verdana" panose="020B0604030504040204" pitchFamily="34" charset="0"/>
              </a:rPr>
              <a:t>12</a:t>
            </a:r>
            <a:r>
              <a:rPr lang="ko-KR" altLang="en-US" sz="900" b="1">
                <a:solidFill>
                  <a:srgbClr val="333333"/>
                </a:solidFill>
                <a:latin typeface="Verdana" panose="020B0604030504040204" pitchFamily="34" charset="0"/>
              </a:rPr>
              <a:t>월 </a:t>
            </a:r>
            <a:r>
              <a:rPr lang="en-US" altLang="ko-KR" sz="900" b="1">
                <a:solidFill>
                  <a:srgbClr val="333333"/>
                </a:solidFill>
                <a:latin typeface="Verdana" panose="020B0604030504040204" pitchFamily="34" charset="0"/>
              </a:rPr>
              <a:t>31</a:t>
            </a:r>
            <a:r>
              <a:rPr lang="ko-KR" altLang="en-US" sz="900" b="1">
                <a:solidFill>
                  <a:srgbClr val="333333"/>
                </a:solidFill>
                <a:latin typeface="Verdana" panose="020B0604030504040204" pitchFamily="34" charset="0"/>
              </a:rPr>
              <a:t>일 </a:t>
            </a:r>
            <a:r>
              <a:rPr lang="en-US" altLang="ko-KR" sz="900" b="1">
                <a:solidFill>
                  <a:srgbClr val="333333"/>
                </a:solidFill>
                <a:latin typeface="Verdana" panose="020B0604030504040204" pitchFamily="34" charset="0"/>
              </a:rPr>
              <a:t>(4</a:t>
            </a:r>
            <a:r>
              <a:rPr lang="ko-KR" altLang="en-US" sz="900" b="1">
                <a:solidFill>
                  <a:srgbClr val="333333"/>
                </a:solidFill>
                <a:latin typeface="Verdana" panose="020B0604030504040204" pitchFamily="34" charset="0"/>
              </a:rPr>
              <a:t>개월</a:t>
            </a:r>
            <a:r>
              <a:rPr lang="en-US" altLang="ko-KR" sz="900" b="1">
                <a:solidFill>
                  <a:srgbClr val="333333"/>
                </a:solidFill>
                <a:latin typeface="Verdana" panose="020B0604030504040204" pitchFamily="34" charset="0"/>
              </a:rPr>
              <a:t>) </a:t>
            </a:r>
            <a:br>
              <a:rPr lang="en-US" altLang="ko-KR" sz="900" b="1">
                <a:solidFill>
                  <a:srgbClr val="333333"/>
                </a:solidFill>
                <a:latin typeface="Verdana" panose="020B0604030504040204" pitchFamily="34" charset="0"/>
              </a:rPr>
            </a:br>
            <a:r>
              <a:rPr lang="en-US" altLang="ko-KR" sz="900" b="1">
                <a:solidFill>
                  <a:srgbClr val="333333"/>
                </a:solidFill>
                <a:latin typeface="Verdana" panose="020B0604030504040204" pitchFamily="34" charset="0"/>
              </a:rPr>
              <a:t>                    </a:t>
            </a:r>
            <a:r>
              <a:rPr lang="ko-KR" altLang="en-US" sz="900" b="1">
                <a:solidFill>
                  <a:srgbClr val="333333"/>
                </a:solidFill>
                <a:latin typeface="Verdana" panose="020B0604030504040204" pitchFamily="34" charset="0"/>
              </a:rPr>
              <a:t>해당 기간 내 신규 </a:t>
            </a:r>
            <a:r>
              <a:rPr lang="ko-KR" altLang="en-US" sz="900" b="1" err="1">
                <a:solidFill>
                  <a:srgbClr val="333333"/>
                </a:solidFill>
                <a:latin typeface="Verdana" panose="020B0604030504040204" pitchFamily="34" charset="0"/>
              </a:rPr>
              <a:t>입사자분들은</a:t>
            </a:r>
            <a:r>
              <a:rPr lang="ko-KR" altLang="en-US" sz="900" b="1">
                <a:solidFill>
                  <a:srgbClr val="333333"/>
                </a:solidFill>
                <a:latin typeface="Verdana" panose="020B0604030504040204" pitchFamily="34" charset="0"/>
              </a:rPr>
              <a:t> 입사시점 이후부터 준비 해 주세요</a:t>
            </a:r>
            <a:r>
              <a:rPr lang="en-US" altLang="ko-KR" sz="900" b="1">
                <a:solidFill>
                  <a:srgbClr val="333333"/>
                </a:solidFill>
                <a:latin typeface="Verdana" panose="020B0604030504040204" pitchFamily="34" charset="0"/>
              </a:rPr>
              <a:t>.</a:t>
            </a:r>
            <a:endParaRPr lang="ko-KR" altLang="en-US" sz="900"/>
          </a:p>
        </p:txBody>
      </p:sp>
      <p:sp>
        <p:nvSpPr>
          <p:cNvPr id="92" name="직사각형 91"/>
          <p:cNvSpPr/>
          <p:nvPr/>
        </p:nvSpPr>
        <p:spPr>
          <a:xfrm>
            <a:off x="10794019" y="1634662"/>
            <a:ext cx="1929465" cy="1182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t>수신대상 추가 필요</a:t>
            </a:r>
            <a:endParaRPr lang="en-US" altLang="ko-KR" sz="1400"/>
          </a:p>
          <a:p>
            <a:r>
              <a:rPr lang="en-US" altLang="ko-KR" sz="1400"/>
              <a:t>- </a:t>
            </a:r>
            <a:r>
              <a:rPr lang="ko-KR" altLang="en-US" sz="1400"/>
              <a:t>부서 </a:t>
            </a:r>
            <a:r>
              <a:rPr lang="en-US" altLang="ko-KR" sz="1400"/>
              <a:t>: </a:t>
            </a:r>
            <a:r>
              <a:rPr lang="ko-KR" altLang="en-US" sz="1400"/>
              <a:t>부서명 표기</a:t>
            </a:r>
            <a:endParaRPr lang="en-US" altLang="ko-KR" sz="1400"/>
          </a:p>
          <a:p>
            <a:r>
              <a:rPr lang="en-US" altLang="ko-KR" sz="1400"/>
              <a:t>- </a:t>
            </a:r>
            <a:r>
              <a:rPr lang="ko-KR" altLang="en-US" sz="1400"/>
              <a:t>개인 </a:t>
            </a:r>
            <a:r>
              <a:rPr lang="en-US" altLang="ko-KR" sz="1400"/>
              <a:t>: </a:t>
            </a:r>
            <a:r>
              <a:rPr lang="ko-KR" altLang="en-US" sz="1400"/>
              <a:t>목록 표기</a:t>
            </a:r>
            <a:endParaRPr lang="en-US" altLang="ko-KR" sz="1400"/>
          </a:p>
          <a:p>
            <a:r>
              <a:rPr lang="en-US" altLang="ko-KR" sz="1400"/>
              <a:t>- </a:t>
            </a:r>
            <a:r>
              <a:rPr lang="ko-KR" altLang="en-US" sz="1400"/>
              <a:t>전체 </a:t>
            </a:r>
            <a:r>
              <a:rPr lang="en-US" altLang="ko-KR" sz="1400"/>
              <a:t>: </a:t>
            </a:r>
            <a:r>
              <a:rPr lang="ko-KR" altLang="en-US" sz="1400"/>
              <a:t>수신대상 제외</a:t>
            </a:r>
          </a:p>
        </p:txBody>
      </p:sp>
      <p:sp>
        <p:nvSpPr>
          <p:cNvPr id="93" name="Header"/>
          <p:cNvSpPr txBox="1"/>
          <p:nvPr/>
        </p:nvSpPr>
        <p:spPr>
          <a:xfrm>
            <a:off x="2403436" y="4500611"/>
            <a:ext cx="763286" cy="258532"/>
          </a:xfrm>
          <a:prstGeom prst="rect">
            <a:avLst/>
          </a:prstGeom>
          <a:ln w="28575">
            <a:tailEnd type="triangle"/>
          </a:ln>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수신대상</a:t>
            </a:r>
            <a:endParaRPr lang="en-US" sz="1100">
              <a:solidFill>
                <a:srgbClr val="5F5F5F"/>
              </a:solidFill>
              <a:latin typeface="Segoe UI" panose="020B0502040204020203" pitchFamily="34" charset="0"/>
              <a:cs typeface="Segoe UI" panose="020B0502040204020203" pitchFamily="34" charset="0"/>
            </a:endParaRPr>
          </a:p>
        </p:txBody>
      </p:sp>
      <p:sp>
        <p:nvSpPr>
          <p:cNvPr id="94" name="Header"/>
          <p:cNvSpPr txBox="1"/>
          <p:nvPr/>
        </p:nvSpPr>
        <p:spPr>
          <a:xfrm>
            <a:off x="3485821" y="4500611"/>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전체</a:t>
            </a:r>
            <a:endParaRPr lang="en-US" sz="1100">
              <a:solidFill>
                <a:srgbClr val="5F5F5F"/>
              </a:solidFill>
              <a:latin typeface="Segoe UI" panose="020B0502040204020203" pitchFamily="34" charset="0"/>
              <a:cs typeface="Segoe UI" panose="020B0502040204020203" pitchFamily="34" charset="0"/>
            </a:endParaRPr>
          </a:p>
        </p:txBody>
      </p:sp>
      <p:cxnSp>
        <p:nvCxnSpPr>
          <p:cNvPr id="95" name="Line"/>
          <p:cNvCxnSpPr>
            <a:cxnSpLocks/>
          </p:cNvCxnSpPr>
          <p:nvPr/>
        </p:nvCxnSpPr>
        <p:spPr bwMode="auto">
          <a:xfrm>
            <a:off x="2442925" y="7917744"/>
            <a:ext cx="8151747"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6" name="Button"/>
          <p:cNvSpPr>
            <a:spLocks/>
          </p:cNvSpPr>
          <p:nvPr/>
        </p:nvSpPr>
        <p:spPr bwMode="auto">
          <a:xfrm>
            <a:off x="4785256" y="3639043"/>
            <a:ext cx="539550"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인쇄</a:t>
            </a:r>
            <a:r>
              <a:rPr lang="en-US" altLang="ko-KR" sz="800">
                <a:solidFill>
                  <a:srgbClr val="5F5F5F"/>
                </a:solidFill>
                <a:latin typeface="Segoe UI" panose="020B0502040204020203" pitchFamily="34" charset="0"/>
                <a:cs typeface="Segoe UI" panose="020B0502040204020203" pitchFamily="34" charset="0"/>
              </a:rPr>
              <a:t>???</a:t>
            </a:r>
            <a:endParaRPr lang="en-US" sz="800">
              <a:solidFill>
                <a:srgbClr val="5F5F5F"/>
              </a:solidFill>
              <a:latin typeface="Segoe UI" panose="020B0502040204020203" pitchFamily="34" charset="0"/>
              <a:cs typeface="Segoe UI" panose="020B0502040204020203" pitchFamily="34" charset="0"/>
            </a:endParaRPr>
          </a:p>
        </p:txBody>
      </p:sp>
      <p:cxnSp>
        <p:nvCxnSpPr>
          <p:cNvPr id="97" name="꺾인 연결선 96"/>
          <p:cNvCxnSpPr/>
          <p:nvPr/>
        </p:nvCxnSpPr>
        <p:spPr>
          <a:xfrm rot="16200000" flipH="1">
            <a:off x="4769240" y="2365867"/>
            <a:ext cx="1515054" cy="1483022"/>
          </a:xfrm>
          <a:prstGeom prst="bentConnector3">
            <a:avLst>
              <a:gd name="adj1" fmla="val 65745"/>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98" name="Button"/>
          <p:cNvSpPr>
            <a:spLocks/>
          </p:cNvSpPr>
          <p:nvPr/>
        </p:nvSpPr>
        <p:spPr bwMode="auto">
          <a:xfrm>
            <a:off x="10179462" y="3646898"/>
            <a:ext cx="401161" cy="225862"/>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목록</a:t>
            </a:r>
            <a:endParaRPr lang="en-US" sz="800">
              <a:solidFill>
                <a:srgbClr val="5F5F5F"/>
              </a:solidFill>
              <a:latin typeface="Segoe UI" panose="020B0502040204020203" pitchFamily="34" charset="0"/>
              <a:cs typeface="Segoe UI" panose="020B0502040204020203" pitchFamily="34" charset="0"/>
            </a:endParaRPr>
          </a:p>
        </p:txBody>
      </p:sp>
      <p:cxnSp>
        <p:nvCxnSpPr>
          <p:cNvPr id="99" name="꺾인 연결선 98"/>
          <p:cNvCxnSpPr>
            <a:stCxn id="98" idx="0"/>
            <a:endCxn id="49" idx="2"/>
          </p:cNvCxnSpPr>
          <p:nvPr/>
        </p:nvCxnSpPr>
        <p:spPr>
          <a:xfrm rot="16200000" flipV="1">
            <a:off x="8134952" y="1401807"/>
            <a:ext cx="534595" cy="3955588"/>
          </a:xfrm>
          <a:prstGeom prst="bentConnector3">
            <a:avLst/>
          </a:prstGeom>
          <a:ln w="28575">
            <a:tailEnd type="triangle"/>
          </a:ln>
        </p:spPr>
        <p:style>
          <a:lnRef idx="3">
            <a:schemeClr val="accent5"/>
          </a:lnRef>
          <a:fillRef idx="0">
            <a:schemeClr val="accent5"/>
          </a:fillRef>
          <a:effectRef idx="2">
            <a:schemeClr val="accent5"/>
          </a:effectRef>
          <a:fontRef idx="minor">
            <a:schemeClr val="tx1"/>
          </a:fontRef>
        </p:style>
      </p:cxnSp>
      <p:pic>
        <p:nvPicPr>
          <p:cNvPr id="100" name="그림 99"/>
          <p:cNvPicPr>
            <a:picLocks noChangeAspect="1"/>
          </p:cNvPicPr>
          <p:nvPr/>
        </p:nvPicPr>
        <p:blipFill>
          <a:blip r:embed="rId11"/>
          <a:stretch>
            <a:fillRect/>
          </a:stretch>
        </p:blipFill>
        <p:spPr>
          <a:xfrm>
            <a:off x="2442694" y="8101953"/>
            <a:ext cx="8154538" cy="419158"/>
          </a:xfrm>
          <a:prstGeom prst="rect">
            <a:avLst/>
          </a:prstGeom>
        </p:spPr>
      </p:pic>
      <p:sp>
        <p:nvSpPr>
          <p:cNvPr id="101" name="직사각형 100"/>
          <p:cNvSpPr/>
          <p:nvPr/>
        </p:nvSpPr>
        <p:spPr>
          <a:xfrm>
            <a:off x="7331326" y="7089088"/>
            <a:ext cx="2334652" cy="7342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800" err="1"/>
              <a:t>덧글</a:t>
            </a:r>
            <a:r>
              <a:rPr lang="ko-KR" altLang="en-US" sz="1800"/>
              <a:t> </a:t>
            </a:r>
            <a:r>
              <a:rPr lang="en-US" altLang="ko-KR" sz="1800"/>
              <a:t>&amp; </a:t>
            </a:r>
            <a:r>
              <a:rPr lang="ko-KR" altLang="en-US" sz="1800"/>
              <a:t>파일첨부 추가</a:t>
            </a:r>
          </a:p>
        </p:txBody>
      </p:sp>
    </p:spTree>
    <p:extLst>
      <p:ext uri="{BB962C8B-B14F-4D97-AF65-F5344CB8AC3E}">
        <p14:creationId xmlns:p14="http://schemas.microsoft.com/office/powerpoint/2010/main" val="24762302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쪽지</a:t>
            </a:r>
          </a:p>
        </p:txBody>
      </p:sp>
      <p:sp>
        <p:nvSpPr>
          <p:cNvPr id="86" name="텍스트 개체 틀 85"/>
          <p:cNvSpPr>
            <a:spLocks noGrp="1"/>
          </p:cNvSpPr>
          <p:nvPr>
            <p:ph type="body" sz="quarter" idx="14"/>
          </p:nvPr>
        </p:nvSpPr>
        <p:spPr/>
        <p:txBody>
          <a:bodyPr/>
          <a:lstStyle/>
          <a:p>
            <a:r>
              <a:rPr lang="ko-KR" altLang="en-US"/>
              <a:t>사내 쪽지 목록</a:t>
            </a:r>
          </a:p>
        </p:txBody>
      </p:sp>
      <p:sp>
        <p:nvSpPr>
          <p:cNvPr id="87" name="텍스트 개체 틀 86"/>
          <p:cNvSpPr>
            <a:spLocks noGrp="1"/>
          </p:cNvSpPr>
          <p:nvPr>
            <p:ph type="body" sz="quarter" idx="16"/>
          </p:nvPr>
        </p:nvSpPr>
        <p:spPr/>
        <p:txBody>
          <a:bodyPr/>
          <a:lstStyle/>
          <a:p>
            <a:r>
              <a:rPr lang="ko-KR" altLang="en-US"/>
              <a:t>쪽지 </a:t>
            </a:r>
            <a:r>
              <a:rPr lang="en-US" altLang="ko-KR"/>
              <a:t>&gt; </a:t>
            </a:r>
            <a:r>
              <a:rPr lang="ko-KR" altLang="en-US"/>
              <a:t>쪽지 보내기</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쪽지 보내기</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55810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23" name="Header"/>
          <p:cNvSpPr txBox="1"/>
          <p:nvPr/>
        </p:nvSpPr>
        <p:spPr>
          <a:xfrm>
            <a:off x="268218" y="185360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받은 쪽지함</a:t>
            </a:r>
            <a:endParaRPr lang="en-US" sz="1050">
              <a:solidFill>
                <a:srgbClr val="5F5F5F"/>
              </a:solidFill>
              <a:latin typeface="Segoe UI" panose="020B0502040204020203" pitchFamily="34" charset="0"/>
              <a:cs typeface="Segoe UI" panose="020B0502040204020203" pitchFamily="34" charset="0"/>
            </a:endParaRPr>
          </a:p>
        </p:txBody>
      </p:sp>
      <p:sp>
        <p:nvSpPr>
          <p:cNvPr id="25" name="Header"/>
          <p:cNvSpPr txBox="1"/>
          <p:nvPr/>
        </p:nvSpPr>
        <p:spPr>
          <a:xfrm>
            <a:off x="268218" y="3069673"/>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보낸 쪽지함</a:t>
            </a:r>
            <a:endParaRPr lang="en-US" sz="1050">
              <a:solidFill>
                <a:srgbClr val="5F5F5F"/>
              </a:solidFill>
              <a:latin typeface="Segoe UI" panose="020B0502040204020203" pitchFamily="34" charset="0"/>
              <a:cs typeface="Segoe UI" panose="020B0502040204020203" pitchFamily="34" charset="0"/>
            </a:endParaRPr>
          </a:p>
        </p:txBody>
      </p:sp>
      <p:cxnSp>
        <p:nvCxnSpPr>
          <p:cNvPr id="26"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Line"/>
          <p:cNvCxnSpPr>
            <a:cxnSpLocks/>
          </p:cNvCxnSpPr>
          <p:nvPr/>
        </p:nvCxnSpPr>
        <p:spPr bwMode="auto">
          <a:xfrm>
            <a:off x="268218" y="297500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60" name="Header"/>
          <p:cNvSpPr txBox="1"/>
          <p:nvPr/>
        </p:nvSpPr>
        <p:spPr>
          <a:xfrm>
            <a:off x="268218" y="3540793"/>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err="1">
                <a:solidFill>
                  <a:srgbClr val="5F5F5F"/>
                </a:solidFill>
                <a:latin typeface="Segoe UI" panose="020B0502040204020203" pitchFamily="34" charset="0"/>
                <a:cs typeface="Segoe UI" panose="020B0502040204020203" pitchFamily="34" charset="0"/>
              </a:rPr>
              <a:t>쪽지보관함</a:t>
            </a:r>
            <a:endParaRPr lang="en-US" sz="1050">
              <a:solidFill>
                <a:srgbClr val="5F5F5F"/>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338561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0" name="직사각형 149"/>
          <p:cNvSpPr/>
          <p:nvPr/>
        </p:nvSpPr>
        <p:spPr>
          <a:xfrm>
            <a:off x="268218" y="2154894"/>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전체쪽지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51" name="Header"/>
          <p:cNvSpPr txBox="1"/>
          <p:nvPr/>
        </p:nvSpPr>
        <p:spPr>
          <a:xfrm>
            <a:off x="2381896" y="672234"/>
            <a:ext cx="16994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쪽지 보내기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쪽지</a:t>
            </a:r>
            <a:endParaRPr lang="en-US" sz="1400">
              <a:solidFill>
                <a:srgbClr val="5F5F5F"/>
              </a:solidFill>
              <a:latin typeface="Segoe UI" panose="020B0502040204020203" pitchFamily="34" charset="0"/>
              <a:cs typeface="Segoe UI" panose="020B0502040204020203" pitchFamily="34" charset="0"/>
            </a:endParaRPr>
          </a:p>
        </p:txBody>
      </p:sp>
      <p:sp>
        <p:nvSpPr>
          <p:cNvPr id="80" name="Label"/>
          <p:cNvSpPr txBox="1"/>
          <p:nvPr/>
        </p:nvSpPr>
        <p:spPr>
          <a:xfrm>
            <a:off x="2455506" y="1153939"/>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수신자*</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nvGrpSpPr>
          <p:cNvPr id="81" name="Labeled Field"/>
          <p:cNvGrpSpPr/>
          <p:nvPr/>
        </p:nvGrpSpPr>
        <p:grpSpPr>
          <a:xfrm>
            <a:off x="2455506" y="2409658"/>
            <a:ext cx="8071819" cy="241092"/>
            <a:chOff x="716602" y="2039800"/>
            <a:chExt cx="8071819" cy="241092"/>
          </a:xfrm>
        </p:grpSpPr>
        <p:sp>
          <p:nvSpPr>
            <p:cNvPr id="82" name="Text Box"/>
            <p:cNvSpPr/>
            <p:nvPr/>
          </p:nvSpPr>
          <p:spPr>
            <a:xfrm>
              <a:off x="1712922" y="2056238"/>
              <a:ext cx="7075499" cy="21124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83"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제목</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97" name="Button"/>
          <p:cNvSpPr>
            <a:spLocks/>
          </p:cNvSpPr>
          <p:nvPr/>
        </p:nvSpPr>
        <p:spPr bwMode="auto">
          <a:xfrm>
            <a:off x="6002845" y="1483027"/>
            <a:ext cx="801484"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조직도 선택</a:t>
            </a:r>
            <a:endParaRPr lang="en-US" sz="900">
              <a:solidFill>
                <a:srgbClr val="5F5F5F"/>
              </a:solidFill>
              <a:latin typeface="Segoe UI" panose="020B0502040204020203" pitchFamily="34" charset="0"/>
              <a:cs typeface="Segoe UI" panose="020B0502040204020203" pitchFamily="34" charset="0"/>
            </a:endParaRPr>
          </a:p>
        </p:txBody>
      </p:sp>
      <p:sp>
        <p:nvSpPr>
          <p:cNvPr id="98" name="Panel"/>
          <p:cNvSpPr/>
          <p:nvPr/>
        </p:nvSpPr>
        <p:spPr>
          <a:xfrm>
            <a:off x="3458817" y="1795695"/>
            <a:ext cx="7068509" cy="5094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99" name="Tags" descr="&lt;SmartSettings&gt;&lt;SmartResize enabled=&quot;True&quot; minWidth=&quot;0&quot; minHeight=&quot;0&quot; /&gt;&lt;/SmartSettings&gt;"/>
          <p:cNvGrpSpPr/>
          <p:nvPr>
            <p:custDataLst>
              <p:tags r:id="rId1"/>
            </p:custDataLst>
          </p:nvPr>
        </p:nvGrpSpPr>
        <p:grpSpPr>
          <a:xfrm>
            <a:off x="3661618" y="1883579"/>
            <a:ext cx="1964385" cy="175315"/>
            <a:chOff x="647460" y="1268487"/>
            <a:chExt cx="1964385" cy="144888"/>
          </a:xfrm>
        </p:grpSpPr>
        <p:grpSp>
          <p:nvGrpSpPr>
            <p:cNvPr id="100" name="Tag"/>
            <p:cNvGrpSpPr/>
            <p:nvPr/>
          </p:nvGrpSpPr>
          <p:grpSpPr>
            <a:xfrm>
              <a:off x="647460" y="1275073"/>
              <a:ext cx="462875" cy="131716"/>
              <a:chOff x="2301549" y="2071557"/>
              <a:chExt cx="462875" cy="131716"/>
            </a:xfrm>
            <a:solidFill>
              <a:srgbClr val="FFFFFF"/>
            </a:solidFill>
          </p:grpSpPr>
          <p:sp>
            <p:nvSpPr>
              <p:cNvPr id="104" name="Tag Box"/>
              <p:cNvSpPr/>
              <p:nvPr/>
            </p:nvSpPr>
            <p:spPr>
              <a:xfrm>
                <a:off x="2301549" y="2071557"/>
                <a:ext cx="462875"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김</a:t>
                </a:r>
                <a:r>
                  <a:rPr lang="en-US" altLang="ko-KR" sz="800">
                    <a:solidFill>
                      <a:srgbClr val="5F5F5F"/>
                    </a:solidFill>
                    <a:latin typeface="Segoe UI" panose="020B0502040204020203" pitchFamily="34" charset="0"/>
                    <a:cs typeface="Segoe UI" panose="020B0502040204020203" pitchFamily="34" charset="0"/>
                  </a:rPr>
                  <a:t>00</a:t>
                </a:r>
                <a:endParaRPr lang="en-US" sz="800">
                  <a:solidFill>
                    <a:srgbClr val="5F5F5F"/>
                  </a:solidFill>
                  <a:latin typeface="Segoe UI" panose="020B0502040204020203" pitchFamily="34" charset="0"/>
                  <a:cs typeface="Segoe UI" panose="020B0502040204020203" pitchFamily="34" charset="0"/>
                </a:endParaRPr>
              </a:p>
            </p:txBody>
          </p:sp>
          <p:sp>
            <p:nvSpPr>
              <p:cNvPr id="105" name="Close Button" descr="&lt;SmartSettings&gt;&lt;SmartResize anchorLeft=&quot;None&quot; anchorTop=&quot;None&quot; anchorRight=&quot;Relative&quot; anchorBottom=&quot;None&quot; /&gt;&lt;/SmartSettings&gt;"/>
              <p:cNvSpPr>
                <a:spLocks noEditPoints="1"/>
              </p:cNvSpPr>
              <p:nvPr>
                <p:custDataLst>
                  <p:tags r:id="rId39"/>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01" name="Tag"/>
            <p:cNvGrpSpPr/>
            <p:nvPr/>
          </p:nvGrpSpPr>
          <p:grpSpPr>
            <a:xfrm>
              <a:off x="1234248" y="1268487"/>
              <a:ext cx="1377597" cy="144888"/>
              <a:chOff x="2332335" y="2064971"/>
              <a:chExt cx="1377597" cy="144888"/>
            </a:xfrm>
            <a:solidFill>
              <a:srgbClr val="FFFFFF"/>
            </a:solidFill>
          </p:grpSpPr>
          <p:sp>
            <p:nvSpPr>
              <p:cNvPr id="102" name="Tag Box"/>
              <p:cNvSpPr/>
              <p:nvPr/>
            </p:nvSpPr>
            <p:spPr>
              <a:xfrm>
                <a:off x="2332335" y="2071557"/>
                <a:ext cx="462875" cy="131716"/>
              </a:xfrm>
              <a:prstGeom prst="roundRect">
                <a:avLst>
                  <a:gd name="adj" fmla="val 20151"/>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최</a:t>
                </a:r>
                <a:r>
                  <a:rPr lang="en-US" altLang="ko-KR" sz="800">
                    <a:solidFill>
                      <a:srgbClr val="5F5F5F"/>
                    </a:solidFill>
                    <a:latin typeface="Segoe UI" panose="020B0502040204020203" pitchFamily="34" charset="0"/>
                    <a:cs typeface="Segoe UI" panose="020B0502040204020203" pitchFamily="34" charset="0"/>
                  </a:rPr>
                  <a:t>00</a:t>
                </a:r>
                <a:endParaRPr lang="en-US" sz="800">
                  <a:solidFill>
                    <a:srgbClr val="5F5F5F"/>
                  </a:solidFill>
                  <a:latin typeface="Segoe UI" panose="020B0502040204020203" pitchFamily="34" charset="0"/>
                  <a:cs typeface="Segoe UI" panose="020B0502040204020203" pitchFamily="34" charset="0"/>
                </a:endParaRPr>
              </a:p>
            </p:txBody>
          </p:sp>
          <p:sp>
            <p:nvSpPr>
              <p:cNvPr id="103" name="Close Button" descr="&lt;SmartSettings&gt;&lt;SmartResize anchorLeft=&quot;None&quot; anchorTop=&quot;None&quot; anchorRight=&quot;Relative&quot; anchorBottom=&quot;None&quot; /&gt;&lt;/SmartSettings&gt;"/>
              <p:cNvSpPr>
                <a:spLocks noEditPoints="1"/>
              </p:cNvSpPr>
              <p:nvPr>
                <p:custDataLst>
                  <p:tags r:id="rId37"/>
                </p:custDataLst>
              </p:nvPr>
            </p:nvSpPr>
            <p:spPr bwMode="auto">
              <a:xfrm>
                <a:off x="2639378" y="2108063"/>
                <a:ext cx="73399" cy="5870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6" name="Tag Box"/>
              <p:cNvSpPr/>
              <p:nvPr/>
            </p:nvSpPr>
            <p:spPr>
              <a:xfrm>
                <a:off x="2865150" y="2064971"/>
                <a:ext cx="844782" cy="144888"/>
              </a:xfrm>
              <a:prstGeom prst="roundRect">
                <a:avLst>
                  <a:gd name="adj" fmla="val 20151"/>
                </a:avLst>
              </a:prstGeom>
              <a:solidFill>
                <a:schemeClr val="accent4">
                  <a:lumMod val="40000"/>
                  <a:lumOff val="6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9144" rIns="182880" bIns="9144"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ko-KR" altLang="en-US" sz="800">
                    <a:solidFill>
                      <a:srgbClr val="5F5F5F"/>
                    </a:solidFill>
                    <a:latin typeface="Segoe UI" panose="020B0502040204020203" pitchFamily="34" charset="0"/>
                    <a:cs typeface="Segoe UI" panose="020B0502040204020203" pitchFamily="34" charset="0"/>
                  </a:rPr>
                  <a:t>연구기획 </a:t>
                </a:r>
                <a:r>
                  <a:rPr lang="en-US" altLang="ko-KR" sz="800">
                    <a:solidFill>
                      <a:srgbClr val="5F5F5F"/>
                    </a:solidFill>
                    <a:latin typeface="Segoe UI" panose="020B0502040204020203" pitchFamily="34" charset="0"/>
                    <a:cs typeface="Segoe UI" panose="020B0502040204020203" pitchFamily="34" charset="0"/>
                  </a:rPr>
                  <a:t>1</a:t>
                </a:r>
                <a:r>
                  <a:rPr lang="ko-KR" altLang="en-US" sz="800">
                    <a:solidFill>
                      <a:srgbClr val="5F5F5F"/>
                    </a:solidFill>
                    <a:latin typeface="Segoe UI" panose="020B0502040204020203" pitchFamily="34" charset="0"/>
                    <a:cs typeface="Segoe UI" panose="020B0502040204020203" pitchFamily="34" charset="0"/>
                  </a:rPr>
                  <a:t>팀</a:t>
                </a:r>
                <a:endParaRPr lang="en-US" sz="800">
                  <a:solidFill>
                    <a:srgbClr val="5F5F5F"/>
                  </a:solidFill>
                  <a:latin typeface="Segoe UI" panose="020B0502040204020203" pitchFamily="34" charset="0"/>
                  <a:cs typeface="Segoe UI" panose="020B0502040204020203" pitchFamily="34" charset="0"/>
                </a:endParaRPr>
              </a:p>
            </p:txBody>
          </p:sp>
          <p:sp>
            <p:nvSpPr>
              <p:cNvPr id="107" name="Close Button" descr="&lt;SmartSettings&gt;&lt;SmartResize anchorLeft=&quot;None&quot; anchorTop=&quot;None&quot; anchorRight=&quot;Relative&quot; anchorBottom=&quot;None&quot; /&gt;&lt;/SmartSettings&gt;"/>
              <p:cNvSpPr>
                <a:spLocks noEditPoints="1"/>
              </p:cNvSpPr>
              <p:nvPr>
                <p:custDataLst>
                  <p:tags r:id="rId38"/>
                </p:custDataLst>
              </p:nvPr>
            </p:nvSpPr>
            <p:spPr bwMode="auto">
              <a:xfrm>
                <a:off x="3554100" y="2105128"/>
                <a:ext cx="73399" cy="64574"/>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08" name="Button"/>
          <p:cNvSpPr>
            <a:spLocks/>
          </p:cNvSpPr>
          <p:nvPr/>
        </p:nvSpPr>
        <p:spPr bwMode="auto">
          <a:xfrm>
            <a:off x="5512148" y="1476757"/>
            <a:ext cx="42755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추가</a:t>
            </a:r>
            <a:endParaRPr lang="en-US" sz="900">
              <a:solidFill>
                <a:srgbClr val="5F5F5F"/>
              </a:solidFill>
              <a:latin typeface="Segoe UI" panose="020B0502040204020203" pitchFamily="34" charset="0"/>
              <a:cs typeface="Segoe UI" panose="020B0502040204020203" pitchFamily="34" charset="0"/>
            </a:endParaRPr>
          </a:p>
        </p:txBody>
      </p:sp>
      <p:sp>
        <p:nvSpPr>
          <p:cNvPr id="111" name="Label"/>
          <p:cNvSpPr txBox="1"/>
          <p:nvPr/>
        </p:nvSpPr>
        <p:spPr>
          <a:xfrm>
            <a:off x="2455506" y="3487493"/>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내용</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nvGrpSpPr>
          <p:cNvPr id="112" name="Rich Text Editor" descr="&lt;SmartSettings&gt;&lt;SmartResize enabled=&quot;True&quot; minWidth=&quot;248&quot; minHeight=&quot;44&quot; /&gt;&lt;/SmartSettings&gt;"/>
          <p:cNvGrpSpPr/>
          <p:nvPr>
            <p:custDataLst>
              <p:tags r:id="rId2"/>
            </p:custDataLst>
          </p:nvPr>
        </p:nvGrpSpPr>
        <p:grpSpPr>
          <a:xfrm>
            <a:off x="3458817" y="3390269"/>
            <a:ext cx="7006988" cy="1643061"/>
            <a:chOff x="1011166" y="3043238"/>
            <a:chExt cx="3921271" cy="1643061"/>
          </a:xfrm>
        </p:grpSpPr>
        <p:sp>
          <p:nvSpPr>
            <p:cNvPr id="113" name="Text Editor" descr="&lt;SmartSettings&gt;&lt;SmartResize anchorLeft=&quot;Absolute&quot; anchorTop=&quot;Absolute&quot; anchorRight=&quot;Absolute&quot; anchorBottom=&quot;Absolute&quot; /&gt;&lt;/SmartSettings&gt;"/>
            <p:cNvSpPr/>
            <p:nvPr>
              <p:custDataLst>
                <p:tags r:id="rId20"/>
              </p:custDataLst>
            </p:nvPr>
          </p:nvSpPr>
          <p:spPr>
            <a:xfrm>
              <a:off x="1011166" y="3323076"/>
              <a:ext cx="3921269" cy="136322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237744"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sz="900" noProof="1">
                  <a:solidFill>
                    <a:srgbClr val="5F5F5F"/>
                  </a:solidFill>
                  <a:latin typeface="Segoe UI" panose="020B0502040204020203" pitchFamily="34" charset="0"/>
                  <a:cs typeface="Segoe UI" panose="020B0502040204020203" pitchFamily="34" charset="0"/>
                </a:rPr>
                <a:t>Lorem ipsum </a:t>
              </a:r>
              <a:r>
                <a:rPr lang="en-US" sz="900" b="1" noProof="1">
                  <a:solidFill>
                    <a:srgbClr val="5F5F5F"/>
                  </a:solidFill>
                  <a:latin typeface="Segoe UI" panose="020B0502040204020203" pitchFamily="34" charset="0"/>
                  <a:cs typeface="Segoe UI" panose="020B0502040204020203" pitchFamily="34" charset="0"/>
                </a:rPr>
                <a:t>dolor sit amet</a:t>
              </a:r>
              <a:r>
                <a:rPr lang="en-US" sz="900" noProof="1">
                  <a:solidFill>
                    <a:srgbClr val="5F5F5F"/>
                  </a:solidFill>
                  <a:latin typeface="Segoe UI" panose="020B0502040204020203" pitchFamily="34" charset="0"/>
                  <a:cs typeface="Segoe UI" panose="020B0502040204020203" pitchFamily="34" charset="0"/>
                </a:rPr>
                <a:t>, </a:t>
              </a:r>
              <a:r>
                <a:rPr lang="en-US" sz="900" i="1" noProof="1">
                  <a:solidFill>
                    <a:srgbClr val="5F5F5F"/>
                  </a:solidFill>
                  <a:latin typeface="Segoe UI" panose="020B0502040204020203" pitchFamily="34" charset="0"/>
                  <a:cs typeface="Segoe UI" panose="020B0502040204020203" pitchFamily="34" charset="0"/>
                </a:rPr>
                <a:t>consectetur adipiscing elit</a:t>
              </a:r>
              <a:r>
                <a:rPr lang="en-US" sz="900" noProof="1">
                  <a:solidFill>
                    <a:srgbClr val="5F5F5F"/>
                  </a:solidFill>
                  <a:latin typeface="Segoe UI" panose="020B0502040204020203" pitchFamily="34" charset="0"/>
                  <a:cs typeface="Segoe UI" panose="020B0502040204020203" pitchFamily="34" charset="0"/>
                </a:rPr>
                <a:t>. Nam pharetra facilisis nisl, et efficitur nunc accumsan non.</a:t>
              </a:r>
            </a:p>
            <a:p>
              <a:pPr>
                <a:spcAft>
                  <a:spcPts val="600"/>
                </a:spcAft>
              </a:pPr>
              <a:r>
                <a:rPr lang="en-US" sz="900" noProof="1">
                  <a:solidFill>
                    <a:srgbClr val="5F5F5F"/>
                  </a:solidFill>
                  <a:latin typeface="Segoe UI" panose="020B0502040204020203" pitchFamily="34" charset="0"/>
                  <a:cs typeface="Segoe UI" panose="020B0502040204020203" pitchFamily="34" charset="0"/>
                </a:rPr>
                <a:t>Vivamus fringilla pretium est, </a:t>
              </a:r>
              <a:r>
                <a:rPr lang="en-US" sz="900" u="sng" noProof="1">
                  <a:solidFill>
                    <a:srgbClr val="5F5F5F"/>
                  </a:solidFill>
                  <a:latin typeface="Segoe UI" panose="020B0502040204020203" pitchFamily="34" charset="0"/>
                  <a:cs typeface="Segoe UI" panose="020B0502040204020203" pitchFamily="34" charset="0"/>
                </a:rPr>
                <a:t>a porttitor risus suscipit quis</a:t>
              </a:r>
              <a:r>
                <a:rPr lang="en-US" sz="900" noProof="1">
                  <a:solidFill>
                    <a:srgbClr val="5F5F5F"/>
                  </a:solidFill>
                  <a:latin typeface="Segoe UI" panose="020B0502040204020203" pitchFamily="34" charset="0"/>
                  <a:cs typeface="Segoe UI" panose="020B0502040204020203" pitchFamily="34" charset="0"/>
                </a:rPr>
                <a:t>.</a:t>
              </a:r>
            </a:p>
          </p:txBody>
        </p:sp>
        <p:grpSp>
          <p:nvGrpSpPr>
            <p:cNvPr id="114" name="Formatting Toolbar"/>
            <p:cNvGrpSpPr/>
            <p:nvPr/>
          </p:nvGrpSpPr>
          <p:grpSpPr>
            <a:xfrm>
              <a:off x="1011166" y="3043238"/>
              <a:ext cx="3921269" cy="279839"/>
              <a:chOff x="1011166" y="3043238"/>
              <a:chExt cx="3921269" cy="279839"/>
            </a:xfrm>
          </p:grpSpPr>
          <p:sp>
            <p:nvSpPr>
              <p:cNvPr id="119" name="Box" descr="&lt;SmartSettings&gt;&lt;SmartResize anchorLeft=&quot;Absolute&quot; anchorTop=&quot;Absolute&quot; anchorRight=&quot;Absolute&quot; anchorBottom=&quot;None&quot; /&gt;&lt;/SmartSettings&gt;"/>
              <p:cNvSpPr/>
              <p:nvPr>
                <p:custDataLst>
                  <p:tags r:id="rId24"/>
                </p:custDataLst>
              </p:nvPr>
            </p:nvSpPr>
            <p:spPr>
              <a:xfrm>
                <a:off x="1011166" y="3043238"/>
                <a:ext cx="3921269" cy="27983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120" name="Font Drop-Down Box"/>
              <p:cNvGrpSpPr/>
              <p:nvPr/>
            </p:nvGrpSpPr>
            <p:grpSpPr>
              <a:xfrm>
                <a:off x="1057063" y="3095441"/>
                <a:ext cx="559653" cy="175433"/>
                <a:chOff x="1057063" y="3105978"/>
                <a:chExt cx="559653" cy="175433"/>
              </a:xfrm>
            </p:grpSpPr>
            <p:sp>
              <p:nvSpPr>
                <p:cNvPr id="131" name="Text Box" descr="&lt;SmartSettings&gt;&lt;SmartResize anchorLeft=&quot;Absolute&quot; anchorTop=&quot;Absolute&quot; anchorRight=&quot;None&quot; anchorBottom=&quot;None&quot; /&gt;&lt;/SmartSettings&gt;"/>
                <p:cNvSpPr/>
                <p:nvPr>
                  <p:custDataLst>
                    <p:tags r:id="rId35"/>
                  </p:custDataLst>
                </p:nvPr>
              </p:nvSpPr>
              <p:spPr>
                <a:xfrm>
                  <a:off x="1057063" y="3105978"/>
                  <a:ext cx="559653" cy="17543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 rIns="256032" bIns="18288"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Font</a:t>
                  </a:r>
                </a:p>
              </p:txBody>
            </p:sp>
            <p:sp>
              <p:nvSpPr>
                <p:cNvPr id="132" name="Arrow Down" descr="&lt;SmartSettings&gt;&lt;SmartResize anchorLeft=&quot;Absolute&quot; anchorTop=&quot;Absolute&quot; anchorRight=&quot;None&quot; anchorBottom=&quot;None&quot; /&gt;&lt;/SmartSettings&gt;"/>
                <p:cNvSpPr>
                  <a:spLocks noChangeAspect="1"/>
                </p:cNvSpPr>
                <p:nvPr>
                  <p:custDataLst>
                    <p:tags r:id="rId36"/>
                  </p:custDataLst>
                </p:nvPr>
              </p:nvSpPr>
              <p:spPr bwMode="auto">
                <a:xfrm flipH="1">
                  <a:off x="1539031" y="3175606"/>
                  <a:ext cx="35820"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21" name="Justify" descr="&lt;SmartSettings&gt;&lt;SmartResize anchorLeft=&quot;Absolute&quot; anchorTop=&quot;Absolute&quot; anchorRight=&quot;None&quot; anchorBottom=&quot;None&quot; /&gt;&lt;/SmartSettings&gt;"/>
              <p:cNvSpPr>
                <a:spLocks noChangeAspect="1" noEditPoints="1"/>
              </p:cNvSpPr>
              <p:nvPr>
                <p:custDataLst>
                  <p:tags r:id="rId25"/>
                </p:custDataLst>
              </p:nvPr>
            </p:nvSpPr>
            <p:spPr bwMode="auto">
              <a:xfrm>
                <a:off x="2689319" y="3134738"/>
                <a:ext cx="62188" cy="96838"/>
              </a:xfrm>
              <a:custGeom>
                <a:avLst/>
                <a:gdLst>
                  <a:gd name="T0" fmla="*/ 10 w 283"/>
                  <a:gd name="T1" fmla="*/ 0 h 245"/>
                  <a:gd name="T2" fmla="*/ 0 w 283"/>
                  <a:gd name="T3" fmla="*/ 9 h 245"/>
                  <a:gd name="T4" fmla="*/ 10 w 283"/>
                  <a:gd name="T5" fmla="*/ 18 h 245"/>
                  <a:gd name="T6" fmla="*/ 274 w 283"/>
                  <a:gd name="T7" fmla="*/ 18 h 245"/>
                  <a:gd name="T8" fmla="*/ 283 w 283"/>
                  <a:gd name="T9" fmla="*/ 9 h 245"/>
                  <a:gd name="T10" fmla="*/ 274 w 283"/>
                  <a:gd name="T11" fmla="*/ 0 h 245"/>
                  <a:gd name="T12" fmla="*/ 10 w 283"/>
                  <a:gd name="T13" fmla="*/ 0 h 245"/>
                  <a:gd name="T14" fmla="*/ 10 w 283"/>
                  <a:gd name="T15" fmla="*/ 56 h 245"/>
                  <a:gd name="T16" fmla="*/ 0 w 283"/>
                  <a:gd name="T17" fmla="*/ 66 h 245"/>
                  <a:gd name="T18" fmla="*/ 10 w 283"/>
                  <a:gd name="T19" fmla="*/ 75 h 245"/>
                  <a:gd name="T20" fmla="*/ 274 w 283"/>
                  <a:gd name="T21" fmla="*/ 75 h 245"/>
                  <a:gd name="T22" fmla="*/ 283 w 283"/>
                  <a:gd name="T23" fmla="*/ 66 h 245"/>
                  <a:gd name="T24" fmla="*/ 274 w 283"/>
                  <a:gd name="T25" fmla="*/ 56 h 245"/>
                  <a:gd name="T26" fmla="*/ 10 w 283"/>
                  <a:gd name="T27" fmla="*/ 56 h 245"/>
                  <a:gd name="T28" fmla="*/ 10 w 283"/>
                  <a:gd name="T29" fmla="*/ 113 h 245"/>
                  <a:gd name="T30" fmla="*/ 0 w 283"/>
                  <a:gd name="T31" fmla="*/ 122 h 245"/>
                  <a:gd name="T32" fmla="*/ 10 w 283"/>
                  <a:gd name="T33" fmla="*/ 132 h 245"/>
                  <a:gd name="T34" fmla="*/ 274 w 283"/>
                  <a:gd name="T35" fmla="*/ 132 h 245"/>
                  <a:gd name="T36" fmla="*/ 283 w 283"/>
                  <a:gd name="T37" fmla="*/ 122 h 245"/>
                  <a:gd name="T38" fmla="*/ 274 w 283"/>
                  <a:gd name="T39" fmla="*/ 113 h 245"/>
                  <a:gd name="T40" fmla="*/ 10 w 283"/>
                  <a:gd name="T41" fmla="*/ 113 h 245"/>
                  <a:gd name="T42" fmla="*/ 10 w 283"/>
                  <a:gd name="T43" fmla="*/ 169 h 245"/>
                  <a:gd name="T44" fmla="*/ 0 w 283"/>
                  <a:gd name="T45" fmla="*/ 179 h 245"/>
                  <a:gd name="T46" fmla="*/ 10 w 283"/>
                  <a:gd name="T47" fmla="*/ 188 h 245"/>
                  <a:gd name="T48" fmla="*/ 274 w 283"/>
                  <a:gd name="T49" fmla="*/ 188 h 245"/>
                  <a:gd name="T50" fmla="*/ 283 w 283"/>
                  <a:gd name="T51" fmla="*/ 179 h 245"/>
                  <a:gd name="T52" fmla="*/ 274 w 283"/>
                  <a:gd name="T53" fmla="*/ 169 h 245"/>
                  <a:gd name="T54" fmla="*/ 10 w 283"/>
                  <a:gd name="T55" fmla="*/ 169 h 245"/>
                  <a:gd name="T56" fmla="*/ 10 w 283"/>
                  <a:gd name="T57" fmla="*/ 226 h 245"/>
                  <a:gd name="T58" fmla="*/ 0 w 283"/>
                  <a:gd name="T59" fmla="*/ 235 h 245"/>
                  <a:gd name="T60" fmla="*/ 10 w 283"/>
                  <a:gd name="T61" fmla="*/ 245 h 245"/>
                  <a:gd name="T62" fmla="*/ 274 w 283"/>
                  <a:gd name="T63" fmla="*/ 245 h 245"/>
                  <a:gd name="T64" fmla="*/ 283 w 283"/>
                  <a:gd name="T65" fmla="*/ 235 h 245"/>
                  <a:gd name="T66" fmla="*/ 274 w 283"/>
                  <a:gd name="T67" fmla="*/ 226 h 245"/>
                  <a:gd name="T68" fmla="*/ 10 w 283"/>
                  <a:gd name="T69" fmla="*/ 2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45">
                    <a:moveTo>
                      <a:pt x="10" y="0"/>
                    </a:moveTo>
                    <a:cubicBezTo>
                      <a:pt x="4" y="0"/>
                      <a:pt x="0" y="4"/>
                      <a:pt x="0" y="9"/>
                    </a:cubicBezTo>
                    <a:cubicBezTo>
                      <a:pt x="0" y="14"/>
                      <a:pt x="4" y="18"/>
                      <a:pt x="10" y="18"/>
                    </a:cubicBezTo>
                    <a:lnTo>
                      <a:pt x="274" y="18"/>
                    </a:lnTo>
                    <a:cubicBezTo>
                      <a:pt x="279" y="18"/>
                      <a:pt x="283" y="14"/>
                      <a:pt x="283" y="9"/>
                    </a:cubicBezTo>
                    <a:cubicBezTo>
                      <a:pt x="283" y="4"/>
                      <a:pt x="279" y="0"/>
                      <a:pt x="274" y="0"/>
                    </a:cubicBezTo>
                    <a:lnTo>
                      <a:pt x="10" y="0"/>
                    </a:lnTo>
                    <a:close/>
                    <a:moveTo>
                      <a:pt x="10" y="56"/>
                    </a:moveTo>
                    <a:cubicBezTo>
                      <a:pt x="4" y="56"/>
                      <a:pt x="0" y="60"/>
                      <a:pt x="0" y="66"/>
                    </a:cubicBezTo>
                    <a:cubicBezTo>
                      <a:pt x="0" y="71"/>
                      <a:pt x="4" y="75"/>
                      <a:pt x="10" y="75"/>
                    </a:cubicBezTo>
                    <a:lnTo>
                      <a:pt x="274" y="75"/>
                    </a:lnTo>
                    <a:cubicBezTo>
                      <a:pt x="279" y="75"/>
                      <a:pt x="283" y="71"/>
                      <a:pt x="283" y="66"/>
                    </a:cubicBezTo>
                    <a:cubicBezTo>
                      <a:pt x="283" y="60"/>
                      <a:pt x="279" y="56"/>
                      <a:pt x="274" y="56"/>
                    </a:cubicBezTo>
                    <a:lnTo>
                      <a:pt x="10" y="56"/>
                    </a:lnTo>
                    <a:close/>
                    <a:moveTo>
                      <a:pt x="10" y="113"/>
                    </a:moveTo>
                    <a:cubicBezTo>
                      <a:pt x="4" y="113"/>
                      <a:pt x="0" y="117"/>
                      <a:pt x="0" y="122"/>
                    </a:cubicBezTo>
                    <a:cubicBezTo>
                      <a:pt x="0" y="127"/>
                      <a:pt x="4" y="132"/>
                      <a:pt x="10" y="132"/>
                    </a:cubicBezTo>
                    <a:lnTo>
                      <a:pt x="274" y="132"/>
                    </a:lnTo>
                    <a:cubicBezTo>
                      <a:pt x="279" y="132"/>
                      <a:pt x="283" y="127"/>
                      <a:pt x="283" y="122"/>
                    </a:cubicBezTo>
                    <a:cubicBezTo>
                      <a:pt x="283" y="117"/>
                      <a:pt x="279" y="113"/>
                      <a:pt x="274" y="113"/>
                    </a:cubicBezTo>
                    <a:lnTo>
                      <a:pt x="10" y="113"/>
                    </a:lnTo>
                    <a:close/>
                    <a:moveTo>
                      <a:pt x="10" y="169"/>
                    </a:moveTo>
                    <a:cubicBezTo>
                      <a:pt x="4" y="169"/>
                      <a:pt x="0" y="174"/>
                      <a:pt x="0" y="179"/>
                    </a:cubicBezTo>
                    <a:cubicBezTo>
                      <a:pt x="0" y="184"/>
                      <a:pt x="4" y="188"/>
                      <a:pt x="10" y="188"/>
                    </a:cubicBezTo>
                    <a:lnTo>
                      <a:pt x="274" y="188"/>
                    </a:lnTo>
                    <a:cubicBezTo>
                      <a:pt x="279" y="188"/>
                      <a:pt x="283" y="184"/>
                      <a:pt x="283" y="179"/>
                    </a:cubicBezTo>
                    <a:cubicBezTo>
                      <a:pt x="283" y="174"/>
                      <a:pt x="279" y="169"/>
                      <a:pt x="274" y="169"/>
                    </a:cubicBezTo>
                    <a:lnTo>
                      <a:pt x="10" y="169"/>
                    </a:lnTo>
                    <a:close/>
                    <a:moveTo>
                      <a:pt x="10" y="226"/>
                    </a:moveTo>
                    <a:cubicBezTo>
                      <a:pt x="4" y="226"/>
                      <a:pt x="0" y="230"/>
                      <a:pt x="0" y="235"/>
                    </a:cubicBezTo>
                    <a:cubicBezTo>
                      <a:pt x="0" y="241"/>
                      <a:pt x="4" y="245"/>
                      <a:pt x="10" y="245"/>
                    </a:cubicBezTo>
                    <a:lnTo>
                      <a:pt x="274" y="245"/>
                    </a:lnTo>
                    <a:cubicBezTo>
                      <a:pt x="279" y="245"/>
                      <a:pt x="283" y="241"/>
                      <a:pt x="283" y="235"/>
                    </a:cubicBezTo>
                    <a:cubicBezTo>
                      <a:pt x="283" y="230"/>
                      <a:pt x="279" y="226"/>
                      <a:pt x="274" y="226"/>
                    </a:cubicBezTo>
                    <a:lnTo>
                      <a:pt x="10" y="226"/>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2" name="Align Right" descr="&lt;SmartSettings&gt;&lt;SmartResize anchorLeft=&quot;Absolute&quot; anchorTop=&quot;Absolute&quot; anchorRight=&quot;None&quot; anchorBottom=&quot;None&quot; /&gt;&lt;/SmartSettings&gt;"/>
              <p:cNvSpPr>
                <a:spLocks noChangeAspect="1" noEditPoints="1"/>
              </p:cNvSpPr>
              <p:nvPr>
                <p:custDataLst>
                  <p:tags r:id="rId26"/>
                </p:custDataLst>
              </p:nvPr>
            </p:nvSpPr>
            <p:spPr bwMode="auto">
              <a:xfrm>
                <a:off x="2568557" y="3129182"/>
                <a:ext cx="63076" cy="10795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32 w 283"/>
                  <a:gd name="T15" fmla="*/ 63 h 272"/>
                  <a:gd name="T16" fmla="*/ 21 w 283"/>
                  <a:gd name="T17" fmla="*/ 73 h 272"/>
                  <a:gd name="T18" fmla="*/ 32 w 283"/>
                  <a:gd name="T19" fmla="*/ 84 h 272"/>
                  <a:gd name="T20" fmla="*/ 273 w 283"/>
                  <a:gd name="T21" fmla="*/ 84 h 272"/>
                  <a:gd name="T22" fmla="*/ 283 w 283"/>
                  <a:gd name="T23" fmla="*/ 73 h 272"/>
                  <a:gd name="T24" fmla="*/ 273 w 283"/>
                  <a:gd name="T25" fmla="*/ 63 h 272"/>
                  <a:gd name="T26" fmla="*/ 32 w 283"/>
                  <a:gd name="T27" fmla="*/ 63 h 272"/>
                  <a:gd name="T28" fmla="*/ 53 w 283"/>
                  <a:gd name="T29" fmla="*/ 126 h 272"/>
                  <a:gd name="T30" fmla="*/ 43 w 283"/>
                  <a:gd name="T31" fmla="*/ 136 h 272"/>
                  <a:gd name="T32" fmla="*/ 53 w 283"/>
                  <a:gd name="T33" fmla="*/ 147 h 272"/>
                  <a:gd name="T34" fmla="*/ 273 w 283"/>
                  <a:gd name="T35" fmla="*/ 147 h 272"/>
                  <a:gd name="T36" fmla="*/ 283 w 283"/>
                  <a:gd name="T37" fmla="*/ 136 h 272"/>
                  <a:gd name="T38" fmla="*/ 273 w 283"/>
                  <a:gd name="T39" fmla="*/ 126 h 272"/>
                  <a:gd name="T40" fmla="*/ 53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6 w 283"/>
                  <a:gd name="T57" fmla="*/ 252 h 272"/>
                  <a:gd name="T58" fmla="*/ 105 w 283"/>
                  <a:gd name="T59" fmla="*/ 262 h 272"/>
                  <a:gd name="T60" fmla="*/ 116 w 283"/>
                  <a:gd name="T61" fmla="*/ 272 h 272"/>
                  <a:gd name="T62" fmla="*/ 273 w 283"/>
                  <a:gd name="T63" fmla="*/ 272 h 272"/>
                  <a:gd name="T64" fmla="*/ 283 w 283"/>
                  <a:gd name="T65" fmla="*/ 262 h 272"/>
                  <a:gd name="T66" fmla="*/ 273 w 283"/>
                  <a:gd name="T67" fmla="*/ 252 h 272"/>
                  <a:gd name="T68" fmla="*/ 116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32" y="63"/>
                    </a:moveTo>
                    <a:cubicBezTo>
                      <a:pt x="26" y="63"/>
                      <a:pt x="21" y="68"/>
                      <a:pt x="21" y="73"/>
                    </a:cubicBezTo>
                    <a:cubicBezTo>
                      <a:pt x="21" y="79"/>
                      <a:pt x="26" y="84"/>
                      <a:pt x="32" y="84"/>
                    </a:cubicBezTo>
                    <a:lnTo>
                      <a:pt x="273" y="84"/>
                    </a:lnTo>
                    <a:cubicBezTo>
                      <a:pt x="279" y="84"/>
                      <a:pt x="283" y="79"/>
                      <a:pt x="283" y="73"/>
                    </a:cubicBezTo>
                    <a:cubicBezTo>
                      <a:pt x="283" y="68"/>
                      <a:pt x="279" y="63"/>
                      <a:pt x="273" y="63"/>
                    </a:cubicBezTo>
                    <a:lnTo>
                      <a:pt x="32" y="63"/>
                    </a:lnTo>
                    <a:close/>
                    <a:moveTo>
                      <a:pt x="53" y="126"/>
                    </a:moveTo>
                    <a:cubicBezTo>
                      <a:pt x="47" y="126"/>
                      <a:pt x="43" y="130"/>
                      <a:pt x="43" y="136"/>
                    </a:cubicBezTo>
                    <a:cubicBezTo>
                      <a:pt x="43" y="142"/>
                      <a:pt x="47" y="147"/>
                      <a:pt x="53" y="147"/>
                    </a:cubicBezTo>
                    <a:lnTo>
                      <a:pt x="273" y="147"/>
                    </a:lnTo>
                    <a:cubicBezTo>
                      <a:pt x="279" y="147"/>
                      <a:pt x="283" y="142"/>
                      <a:pt x="283" y="136"/>
                    </a:cubicBezTo>
                    <a:cubicBezTo>
                      <a:pt x="283" y="130"/>
                      <a:pt x="279" y="126"/>
                      <a:pt x="273" y="126"/>
                    </a:cubicBezTo>
                    <a:lnTo>
                      <a:pt x="53"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6" y="252"/>
                    </a:moveTo>
                    <a:cubicBezTo>
                      <a:pt x="110" y="252"/>
                      <a:pt x="105" y="256"/>
                      <a:pt x="105" y="262"/>
                    </a:cubicBezTo>
                    <a:cubicBezTo>
                      <a:pt x="105" y="268"/>
                      <a:pt x="110" y="272"/>
                      <a:pt x="116" y="272"/>
                    </a:cubicBezTo>
                    <a:lnTo>
                      <a:pt x="273" y="272"/>
                    </a:lnTo>
                    <a:cubicBezTo>
                      <a:pt x="279" y="272"/>
                      <a:pt x="283" y="268"/>
                      <a:pt x="283" y="262"/>
                    </a:cubicBezTo>
                    <a:cubicBezTo>
                      <a:pt x="283" y="256"/>
                      <a:pt x="279" y="252"/>
                      <a:pt x="273" y="252"/>
                    </a:cubicBezTo>
                    <a:lnTo>
                      <a:pt x="116"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3" name="Align Center" descr="&lt;SmartSettings&gt;&lt;SmartResize anchorLeft=&quot;Absolute&quot; anchorTop=&quot;Absolute&quot; anchorRight=&quot;None&quot; anchorBottom=&quot;None&quot; /&gt;&lt;/SmartSettings&gt;"/>
              <p:cNvSpPr>
                <a:spLocks noChangeAspect="1" noEditPoints="1"/>
              </p:cNvSpPr>
              <p:nvPr>
                <p:custDataLst>
                  <p:tags r:id="rId27"/>
                </p:custDataLst>
              </p:nvPr>
            </p:nvSpPr>
            <p:spPr bwMode="auto">
              <a:xfrm>
                <a:off x="2448681" y="3127595"/>
                <a:ext cx="62188" cy="111125"/>
              </a:xfrm>
              <a:custGeom>
                <a:avLst/>
                <a:gdLst>
                  <a:gd name="T0" fmla="*/ 11 w 283"/>
                  <a:gd name="T1" fmla="*/ 0 h 283"/>
                  <a:gd name="T2" fmla="*/ 0 w 283"/>
                  <a:gd name="T3" fmla="*/ 11 h 283"/>
                  <a:gd name="T4" fmla="*/ 11 w 283"/>
                  <a:gd name="T5" fmla="*/ 21 h 283"/>
                  <a:gd name="T6" fmla="*/ 272 w 283"/>
                  <a:gd name="T7" fmla="*/ 21 h 283"/>
                  <a:gd name="T8" fmla="*/ 283 w 283"/>
                  <a:gd name="T9" fmla="*/ 11 h 283"/>
                  <a:gd name="T10" fmla="*/ 272 w 283"/>
                  <a:gd name="T11" fmla="*/ 0 h 283"/>
                  <a:gd name="T12" fmla="*/ 11 w 283"/>
                  <a:gd name="T13" fmla="*/ 0 h 283"/>
                  <a:gd name="T14" fmla="*/ 22 w 283"/>
                  <a:gd name="T15" fmla="*/ 65 h 283"/>
                  <a:gd name="T16" fmla="*/ 11 w 283"/>
                  <a:gd name="T17" fmla="*/ 76 h 283"/>
                  <a:gd name="T18" fmla="*/ 22 w 283"/>
                  <a:gd name="T19" fmla="*/ 87 h 283"/>
                  <a:gd name="T20" fmla="*/ 251 w 283"/>
                  <a:gd name="T21" fmla="*/ 87 h 283"/>
                  <a:gd name="T22" fmla="*/ 262 w 283"/>
                  <a:gd name="T23" fmla="*/ 76 h 283"/>
                  <a:gd name="T24" fmla="*/ 251 w 283"/>
                  <a:gd name="T25" fmla="*/ 65 h 283"/>
                  <a:gd name="T26" fmla="*/ 22 w 283"/>
                  <a:gd name="T27" fmla="*/ 65 h 283"/>
                  <a:gd name="T28" fmla="*/ 33 w 283"/>
                  <a:gd name="T29" fmla="*/ 130 h 283"/>
                  <a:gd name="T30" fmla="*/ 22 w 283"/>
                  <a:gd name="T31" fmla="*/ 141 h 283"/>
                  <a:gd name="T32" fmla="*/ 33 w 283"/>
                  <a:gd name="T33" fmla="*/ 152 h 283"/>
                  <a:gd name="T34" fmla="*/ 240 w 283"/>
                  <a:gd name="T35" fmla="*/ 152 h 283"/>
                  <a:gd name="T36" fmla="*/ 251 w 283"/>
                  <a:gd name="T37" fmla="*/ 141 h 283"/>
                  <a:gd name="T38" fmla="*/ 240 w 283"/>
                  <a:gd name="T39" fmla="*/ 130 h 283"/>
                  <a:gd name="T40" fmla="*/ 33 w 283"/>
                  <a:gd name="T41" fmla="*/ 130 h 283"/>
                  <a:gd name="T42" fmla="*/ 11 w 283"/>
                  <a:gd name="T43" fmla="*/ 196 h 283"/>
                  <a:gd name="T44" fmla="*/ 0 w 283"/>
                  <a:gd name="T45" fmla="*/ 207 h 283"/>
                  <a:gd name="T46" fmla="*/ 11 w 283"/>
                  <a:gd name="T47" fmla="*/ 217 h 283"/>
                  <a:gd name="T48" fmla="*/ 272 w 283"/>
                  <a:gd name="T49" fmla="*/ 217 h 283"/>
                  <a:gd name="T50" fmla="*/ 283 w 283"/>
                  <a:gd name="T51" fmla="*/ 207 h 283"/>
                  <a:gd name="T52" fmla="*/ 272 w 283"/>
                  <a:gd name="T53" fmla="*/ 196 h 283"/>
                  <a:gd name="T54" fmla="*/ 11 w 283"/>
                  <a:gd name="T55" fmla="*/ 196 h 283"/>
                  <a:gd name="T56" fmla="*/ 55 w 283"/>
                  <a:gd name="T57" fmla="*/ 261 h 283"/>
                  <a:gd name="T58" fmla="*/ 44 w 283"/>
                  <a:gd name="T59" fmla="*/ 272 h 283"/>
                  <a:gd name="T60" fmla="*/ 55 w 283"/>
                  <a:gd name="T61" fmla="*/ 283 h 283"/>
                  <a:gd name="T62" fmla="*/ 218 w 283"/>
                  <a:gd name="T63" fmla="*/ 283 h 283"/>
                  <a:gd name="T64" fmla="*/ 229 w 283"/>
                  <a:gd name="T65" fmla="*/ 272 h 283"/>
                  <a:gd name="T66" fmla="*/ 218 w 283"/>
                  <a:gd name="T67" fmla="*/ 261 h 283"/>
                  <a:gd name="T68" fmla="*/ 55 w 283"/>
                  <a:gd name="T69" fmla="*/ 26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3">
                    <a:moveTo>
                      <a:pt x="11" y="0"/>
                    </a:moveTo>
                    <a:cubicBezTo>
                      <a:pt x="5" y="0"/>
                      <a:pt x="0" y="5"/>
                      <a:pt x="0" y="11"/>
                    </a:cubicBezTo>
                    <a:cubicBezTo>
                      <a:pt x="0" y="17"/>
                      <a:pt x="5" y="21"/>
                      <a:pt x="11" y="21"/>
                    </a:cubicBezTo>
                    <a:lnTo>
                      <a:pt x="272" y="21"/>
                    </a:lnTo>
                    <a:cubicBezTo>
                      <a:pt x="278" y="21"/>
                      <a:pt x="283" y="17"/>
                      <a:pt x="283" y="11"/>
                    </a:cubicBezTo>
                    <a:cubicBezTo>
                      <a:pt x="283" y="5"/>
                      <a:pt x="278" y="0"/>
                      <a:pt x="272" y="0"/>
                    </a:cubicBezTo>
                    <a:lnTo>
                      <a:pt x="11" y="0"/>
                    </a:lnTo>
                    <a:close/>
                    <a:moveTo>
                      <a:pt x="22" y="65"/>
                    </a:moveTo>
                    <a:cubicBezTo>
                      <a:pt x="16" y="65"/>
                      <a:pt x="11" y="70"/>
                      <a:pt x="11" y="76"/>
                    </a:cubicBezTo>
                    <a:cubicBezTo>
                      <a:pt x="11" y="82"/>
                      <a:pt x="16" y="87"/>
                      <a:pt x="22" y="87"/>
                    </a:cubicBezTo>
                    <a:lnTo>
                      <a:pt x="251" y="87"/>
                    </a:lnTo>
                    <a:cubicBezTo>
                      <a:pt x="257" y="87"/>
                      <a:pt x="262" y="82"/>
                      <a:pt x="262" y="76"/>
                    </a:cubicBezTo>
                    <a:cubicBezTo>
                      <a:pt x="262" y="70"/>
                      <a:pt x="257" y="65"/>
                      <a:pt x="251" y="65"/>
                    </a:cubicBezTo>
                    <a:lnTo>
                      <a:pt x="22" y="65"/>
                    </a:lnTo>
                    <a:close/>
                    <a:moveTo>
                      <a:pt x="33" y="130"/>
                    </a:moveTo>
                    <a:cubicBezTo>
                      <a:pt x="27" y="130"/>
                      <a:pt x="22" y="135"/>
                      <a:pt x="22" y="141"/>
                    </a:cubicBezTo>
                    <a:cubicBezTo>
                      <a:pt x="22" y="147"/>
                      <a:pt x="27" y="152"/>
                      <a:pt x="33" y="152"/>
                    </a:cubicBezTo>
                    <a:lnTo>
                      <a:pt x="240" y="152"/>
                    </a:lnTo>
                    <a:cubicBezTo>
                      <a:pt x="246" y="152"/>
                      <a:pt x="251" y="147"/>
                      <a:pt x="251" y="141"/>
                    </a:cubicBezTo>
                    <a:cubicBezTo>
                      <a:pt x="251" y="135"/>
                      <a:pt x="246" y="130"/>
                      <a:pt x="240" y="130"/>
                    </a:cubicBezTo>
                    <a:lnTo>
                      <a:pt x="33" y="130"/>
                    </a:lnTo>
                    <a:close/>
                    <a:moveTo>
                      <a:pt x="11" y="196"/>
                    </a:moveTo>
                    <a:cubicBezTo>
                      <a:pt x="5" y="196"/>
                      <a:pt x="0" y="200"/>
                      <a:pt x="0" y="207"/>
                    </a:cubicBezTo>
                    <a:cubicBezTo>
                      <a:pt x="0" y="213"/>
                      <a:pt x="5" y="217"/>
                      <a:pt x="11" y="217"/>
                    </a:cubicBezTo>
                    <a:lnTo>
                      <a:pt x="272" y="217"/>
                    </a:lnTo>
                    <a:cubicBezTo>
                      <a:pt x="278" y="217"/>
                      <a:pt x="283" y="213"/>
                      <a:pt x="283" y="207"/>
                    </a:cubicBezTo>
                    <a:cubicBezTo>
                      <a:pt x="283" y="200"/>
                      <a:pt x="278" y="196"/>
                      <a:pt x="272" y="196"/>
                    </a:cubicBezTo>
                    <a:lnTo>
                      <a:pt x="11" y="196"/>
                    </a:lnTo>
                    <a:close/>
                    <a:moveTo>
                      <a:pt x="55" y="261"/>
                    </a:moveTo>
                    <a:cubicBezTo>
                      <a:pt x="49" y="261"/>
                      <a:pt x="44" y="266"/>
                      <a:pt x="44" y="272"/>
                    </a:cubicBezTo>
                    <a:cubicBezTo>
                      <a:pt x="44" y="278"/>
                      <a:pt x="49" y="283"/>
                      <a:pt x="55" y="283"/>
                    </a:cubicBezTo>
                    <a:lnTo>
                      <a:pt x="218" y="283"/>
                    </a:lnTo>
                    <a:cubicBezTo>
                      <a:pt x="224" y="283"/>
                      <a:pt x="229" y="278"/>
                      <a:pt x="229" y="272"/>
                    </a:cubicBezTo>
                    <a:cubicBezTo>
                      <a:pt x="229" y="266"/>
                      <a:pt x="224" y="261"/>
                      <a:pt x="218" y="261"/>
                    </a:cubicBezTo>
                    <a:lnTo>
                      <a:pt x="55" y="261"/>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4" name="Align Left" descr="&lt;SmartSettings&gt;&lt;SmartResize anchorLeft=&quot;Absolute&quot; anchorTop=&quot;Absolute&quot; anchorRight=&quot;None&quot; anchorBottom=&quot;None&quot; /&gt;&lt;/SmartSettings&gt;"/>
              <p:cNvSpPr>
                <a:spLocks noChangeAspect="1" noEditPoints="1"/>
              </p:cNvSpPr>
              <p:nvPr>
                <p:custDataLst>
                  <p:tags r:id="rId28"/>
                </p:custDataLst>
              </p:nvPr>
            </p:nvSpPr>
            <p:spPr bwMode="auto">
              <a:xfrm>
                <a:off x="2328805" y="3129182"/>
                <a:ext cx="62188" cy="107950"/>
              </a:xfrm>
              <a:custGeom>
                <a:avLst/>
                <a:gdLst>
                  <a:gd name="T0" fmla="*/ 11 w 283"/>
                  <a:gd name="T1" fmla="*/ 0 h 272"/>
                  <a:gd name="T2" fmla="*/ 0 w 283"/>
                  <a:gd name="T3" fmla="*/ 10 h 272"/>
                  <a:gd name="T4" fmla="*/ 11 w 283"/>
                  <a:gd name="T5" fmla="*/ 21 h 272"/>
                  <a:gd name="T6" fmla="*/ 273 w 283"/>
                  <a:gd name="T7" fmla="*/ 21 h 272"/>
                  <a:gd name="T8" fmla="*/ 283 w 283"/>
                  <a:gd name="T9" fmla="*/ 10 h 272"/>
                  <a:gd name="T10" fmla="*/ 273 w 283"/>
                  <a:gd name="T11" fmla="*/ 0 h 272"/>
                  <a:gd name="T12" fmla="*/ 11 w 283"/>
                  <a:gd name="T13" fmla="*/ 0 h 272"/>
                  <a:gd name="T14" fmla="*/ 11 w 283"/>
                  <a:gd name="T15" fmla="*/ 63 h 272"/>
                  <a:gd name="T16" fmla="*/ 0 w 283"/>
                  <a:gd name="T17" fmla="*/ 73 h 272"/>
                  <a:gd name="T18" fmla="*/ 11 w 283"/>
                  <a:gd name="T19" fmla="*/ 84 h 272"/>
                  <a:gd name="T20" fmla="*/ 252 w 283"/>
                  <a:gd name="T21" fmla="*/ 84 h 272"/>
                  <a:gd name="T22" fmla="*/ 262 w 283"/>
                  <a:gd name="T23" fmla="*/ 73 h 272"/>
                  <a:gd name="T24" fmla="*/ 252 w 283"/>
                  <a:gd name="T25" fmla="*/ 63 h 272"/>
                  <a:gd name="T26" fmla="*/ 11 w 283"/>
                  <a:gd name="T27" fmla="*/ 63 h 272"/>
                  <a:gd name="T28" fmla="*/ 11 w 283"/>
                  <a:gd name="T29" fmla="*/ 126 h 272"/>
                  <a:gd name="T30" fmla="*/ 0 w 283"/>
                  <a:gd name="T31" fmla="*/ 136 h 272"/>
                  <a:gd name="T32" fmla="*/ 11 w 283"/>
                  <a:gd name="T33" fmla="*/ 147 h 272"/>
                  <a:gd name="T34" fmla="*/ 231 w 283"/>
                  <a:gd name="T35" fmla="*/ 147 h 272"/>
                  <a:gd name="T36" fmla="*/ 241 w 283"/>
                  <a:gd name="T37" fmla="*/ 136 h 272"/>
                  <a:gd name="T38" fmla="*/ 231 w 283"/>
                  <a:gd name="T39" fmla="*/ 126 h 272"/>
                  <a:gd name="T40" fmla="*/ 11 w 283"/>
                  <a:gd name="T41" fmla="*/ 126 h 272"/>
                  <a:gd name="T42" fmla="*/ 11 w 283"/>
                  <a:gd name="T43" fmla="*/ 189 h 272"/>
                  <a:gd name="T44" fmla="*/ 0 w 283"/>
                  <a:gd name="T45" fmla="*/ 199 h 272"/>
                  <a:gd name="T46" fmla="*/ 11 w 283"/>
                  <a:gd name="T47" fmla="*/ 210 h 272"/>
                  <a:gd name="T48" fmla="*/ 273 w 283"/>
                  <a:gd name="T49" fmla="*/ 210 h 272"/>
                  <a:gd name="T50" fmla="*/ 283 w 283"/>
                  <a:gd name="T51" fmla="*/ 199 h 272"/>
                  <a:gd name="T52" fmla="*/ 273 w 283"/>
                  <a:gd name="T53" fmla="*/ 189 h 272"/>
                  <a:gd name="T54" fmla="*/ 11 w 283"/>
                  <a:gd name="T55" fmla="*/ 189 h 272"/>
                  <a:gd name="T56" fmla="*/ 11 w 283"/>
                  <a:gd name="T57" fmla="*/ 252 h 272"/>
                  <a:gd name="T58" fmla="*/ 0 w 283"/>
                  <a:gd name="T59" fmla="*/ 262 h 272"/>
                  <a:gd name="T60" fmla="*/ 11 w 283"/>
                  <a:gd name="T61" fmla="*/ 272 h 272"/>
                  <a:gd name="T62" fmla="*/ 168 w 283"/>
                  <a:gd name="T63" fmla="*/ 272 h 272"/>
                  <a:gd name="T64" fmla="*/ 178 w 283"/>
                  <a:gd name="T65" fmla="*/ 262 h 272"/>
                  <a:gd name="T66" fmla="*/ 168 w 283"/>
                  <a:gd name="T67" fmla="*/ 252 h 272"/>
                  <a:gd name="T68" fmla="*/ 11 w 283"/>
                  <a:gd name="T69"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72">
                    <a:moveTo>
                      <a:pt x="11" y="0"/>
                    </a:moveTo>
                    <a:cubicBezTo>
                      <a:pt x="5" y="0"/>
                      <a:pt x="0" y="5"/>
                      <a:pt x="0" y="10"/>
                    </a:cubicBezTo>
                    <a:cubicBezTo>
                      <a:pt x="0" y="16"/>
                      <a:pt x="5" y="21"/>
                      <a:pt x="11" y="21"/>
                    </a:cubicBezTo>
                    <a:lnTo>
                      <a:pt x="273" y="21"/>
                    </a:lnTo>
                    <a:cubicBezTo>
                      <a:pt x="279" y="21"/>
                      <a:pt x="283" y="16"/>
                      <a:pt x="283" y="10"/>
                    </a:cubicBezTo>
                    <a:cubicBezTo>
                      <a:pt x="283" y="5"/>
                      <a:pt x="279" y="0"/>
                      <a:pt x="273" y="0"/>
                    </a:cubicBezTo>
                    <a:lnTo>
                      <a:pt x="11" y="0"/>
                    </a:lnTo>
                    <a:close/>
                    <a:moveTo>
                      <a:pt x="11" y="63"/>
                    </a:moveTo>
                    <a:cubicBezTo>
                      <a:pt x="5" y="63"/>
                      <a:pt x="0" y="68"/>
                      <a:pt x="0" y="73"/>
                    </a:cubicBezTo>
                    <a:cubicBezTo>
                      <a:pt x="0" y="79"/>
                      <a:pt x="5" y="84"/>
                      <a:pt x="11" y="84"/>
                    </a:cubicBezTo>
                    <a:lnTo>
                      <a:pt x="252" y="84"/>
                    </a:lnTo>
                    <a:cubicBezTo>
                      <a:pt x="258" y="84"/>
                      <a:pt x="262" y="79"/>
                      <a:pt x="262" y="73"/>
                    </a:cubicBezTo>
                    <a:cubicBezTo>
                      <a:pt x="262" y="68"/>
                      <a:pt x="258" y="63"/>
                      <a:pt x="252" y="63"/>
                    </a:cubicBezTo>
                    <a:lnTo>
                      <a:pt x="11" y="63"/>
                    </a:lnTo>
                    <a:close/>
                    <a:moveTo>
                      <a:pt x="11" y="126"/>
                    </a:moveTo>
                    <a:cubicBezTo>
                      <a:pt x="5" y="126"/>
                      <a:pt x="0" y="130"/>
                      <a:pt x="0" y="136"/>
                    </a:cubicBezTo>
                    <a:cubicBezTo>
                      <a:pt x="0" y="142"/>
                      <a:pt x="5" y="147"/>
                      <a:pt x="11" y="147"/>
                    </a:cubicBezTo>
                    <a:lnTo>
                      <a:pt x="231" y="147"/>
                    </a:lnTo>
                    <a:cubicBezTo>
                      <a:pt x="236" y="147"/>
                      <a:pt x="241" y="142"/>
                      <a:pt x="241" y="136"/>
                    </a:cubicBezTo>
                    <a:cubicBezTo>
                      <a:pt x="241" y="130"/>
                      <a:pt x="236" y="126"/>
                      <a:pt x="231" y="126"/>
                    </a:cubicBezTo>
                    <a:lnTo>
                      <a:pt x="11" y="126"/>
                    </a:lnTo>
                    <a:close/>
                    <a:moveTo>
                      <a:pt x="11" y="189"/>
                    </a:moveTo>
                    <a:cubicBezTo>
                      <a:pt x="5" y="189"/>
                      <a:pt x="0" y="193"/>
                      <a:pt x="0" y="199"/>
                    </a:cubicBezTo>
                    <a:cubicBezTo>
                      <a:pt x="0" y="205"/>
                      <a:pt x="5" y="210"/>
                      <a:pt x="11" y="210"/>
                    </a:cubicBezTo>
                    <a:lnTo>
                      <a:pt x="273" y="210"/>
                    </a:lnTo>
                    <a:cubicBezTo>
                      <a:pt x="279" y="210"/>
                      <a:pt x="283" y="205"/>
                      <a:pt x="283" y="199"/>
                    </a:cubicBezTo>
                    <a:cubicBezTo>
                      <a:pt x="283" y="193"/>
                      <a:pt x="279" y="189"/>
                      <a:pt x="273" y="189"/>
                    </a:cubicBezTo>
                    <a:lnTo>
                      <a:pt x="11" y="189"/>
                    </a:lnTo>
                    <a:close/>
                    <a:moveTo>
                      <a:pt x="11" y="252"/>
                    </a:moveTo>
                    <a:cubicBezTo>
                      <a:pt x="5" y="252"/>
                      <a:pt x="0" y="256"/>
                      <a:pt x="0" y="262"/>
                    </a:cubicBezTo>
                    <a:cubicBezTo>
                      <a:pt x="0" y="268"/>
                      <a:pt x="5" y="272"/>
                      <a:pt x="11" y="272"/>
                    </a:cubicBezTo>
                    <a:lnTo>
                      <a:pt x="168" y="272"/>
                    </a:lnTo>
                    <a:cubicBezTo>
                      <a:pt x="174" y="272"/>
                      <a:pt x="178" y="268"/>
                      <a:pt x="178" y="262"/>
                    </a:cubicBezTo>
                    <a:cubicBezTo>
                      <a:pt x="178" y="256"/>
                      <a:pt x="174" y="252"/>
                      <a:pt x="168" y="252"/>
                    </a:cubicBezTo>
                    <a:lnTo>
                      <a:pt x="11" y="252"/>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25" name="Separator 1" descr="&lt;SmartSettings&gt;&lt;SmartResize anchorLeft=&quot;Absolute&quot; anchorTop=&quot;Absolute&quot; anchorRight=&quot;None&quot; anchorBottom=&quot;None&quot; /&gt;&lt;/SmartSettings&gt;"/>
              <p:cNvCxnSpPr>
                <a:cxnSpLocks/>
              </p:cNvCxnSpPr>
              <p:nvPr>
                <p:custDataLst>
                  <p:tags r:id="rId29"/>
                </p:custDataLst>
              </p:nvPr>
            </p:nvCxnSpPr>
            <p:spPr bwMode="auto">
              <a:xfrm>
                <a:off x="2271118" y="3086271"/>
                <a:ext cx="0" cy="193772"/>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sp>
            <p:nvSpPr>
              <p:cNvPr id="126" name="Strike-Through" descr="&lt;SmartSettings&gt;&lt;SmartResize anchorLeft=&quot;Absolute&quot; anchorTop=&quot;Absolute&quot; anchorRight=&quot;None&quot; anchorBottom=&quot;None&quot; /&gt;&lt;/SmartSettings&gt;"/>
              <p:cNvSpPr>
                <a:spLocks noChangeAspect="1" noEditPoints="1"/>
              </p:cNvSpPr>
              <p:nvPr>
                <p:custDataLst>
                  <p:tags r:id="rId30"/>
                </p:custDataLst>
              </p:nvPr>
            </p:nvSpPr>
            <p:spPr bwMode="auto">
              <a:xfrm>
                <a:off x="2133474" y="3116482"/>
                <a:ext cx="79956" cy="133350"/>
              </a:xfrm>
              <a:custGeom>
                <a:avLst/>
                <a:gdLst>
                  <a:gd name="T0" fmla="*/ 140 w 365"/>
                  <a:gd name="T1" fmla="*/ 5 h 339"/>
                  <a:gd name="T2" fmla="*/ 19 w 365"/>
                  <a:gd name="T3" fmla="*/ 146 h 339"/>
                  <a:gd name="T4" fmla="*/ 6 w 365"/>
                  <a:gd name="T5" fmla="*/ 149 h 339"/>
                  <a:gd name="T6" fmla="*/ 0 w 365"/>
                  <a:gd name="T7" fmla="*/ 178 h 339"/>
                  <a:gd name="T8" fmla="*/ 19 w 365"/>
                  <a:gd name="T9" fmla="*/ 193 h 339"/>
                  <a:gd name="T10" fmla="*/ 10 w 365"/>
                  <a:gd name="T11" fmla="*/ 327 h 339"/>
                  <a:gd name="T12" fmla="*/ 70 w 365"/>
                  <a:gd name="T13" fmla="*/ 339 h 339"/>
                  <a:gd name="T14" fmla="*/ 104 w 365"/>
                  <a:gd name="T15" fmla="*/ 269 h 339"/>
                  <a:gd name="T16" fmla="*/ 288 w 365"/>
                  <a:gd name="T17" fmla="*/ 333 h 339"/>
                  <a:gd name="T18" fmla="*/ 348 w 365"/>
                  <a:gd name="T19" fmla="*/ 339 h 339"/>
                  <a:gd name="T20" fmla="*/ 302 w 365"/>
                  <a:gd name="T21" fmla="*/ 193 h 339"/>
                  <a:gd name="T22" fmla="*/ 359 w 365"/>
                  <a:gd name="T23" fmla="*/ 189 h 339"/>
                  <a:gd name="T24" fmla="*/ 365 w 365"/>
                  <a:gd name="T25" fmla="*/ 178 h 339"/>
                  <a:gd name="T26" fmla="*/ 356 w 365"/>
                  <a:gd name="T27" fmla="*/ 147 h 339"/>
                  <a:gd name="T28" fmla="*/ 282 w 365"/>
                  <a:gd name="T29" fmla="*/ 146 h 339"/>
                  <a:gd name="T30" fmla="*/ 218 w 365"/>
                  <a:gd name="T31" fmla="*/ 0 h 339"/>
                  <a:gd name="T32" fmla="*/ 154 w 365"/>
                  <a:gd name="T33" fmla="*/ 17 h 339"/>
                  <a:gd name="T34" fmla="*/ 264 w 365"/>
                  <a:gd name="T35" fmla="*/ 146 h 339"/>
                  <a:gd name="T36" fmla="*/ 191 w 365"/>
                  <a:gd name="T37" fmla="*/ 49 h 339"/>
                  <a:gd name="T38" fmla="*/ 175 w 365"/>
                  <a:gd name="T39" fmla="*/ 49 h 339"/>
                  <a:gd name="T40" fmla="*/ 101 w 365"/>
                  <a:gd name="T41" fmla="*/ 146 h 339"/>
                  <a:gd name="T42" fmla="*/ 183 w 365"/>
                  <a:gd name="T43" fmla="*/ 74 h 339"/>
                  <a:gd name="T44" fmla="*/ 154 w 365"/>
                  <a:gd name="T45" fmla="*/ 146 h 339"/>
                  <a:gd name="T46" fmla="*/ 349 w 365"/>
                  <a:gd name="T47" fmla="*/ 162 h 339"/>
                  <a:gd name="T48" fmla="*/ 17 w 365"/>
                  <a:gd name="T49" fmla="*/ 176 h 339"/>
                  <a:gd name="T50" fmla="*/ 349 w 365"/>
                  <a:gd name="T51" fmla="*/ 162 h 339"/>
                  <a:gd name="T52" fmla="*/ 116 w 365"/>
                  <a:gd name="T53" fmla="*/ 193 h 339"/>
                  <a:gd name="T54" fmla="*/ 116 w 365"/>
                  <a:gd name="T55" fmla="*/ 225 h 339"/>
                  <a:gd name="T56" fmla="*/ 258 w 365"/>
                  <a:gd name="T57" fmla="*/ 214 h 339"/>
                  <a:gd name="T58" fmla="*/ 283 w 365"/>
                  <a:gd name="T59" fmla="*/ 193 h 339"/>
                  <a:gd name="T60" fmla="*/ 302 w 365"/>
                  <a:gd name="T61" fmla="*/ 322 h 339"/>
                  <a:gd name="T62" fmla="*/ 268 w 365"/>
                  <a:gd name="T63" fmla="*/ 252 h 339"/>
                  <a:gd name="T64" fmla="*/ 90 w 365"/>
                  <a:gd name="T65" fmla="*/ 257 h 339"/>
                  <a:gd name="T66" fmla="*/ 30 w 365"/>
                  <a:gd name="T67" fmla="*/ 322 h 339"/>
                  <a:gd name="T68" fmla="*/ 134 w 365"/>
                  <a:gd name="T69" fmla="*/ 193 h 339"/>
                  <a:gd name="T70" fmla="*/ 238 w 365"/>
                  <a:gd name="T71" fmla="*/ 209 h 339"/>
                  <a:gd name="T72" fmla="*/ 134 w 365"/>
                  <a:gd name="T73" fmla="*/ 1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 h="339">
                    <a:moveTo>
                      <a:pt x="148" y="0"/>
                    </a:moveTo>
                    <a:cubicBezTo>
                      <a:pt x="145" y="0"/>
                      <a:pt x="141" y="2"/>
                      <a:pt x="140" y="5"/>
                    </a:cubicBezTo>
                    <a:lnTo>
                      <a:pt x="83" y="146"/>
                    </a:lnTo>
                    <a:lnTo>
                      <a:pt x="19" y="146"/>
                    </a:lnTo>
                    <a:lnTo>
                      <a:pt x="19" y="146"/>
                    </a:lnTo>
                    <a:cubicBezTo>
                      <a:pt x="14" y="146"/>
                      <a:pt x="9" y="147"/>
                      <a:pt x="6" y="149"/>
                    </a:cubicBezTo>
                    <a:cubicBezTo>
                      <a:pt x="2" y="152"/>
                      <a:pt x="0" y="157"/>
                      <a:pt x="0" y="160"/>
                    </a:cubicBezTo>
                    <a:lnTo>
                      <a:pt x="0" y="178"/>
                    </a:lnTo>
                    <a:cubicBezTo>
                      <a:pt x="0" y="183"/>
                      <a:pt x="4" y="187"/>
                      <a:pt x="7" y="189"/>
                    </a:cubicBezTo>
                    <a:cubicBezTo>
                      <a:pt x="10" y="192"/>
                      <a:pt x="14" y="193"/>
                      <a:pt x="19" y="193"/>
                    </a:cubicBezTo>
                    <a:lnTo>
                      <a:pt x="64" y="193"/>
                    </a:lnTo>
                    <a:lnTo>
                      <a:pt x="10" y="327"/>
                    </a:lnTo>
                    <a:cubicBezTo>
                      <a:pt x="8" y="332"/>
                      <a:pt x="12" y="339"/>
                      <a:pt x="17" y="339"/>
                    </a:cubicBezTo>
                    <a:lnTo>
                      <a:pt x="70" y="339"/>
                    </a:lnTo>
                    <a:cubicBezTo>
                      <a:pt x="73" y="339"/>
                      <a:pt x="76" y="336"/>
                      <a:pt x="77" y="333"/>
                    </a:cubicBezTo>
                    <a:lnTo>
                      <a:pt x="104" y="269"/>
                    </a:lnTo>
                    <a:lnTo>
                      <a:pt x="262" y="269"/>
                    </a:lnTo>
                    <a:lnTo>
                      <a:pt x="288" y="333"/>
                    </a:lnTo>
                    <a:cubicBezTo>
                      <a:pt x="289" y="336"/>
                      <a:pt x="293" y="339"/>
                      <a:pt x="296" y="339"/>
                    </a:cubicBezTo>
                    <a:lnTo>
                      <a:pt x="348" y="339"/>
                    </a:lnTo>
                    <a:cubicBezTo>
                      <a:pt x="354" y="339"/>
                      <a:pt x="358" y="332"/>
                      <a:pt x="356" y="327"/>
                    </a:cubicBezTo>
                    <a:lnTo>
                      <a:pt x="302" y="193"/>
                    </a:lnTo>
                    <a:lnTo>
                      <a:pt x="347" y="193"/>
                    </a:lnTo>
                    <a:cubicBezTo>
                      <a:pt x="351" y="193"/>
                      <a:pt x="355" y="192"/>
                      <a:pt x="359" y="189"/>
                    </a:cubicBezTo>
                    <a:cubicBezTo>
                      <a:pt x="362" y="187"/>
                      <a:pt x="365" y="183"/>
                      <a:pt x="365" y="178"/>
                    </a:cubicBezTo>
                    <a:lnTo>
                      <a:pt x="365" y="178"/>
                    </a:lnTo>
                    <a:lnTo>
                      <a:pt x="365" y="160"/>
                    </a:lnTo>
                    <a:cubicBezTo>
                      <a:pt x="365" y="154"/>
                      <a:pt x="360" y="149"/>
                      <a:pt x="356" y="147"/>
                    </a:cubicBezTo>
                    <a:cubicBezTo>
                      <a:pt x="352" y="146"/>
                      <a:pt x="349" y="146"/>
                      <a:pt x="347" y="146"/>
                    </a:cubicBezTo>
                    <a:lnTo>
                      <a:pt x="282" y="146"/>
                    </a:lnTo>
                    <a:lnTo>
                      <a:pt x="225" y="5"/>
                    </a:lnTo>
                    <a:cubicBezTo>
                      <a:pt x="224" y="2"/>
                      <a:pt x="221" y="0"/>
                      <a:pt x="218" y="0"/>
                    </a:cubicBezTo>
                    <a:lnTo>
                      <a:pt x="148" y="0"/>
                    </a:lnTo>
                    <a:close/>
                    <a:moveTo>
                      <a:pt x="154" y="17"/>
                    </a:moveTo>
                    <a:lnTo>
                      <a:pt x="212" y="17"/>
                    </a:lnTo>
                    <a:lnTo>
                      <a:pt x="264" y="146"/>
                    </a:lnTo>
                    <a:lnTo>
                      <a:pt x="230" y="146"/>
                    </a:lnTo>
                    <a:lnTo>
                      <a:pt x="191" y="49"/>
                    </a:lnTo>
                    <a:cubicBezTo>
                      <a:pt x="189" y="46"/>
                      <a:pt x="186" y="43"/>
                      <a:pt x="183" y="43"/>
                    </a:cubicBezTo>
                    <a:cubicBezTo>
                      <a:pt x="179" y="43"/>
                      <a:pt x="176" y="46"/>
                      <a:pt x="175" y="49"/>
                    </a:cubicBezTo>
                    <a:lnTo>
                      <a:pt x="136" y="146"/>
                    </a:lnTo>
                    <a:lnTo>
                      <a:pt x="101" y="146"/>
                    </a:lnTo>
                    <a:lnTo>
                      <a:pt x="154" y="17"/>
                    </a:lnTo>
                    <a:close/>
                    <a:moveTo>
                      <a:pt x="183" y="74"/>
                    </a:moveTo>
                    <a:lnTo>
                      <a:pt x="212" y="146"/>
                    </a:lnTo>
                    <a:lnTo>
                      <a:pt x="154" y="146"/>
                    </a:lnTo>
                    <a:lnTo>
                      <a:pt x="183" y="74"/>
                    </a:lnTo>
                    <a:close/>
                    <a:moveTo>
                      <a:pt x="349" y="162"/>
                    </a:moveTo>
                    <a:lnTo>
                      <a:pt x="349" y="176"/>
                    </a:lnTo>
                    <a:lnTo>
                      <a:pt x="17" y="176"/>
                    </a:lnTo>
                    <a:lnTo>
                      <a:pt x="17" y="162"/>
                    </a:lnTo>
                    <a:cubicBezTo>
                      <a:pt x="133" y="162"/>
                      <a:pt x="249" y="162"/>
                      <a:pt x="349" y="162"/>
                    </a:cubicBezTo>
                    <a:close/>
                    <a:moveTo>
                      <a:pt x="82" y="193"/>
                    </a:moveTo>
                    <a:lnTo>
                      <a:pt x="116" y="193"/>
                    </a:lnTo>
                    <a:lnTo>
                      <a:pt x="108" y="214"/>
                    </a:lnTo>
                    <a:cubicBezTo>
                      <a:pt x="106" y="219"/>
                      <a:pt x="110" y="225"/>
                      <a:pt x="116" y="225"/>
                    </a:cubicBezTo>
                    <a:lnTo>
                      <a:pt x="250" y="225"/>
                    </a:lnTo>
                    <a:cubicBezTo>
                      <a:pt x="255" y="225"/>
                      <a:pt x="260" y="219"/>
                      <a:pt x="258" y="214"/>
                    </a:cubicBezTo>
                    <a:lnTo>
                      <a:pt x="249" y="193"/>
                    </a:lnTo>
                    <a:lnTo>
                      <a:pt x="283" y="193"/>
                    </a:lnTo>
                    <a:lnTo>
                      <a:pt x="336" y="322"/>
                    </a:lnTo>
                    <a:lnTo>
                      <a:pt x="302" y="322"/>
                    </a:lnTo>
                    <a:lnTo>
                      <a:pt x="275" y="257"/>
                    </a:lnTo>
                    <a:cubicBezTo>
                      <a:pt x="274" y="254"/>
                      <a:pt x="271" y="252"/>
                      <a:pt x="268" y="252"/>
                    </a:cubicBezTo>
                    <a:lnTo>
                      <a:pt x="98" y="252"/>
                    </a:lnTo>
                    <a:cubicBezTo>
                      <a:pt x="95" y="252"/>
                      <a:pt x="91" y="254"/>
                      <a:pt x="90" y="257"/>
                    </a:cubicBezTo>
                    <a:lnTo>
                      <a:pt x="64" y="322"/>
                    </a:lnTo>
                    <a:lnTo>
                      <a:pt x="30" y="322"/>
                    </a:lnTo>
                    <a:lnTo>
                      <a:pt x="82" y="193"/>
                    </a:lnTo>
                    <a:close/>
                    <a:moveTo>
                      <a:pt x="134" y="193"/>
                    </a:moveTo>
                    <a:lnTo>
                      <a:pt x="231" y="193"/>
                    </a:lnTo>
                    <a:lnTo>
                      <a:pt x="238" y="209"/>
                    </a:lnTo>
                    <a:lnTo>
                      <a:pt x="128" y="209"/>
                    </a:lnTo>
                    <a:lnTo>
                      <a:pt x="134" y="193"/>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7" name="Underline" descr="&lt;SmartSettings&gt;&lt;SmartResize anchorLeft=&quot;Absolute&quot; anchorTop=&quot;Absolute&quot; anchorRight=&quot;None&quot; anchorBottom=&quot;None&quot; /&gt;&lt;/SmartSettings&gt;"/>
              <p:cNvSpPr>
                <a:spLocks noChangeAspect="1" noEditPoints="1"/>
              </p:cNvSpPr>
              <p:nvPr>
                <p:custDataLst>
                  <p:tags r:id="rId31"/>
                </p:custDataLst>
              </p:nvPr>
            </p:nvSpPr>
            <p:spPr bwMode="auto">
              <a:xfrm>
                <a:off x="2009156" y="3116482"/>
                <a:ext cx="66630" cy="133350"/>
              </a:xfrm>
              <a:custGeom>
                <a:avLst/>
                <a:gdLst>
                  <a:gd name="T0" fmla="*/ 122 w 300"/>
                  <a:gd name="T1" fmla="*/ 0 h 339"/>
                  <a:gd name="T2" fmla="*/ 114 w 300"/>
                  <a:gd name="T3" fmla="*/ 5 h 339"/>
                  <a:gd name="T4" fmla="*/ 9 w 300"/>
                  <a:gd name="T5" fmla="*/ 265 h 339"/>
                  <a:gd name="T6" fmla="*/ 16 w 300"/>
                  <a:gd name="T7" fmla="*/ 276 h 339"/>
                  <a:gd name="T8" fmla="*/ 59 w 300"/>
                  <a:gd name="T9" fmla="*/ 276 h 339"/>
                  <a:gd name="T10" fmla="*/ 66 w 300"/>
                  <a:gd name="T11" fmla="*/ 271 h 339"/>
                  <a:gd name="T12" fmla="*/ 87 w 300"/>
                  <a:gd name="T13" fmla="*/ 220 h 339"/>
                  <a:gd name="T14" fmla="*/ 212 w 300"/>
                  <a:gd name="T15" fmla="*/ 220 h 339"/>
                  <a:gd name="T16" fmla="*/ 233 w 300"/>
                  <a:gd name="T17" fmla="*/ 271 h 339"/>
                  <a:gd name="T18" fmla="*/ 241 w 300"/>
                  <a:gd name="T19" fmla="*/ 276 h 339"/>
                  <a:gd name="T20" fmla="*/ 283 w 300"/>
                  <a:gd name="T21" fmla="*/ 276 h 339"/>
                  <a:gd name="T22" fmla="*/ 291 w 300"/>
                  <a:gd name="T23" fmla="*/ 265 h 339"/>
                  <a:gd name="T24" fmla="*/ 186 w 300"/>
                  <a:gd name="T25" fmla="*/ 5 h 339"/>
                  <a:gd name="T26" fmla="*/ 178 w 300"/>
                  <a:gd name="T27" fmla="*/ 0 h 339"/>
                  <a:gd name="T28" fmla="*/ 122 w 300"/>
                  <a:gd name="T29" fmla="*/ 0 h 339"/>
                  <a:gd name="T30" fmla="*/ 127 w 300"/>
                  <a:gd name="T31" fmla="*/ 17 h 339"/>
                  <a:gd name="T32" fmla="*/ 172 w 300"/>
                  <a:gd name="T33" fmla="*/ 17 h 339"/>
                  <a:gd name="T34" fmla="*/ 271 w 300"/>
                  <a:gd name="T35" fmla="*/ 259 h 339"/>
                  <a:gd name="T36" fmla="*/ 247 w 300"/>
                  <a:gd name="T37" fmla="*/ 259 h 339"/>
                  <a:gd name="T38" fmla="*/ 226 w 300"/>
                  <a:gd name="T39" fmla="*/ 209 h 339"/>
                  <a:gd name="T40" fmla="*/ 218 w 300"/>
                  <a:gd name="T41" fmla="*/ 203 h 339"/>
                  <a:gd name="T42" fmla="*/ 81 w 300"/>
                  <a:gd name="T43" fmla="*/ 203 h 339"/>
                  <a:gd name="T44" fmla="*/ 74 w 300"/>
                  <a:gd name="T45" fmla="*/ 209 h 339"/>
                  <a:gd name="T46" fmla="*/ 53 w 300"/>
                  <a:gd name="T47" fmla="*/ 259 h 339"/>
                  <a:gd name="T48" fmla="*/ 29 w 300"/>
                  <a:gd name="T49" fmla="*/ 259 h 339"/>
                  <a:gd name="T50" fmla="*/ 127 w 300"/>
                  <a:gd name="T51" fmla="*/ 17 h 339"/>
                  <a:gd name="T52" fmla="*/ 150 w 300"/>
                  <a:gd name="T53" fmla="*/ 35 h 339"/>
                  <a:gd name="T54" fmla="*/ 142 w 300"/>
                  <a:gd name="T55" fmla="*/ 40 h 339"/>
                  <a:gd name="T56" fmla="*/ 88 w 300"/>
                  <a:gd name="T57" fmla="*/ 174 h 339"/>
                  <a:gd name="T58" fmla="*/ 96 w 300"/>
                  <a:gd name="T59" fmla="*/ 185 h 339"/>
                  <a:gd name="T60" fmla="*/ 204 w 300"/>
                  <a:gd name="T61" fmla="*/ 185 h 339"/>
                  <a:gd name="T62" fmla="*/ 212 w 300"/>
                  <a:gd name="T63" fmla="*/ 174 h 339"/>
                  <a:gd name="T64" fmla="*/ 158 w 300"/>
                  <a:gd name="T65" fmla="*/ 40 h 339"/>
                  <a:gd name="T66" fmla="*/ 150 w 300"/>
                  <a:gd name="T67" fmla="*/ 35 h 339"/>
                  <a:gd name="T68" fmla="*/ 150 w 300"/>
                  <a:gd name="T69" fmla="*/ 66 h 339"/>
                  <a:gd name="T70" fmla="*/ 191 w 300"/>
                  <a:gd name="T71" fmla="*/ 168 h 339"/>
                  <a:gd name="T72" fmla="*/ 108 w 300"/>
                  <a:gd name="T73" fmla="*/ 168 h 339"/>
                  <a:gd name="T74" fmla="*/ 150 w 300"/>
                  <a:gd name="T75" fmla="*/ 66 h 339"/>
                  <a:gd name="T76" fmla="*/ 16 w 300"/>
                  <a:gd name="T77" fmla="*/ 292 h 339"/>
                  <a:gd name="T78" fmla="*/ 16 w 300"/>
                  <a:gd name="T79" fmla="*/ 292 h 339"/>
                  <a:gd name="T80" fmla="*/ 4 w 300"/>
                  <a:gd name="T81" fmla="*/ 296 h 339"/>
                  <a:gd name="T82" fmla="*/ 0 w 300"/>
                  <a:gd name="T83" fmla="*/ 306 h 339"/>
                  <a:gd name="T84" fmla="*/ 0 w 300"/>
                  <a:gd name="T85" fmla="*/ 324 h 339"/>
                  <a:gd name="T86" fmla="*/ 5 w 300"/>
                  <a:gd name="T87" fmla="*/ 335 h 339"/>
                  <a:gd name="T88" fmla="*/ 16 w 300"/>
                  <a:gd name="T89" fmla="*/ 339 h 339"/>
                  <a:gd name="T90" fmla="*/ 283 w 300"/>
                  <a:gd name="T91" fmla="*/ 339 h 339"/>
                  <a:gd name="T92" fmla="*/ 294 w 300"/>
                  <a:gd name="T93" fmla="*/ 335 h 339"/>
                  <a:gd name="T94" fmla="*/ 300 w 300"/>
                  <a:gd name="T95" fmla="*/ 324 h 339"/>
                  <a:gd name="T96" fmla="*/ 300 w 300"/>
                  <a:gd name="T97" fmla="*/ 324 h 339"/>
                  <a:gd name="T98" fmla="*/ 300 w 300"/>
                  <a:gd name="T99" fmla="*/ 306 h 339"/>
                  <a:gd name="T100" fmla="*/ 293 w 300"/>
                  <a:gd name="T101" fmla="*/ 295 h 339"/>
                  <a:gd name="T102" fmla="*/ 283 w 300"/>
                  <a:gd name="T103" fmla="*/ 292 h 339"/>
                  <a:gd name="T104" fmla="*/ 16 w 300"/>
                  <a:gd name="T105" fmla="*/ 292 h 339"/>
                  <a:gd name="T106" fmla="*/ 16 w 300"/>
                  <a:gd name="T107" fmla="*/ 309 h 339"/>
                  <a:gd name="T108" fmla="*/ 283 w 300"/>
                  <a:gd name="T109" fmla="*/ 309 h 339"/>
                  <a:gd name="T110" fmla="*/ 283 w 300"/>
                  <a:gd name="T111" fmla="*/ 309 h 339"/>
                  <a:gd name="T112" fmla="*/ 283 w 300"/>
                  <a:gd name="T113" fmla="*/ 322 h 339"/>
                  <a:gd name="T114" fmla="*/ 16 w 300"/>
                  <a:gd name="T115" fmla="*/ 322 h 339"/>
                  <a:gd name="T116" fmla="*/ 16 w 300"/>
                  <a:gd name="T117" fmla="*/ 30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 h="339">
                    <a:moveTo>
                      <a:pt x="122" y="0"/>
                    </a:moveTo>
                    <a:cubicBezTo>
                      <a:pt x="118" y="0"/>
                      <a:pt x="115" y="2"/>
                      <a:pt x="114" y="5"/>
                    </a:cubicBezTo>
                    <a:lnTo>
                      <a:pt x="9" y="265"/>
                    </a:lnTo>
                    <a:cubicBezTo>
                      <a:pt x="7" y="270"/>
                      <a:pt x="11" y="276"/>
                      <a:pt x="16" y="276"/>
                    </a:cubicBezTo>
                    <a:lnTo>
                      <a:pt x="59" y="276"/>
                    </a:lnTo>
                    <a:cubicBezTo>
                      <a:pt x="62" y="276"/>
                      <a:pt x="65" y="274"/>
                      <a:pt x="66" y="271"/>
                    </a:cubicBezTo>
                    <a:lnTo>
                      <a:pt x="87" y="220"/>
                    </a:lnTo>
                    <a:lnTo>
                      <a:pt x="212" y="220"/>
                    </a:lnTo>
                    <a:lnTo>
                      <a:pt x="233" y="271"/>
                    </a:lnTo>
                    <a:cubicBezTo>
                      <a:pt x="234" y="274"/>
                      <a:pt x="238" y="276"/>
                      <a:pt x="241" y="276"/>
                    </a:cubicBezTo>
                    <a:lnTo>
                      <a:pt x="283" y="276"/>
                    </a:lnTo>
                    <a:cubicBezTo>
                      <a:pt x="288" y="276"/>
                      <a:pt x="293" y="270"/>
                      <a:pt x="291" y="265"/>
                    </a:cubicBezTo>
                    <a:lnTo>
                      <a:pt x="186" y="5"/>
                    </a:lnTo>
                    <a:cubicBezTo>
                      <a:pt x="184" y="2"/>
                      <a:pt x="181" y="0"/>
                      <a:pt x="178" y="0"/>
                    </a:cubicBezTo>
                    <a:lnTo>
                      <a:pt x="122" y="0"/>
                    </a:lnTo>
                    <a:close/>
                    <a:moveTo>
                      <a:pt x="127" y="17"/>
                    </a:moveTo>
                    <a:lnTo>
                      <a:pt x="172" y="17"/>
                    </a:lnTo>
                    <a:lnTo>
                      <a:pt x="271" y="259"/>
                    </a:lnTo>
                    <a:lnTo>
                      <a:pt x="247" y="259"/>
                    </a:lnTo>
                    <a:lnTo>
                      <a:pt x="226" y="209"/>
                    </a:lnTo>
                    <a:cubicBezTo>
                      <a:pt x="225" y="206"/>
                      <a:pt x="221" y="203"/>
                      <a:pt x="218" y="203"/>
                    </a:cubicBezTo>
                    <a:lnTo>
                      <a:pt x="81" y="203"/>
                    </a:lnTo>
                    <a:cubicBezTo>
                      <a:pt x="78" y="203"/>
                      <a:pt x="75" y="206"/>
                      <a:pt x="74" y="209"/>
                    </a:cubicBezTo>
                    <a:lnTo>
                      <a:pt x="53" y="259"/>
                    </a:lnTo>
                    <a:lnTo>
                      <a:pt x="29" y="259"/>
                    </a:lnTo>
                    <a:lnTo>
                      <a:pt x="127" y="17"/>
                    </a:lnTo>
                    <a:close/>
                    <a:moveTo>
                      <a:pt x="150" y="35"/>
                    </a:moveTo>
                    <a:cubicBezTo>
                      <a:pt x="146" y="35"/>
                      <a:pt x="143" y="37"/>
                      <a:pt x="142" y="40"/>
                    </a:cubicBezTo>
                    <a:lnTo>
                      <a:pt x="88" y="174"/>
                    </a:lnTo>
                    <a:cubicBezTo>
                      <a:pt x="86" y="179"/>
                      <a:pt x="90" y="185"/>
                      <a:pt x="96" y="185"/>
                    </a:cubicBezTo>
                    <a:lnTo>
                      <a:pt x="204" y="185"/>
                    </a:lnTo>
                    <a:cubicBezTo>
                      <a:pt x="209" y="185"/>
                      <a:pt x="214" y="179"/>
                      <a:pt x="212" y="174"/>
                    </a:cubicBezTo>
                    <a:lnTo>
                      <a:pt x="158" y="40"/>
                    </a:lnTo>
                    <a:cubicBezTo>
                      <a:pt x="156" y="37"/>
                      <a:pt x="153" y="35"/>
                      <a:pt x="150" y="35"/>
                    </a:cubicBezTo>
                    <a:close/>
                    <a:moveTo>
                      <a:pt x="150" y="66"/>
                    </a:moveTo>
                    <a:lnTo>
                      <a:pt x="191" y="168"/>
                    </a:lnTo>
                    <a:lnTo>
                      <a:pt x="108" y="168"/>
                    </a:lnTo>
                    <a:lnTo>
                      <a:pt x="150" y="66"/>
                    </a:lnTo>
                    <a:close/>
                    <a:moveTo>
                      <a:pt x="16" y="292"/>
                    </a:moveTo>
                    <a:lnTo>
                      <a:pt x="16" y="292"/>
                    </a:lnTo>
                    <a:cubicBezTo>
                      <a:pt x="12" y="292"/>
                      <a:pt x="8" y="293"/>
                      <a:pt x="4" y="296"/>
                    </a:cubicBezTo>
                    <a:cubicBezTo>
                      <a:pt x="1" y="299"/>
                      <a:pt x="0" y="303"/>
                      <a:pt x="0" y="306"/>
                    </a:cubicBezTo>
                    <a:lnTo>
                      <a:pt x="0" y="324"/>
                    </a:lnTo>
                    <a:cubicBezTo>
                      <a:pt x="0" y="329"/>
                      <a:pt x="2" y="332"/>
                      <a:pt x="5" y="335"/>
                    </a:cubicBezTo>
                    <a:cubicBezTo>
                      <a:pt x="8" y="337"/>
                      <a:pt x="12" y="339"/>
                      <a:pt x="16" y="339"/>
                    </a:cubicBezTo>
                    <a:lnTo>
                      <a:pt x="283" y="339"/>
                    </a:lnTo>
                    <a:cubicBezTo>
                      <a:pt x="287" y="339"/>
                      <a:pt x="291" y="337"/>
                      <a:pt x="294" y="335"/>
                    </a:cubicBezTo>
                    <a:cubicBezTo>
                      <a:pt x="297" y="332"/>
                      <a:pt x="300" y="329"/>
                      <a:pt x="300" y="324"/>
                    </a:cubicBezTo>
                    <a:lnTo>
                      <a:pt x="300" y="324"/>
                    </a:lnTo>
                    <a:lnTo>
                      <a:pt x="300" y="306"/>
                    </a:lnTo>
                    <a:cubicBezTo>
                      <a:pt x="299" y="301"/>
                      <a:pt x="296" y="297"/>
                      <a:pt x="293" y="295"/>
                    </a:cubicBezTo>
                    <a:cubicBezTo>
                      <a:pt x="290" y="293"/>
                      <a:pt x="286" y="292"/>
                      <a:pt x="283" y="292"/>
                    </a:cubicBezTo>
                    <a:lnTo>
                      <a:pt x="16" y="292"/>
                    </a:lnTo>
                    <a:close/>
                    <a:moveTo>
                      <a:pt x="16" y="309"/>
                    </a:moveTo>
                    <a:lnTo>
                      <a:pt x="283" y="309"/>
                    </a:lnTo>
                    <a:lnTo>
                      <a:pt x="283" y="309"/>
                    </a:lnTo>
                    <a:lnTo>
                      <a:pt x="283" y="322"/>
                    </a:lnTo>
                    <a:lnTo>
                      <a:pt x="16" y="322"/>
                    </a:lnTo>
                    <a:lnTo>
                      <a:pt x="16" y="309"/>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8" name="Italic" descr="&lt;SmartSettings&gt;&lt;SmartResize anchorLeft=&quot;Absolute&quot; anchorTop=&quot;Absolute&quot; anchorRight=&quot;None&quot; anchorBottom=&quot;None&quot; /&gt;&lt;/SmartSettings&gt;"/>
              <p:cNvSpPr>
                <a:spLocks noChangeAspect="1" noEditPoints="1"/>
              </p:cNvSpPr>
              <p:nvPr>
                <p:custDataLst>
                  <p:tags r:id="rId32"/>
                </p:custDataLst>
              </p:nvPr>
            </p:nvSpPr>
            <p:spPr bwMode="auto">
              <a:xfrm>
                <a:off x="1875067" y="3116482"/>
                <a:ext cx="76403" cy="133350"/>
              </a:xfrm>
              <a:custGeom>
                <a:avLst/>
                <a:gdLst>
                  <a:gd name="T0" fmla="*/ 272 w 345"/>
                  <a:gd name="T1" fmla="*/ 0 h 339"/>
                  <a:gd name="T2" fmla="*/ 265 w 345"/>
                  <a:gd name="T3" fmla="*/ 3 h 339"/>
                  <a:gd name="T4" fmla="*/ 4 w 345"/>
                  <a:gd name="T5" fmla="*/ 325 h 339"/>
                  <a:gd name="T6" fmla="*/ 11 w 345"/>
                  <a:gd name="T7" fmla="*/ 339 h 339"/>
                  <a:gd name="T8" fmla="*/ 67 w 345"/>
                  <a:gd name="T9" fmla="*/ 339 h 339"/>
                  <a:gd name="T10" fmla="*/ 74 w 345"/>
                  <a:gd name="T11" fmla="*/ 335 h 339"/>
                  <a:gd name="T12" fmla="*/ 128 w 345"/>
                  <a:gd name="T13" fmla="*/ 269 h 339"/>
                  <a:gd name="T14" fmla="*/ 285 w 345"/>
                  <a:gd name="T15" fmla="*/ 269 h 339"/>
                  <a:gd name="T16" fmla="*/ 285 w 345"/>
                  <a:gd name="T17" fmla="*/ 330 h 339"/>
                  <a:gd name="T18" fmla="*/ 293 w 345"/>
                  <a:gd name="T19" fmla="*/ 339 h 339"/>
                  <a:gd name="T20" fmla="*/ 337 w 345"/>
                  <a:gd name="T21" fmla="*/ 339 h 339"/>
                  <a:gd name="T22" fmla="*/ 345 w 345"/>
                  <a:gd name="T23" fmla="*/ 330 h 339"/>
                  <a:gd name="T24" fmla="*/ 345 w 345"/>
                  <a:gd name="T25" fmla="*/ 8 h 339"/>
                  <a:gd name="T26" fmla="*/ 337 w 345"/>
                  <a:gd name="T27" fmla="*/ 0 h 339"/>
                  <a:gd name="T28" fmla="*/ 272 w 345"/>
                  <a:gd name="T29" fmla="*/ 0 h 339"/>
                  <a:gd name="T30" fmla="*/ 276 w 345"/>
                  <a:gd name="T31" fmla="*/ 17 h 339"/>
                  <a:gd name="T32" fmla="*/ 329 w 345"/>
                  <a:gd name="T33" fmla="*/ 17 h 339"/>
                  <a:gd name="T34" fmla="*/ 329 w 345"/>
                  <a:gd name="T35" fmla="*/ 322 h 339"/>
                  <a:gd name="T36" fmla="*/ 302 w 345"/>
                  <a:gd name="T37" fmla="*/ 322 h 339"/>
                  <a:gd name="T38" fmla="*/ 302 w 345"/>
                  <a:gd name="T39" fmla="*/ 261 h 339"/>
                  <a:gd name="T40" fmla="*/ 293 w 345"/>
                  <a:gd name="T41" fmla="*/ 252 h 339"/>
                  <a:gd name="T42" fmla="*/ 124 w 345"/>
                  <a:gd name="T43" fmla="*/ 252 h 339"/>
                  <a:gd name="T44" fmla="*/ 117 w 345"/>
                  <a:gd name="T45" fmla="*/ 255 h 339"/>
                  <a:gd name="T46" fmla="*/ 63 w 345"/>
                  <a:gd name="T47" fmla="*/ 322 h 339"/>
                  <a:gd name="T48" fmla="*/ 28 w 345"/>
                  <a:gd name="T49" fmla="*/ 322 h 339"/>
                  <a:gd name="T50" fmla="*/ 276 w 345"/>
                  <a:gd name="T51" fmla="*/ 17 h 339"/>
                  <a:gd name="T52" fmla="*/ 293 w 345"/>
                  <a:gd name="T53" fmla="*/ 43 h 339"/>
                  <a:gd name="T54" fmla="*/ 287 w 345"/>
                  <a:gd name="T55" fmla="*/ 46 h 339"/>
                  <a:gd name="T56" fmla="*/ 152 w 345"/>
                  <a:gd name="T57" fmla="*/ 212 h 339"/>
                  <a:gd name="T58" fmla="*/ 159 w 345"/>
                  <a:gd name="T59" fmla="*/ 225 h 339"/>
                  <a:gd name="T60" fmla="*/ 293 w 345"/>
                  <a:gd name="T61" fmla="*/ 225 h 339"/>
                  <a:gd name="T62" fmla="*/ 302 w 345"/>
                  <a:gd name="T63" fmla="*/ 217 h 339"/>
                  <a:gd name="T64" fmla="*/ 302 w 345"/>
                  <a:gd name="T65" fmla="*/ 52 h 339"/>
                  <a:gd name="T66" fmla="*/ 293 w 345"/>
                  <a:gd name="T67" fmla="*/ 43 h 339"/>
                  <a:gd name="T68" fmla="*/ 285 w 345"/>
                  <a:gd name="T69" fmla="*/ 75 h 339"/>
                  <a:gd name="T70" fmla="*/ 285 w 345"/>
                  <a:gd name="T71" fmla="*/ 209 h 339"/>
                  <a:gd name="T72" fmla="*/ 177 w 345"/>
                  <a:gd name="T73" fmla="*/ 209 h 339"/>
                  <a:gd name="T74" fmla="*/ 285 w 345"/>
                  <a:gd name="T75" fmla="*/ 7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339">
                    <a:moveTo>
                      <a:pt x="272" y="0"/>
                    </a:moveTo>
                    <a:cubicBezTo>
                      <a:pt x="269" y="0"/>
                      <a:pt x="267" y="1"/>
                      <a:pt x="265" y="3"/>
                    </a:cubicBezTo>
                    <a:lnTo>
                      <a:pt x="4" y="325"/>
                    </a:lnTo>
                    <a:cubicBezTo>
                      <a:pt x="0" y="330"/>
                      <a:pt x="4" y="339"/>
                      <a:pt x="11" y="339"/>
                    </a:cubicBezTo>
                    <a:lnTo>
                      <a:pt x="67" y="339"/>
                    </a:lnTo>
                    <a:cubicBezTo>
                      <a:pt x="70" y="339"/>
                      <a:pt x="72" y="337"/>
                      <a:pt x="74" y="335"/>
                    </a:cubicBezTo>
                    <a:lnTo>
                      <a:pt x="128" y="269"/>
                    </a:lnTo>
                    <a:lnTo>
                      <a:pt x="285" y="269"/>
                    </a:lnTo>
                    <a:lnTo>
                      <a:pt x="285" y="330"/>
                    </a:lnTo>
                    <a:cubicBezTo>
                      <a:pt x="285" y="335"/>
                      <a:pt x="289" y="339"/>
                      <a:pt x="293" y="339"/>
                    </a:cubicBezTo>
                    <a:lnTo>
                      <a:pt x="337" y="339"/>
                    </a:lnTo>
                    <a:cubicBezTo>
                      <a:pt x="341" y="339"/>
                      <a:pt x="345" y="335"/>
                      <a:pt x="345" y="330"/>
                    </a:cubicBezTo>
                    <a:lnTo>
                      <a:pt x="345" y="8"/>
                    </a:lnTo>
                    <a:cubicBezTo>
                      <a:pt x="345" y="4"/>
                      <a:pt x="341" y="0"/>
                      <a:pt x="337" y="0"/>
                    </a:cubicBezTo>
                    <a:lnTo>
                      <a:pt x="272" y="0"/>
                    </a:lnTo>
                    <a:close/>
                    <a:moveTo>
                      <a:pt x="276" y="17"/>
                    </a:moveTo>
                    <a:lnTo>
                      <a:pt x="329" y="17"/>
                    </a:lnTo>
                    <a:lnTo>
                      <a:pt x="329" y="322"/>
                    </a:lnTo>
                    <a:lnTo>
                      <a:pt x="302" y="322"/>
                    </a:lnTo>
                    <a:lnTo>
                      <a:pt x="302" y="261"/>
                    </a:lnTo>
                    <a:cubicBezTo>
                      <a:pt x="302" y="256"/>
                      <a:pt x="298" y="252"/>
                      <a:pt x="293" y="252"/>
                    </a:cubicBezTo>
                    <a:lnTo>
                      <a:pt x="124" y="252"/>
                    </a:lnTo>
                    <a:cubicBezTo>
                      <a:pt x="121" y="252"/>
                      <a:pt x="119" y="253"/>
                      <a:pt x="117" y="255"/>
                    </a:cubicBezTo>
                    <a:lnTo>
                      <a:pt x="63" y="322"/>
                    </a:lnTo>
                    <a:lnTo>
                      <a:pt x="28" y="322"/>
                    </a:lnTo>
                    <a:lnTo>
                      <a:pt x="276" y="17"/>
                    </a:lnTo>
                    <a:close/>
                    <a:moveTo>
                      <a:pt x="293" y="43"/>
                    </a:moveTo>
                    <a:cubicBezTo>
                      <a:pt x="291" y="43"/>
                      <a:pt x="288" y="45"/>
                      <a:pt x="287" y="46"/>
                    </a:cubicBezTo>
                    <a:lnTo>
                      <a:pt x="152" y="212"/>
                    </a:lnTo>
                    <a:cubicBezTo>
                      <a:pt x="148" y="217"/>
                      <a:pt x="153" y="225"/>
                      <a:pt x="159" y="225"/>
                    </a:cubicBezTo>
                    <a:lnTo>
                      <a:pt x="293" y="225"/>
                    </a:lnTo>
                    <a:cubicBezTo>
                      <a:pt x="298" y="225"/>
                      <a:pt x="302" y="221"/>
                      <a:pt x="302" y="217"/>
                    </a:cubicBezTo>
                    <a:lnTo>
                      <a:pt x="302" y="52"/>
                    </a:lnTo>
                    <a:cubicBezTo>
                      <a:pt x="302" y="47"/>
                      <a:pt x="298" y="43"/>
                      <a:pt x="293" y="43"/>
                    </a:cubicBezTo>
                    <a:close/>
                    <a:moveTo>
                      <a:pt x="285" y="75"/>
                    </a:moveTo>
                    <a:lnTo>
                      <a:pt x="285" y="209"/>
                    </a:lnTo>
                    <a:lnTo>
                      <a:pt x="177" y="209"/>
                    </a:lnTo>
                    <a:lnTo>
                      <a:pt x="285" y="7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9" name="Bold" descr="&lt;SmartSettings&gt;&lt;SmartResize anchorLeft=&quot;Absolute&quot; anchorTop=&quot;Absolute&quot; anchorRight=&quot;None&quot; anchorBottom=&quot;None&quot; /&gt;&lt;/SmartSettings&gt;"/>
              <p:cNvSpPr>
                <a:spLocks noChangeAspect="1" noEditPoints="1"/>
              </p:cNvSpPr>
              <p:nvPr>
                <p:custDataLst>
                  <p:tags r:id="rId33"/>
                </p:custDataLst>
              </p:nvPr>
            </p:nvSpPr>
            <p:spPr bwMode="auto">
              <a:xfrm>
                <a:off x="1732092" y="3116482"/>
                <a:ext cx="85287" cy="133350"/>
              </a:xfrm>
              <a:custGeom>
                <a:avLst/>
                <a:gdLst>
                  <a:gd name="T0" fmla="*/ 141 w 387"/>
                  <a:gd name="T1" fmla="*/ 0 h 339"/>
                  <a:gd name="T2" fmla="*/ 134 w 387"/>
                  <a:gd name="T3" fmla="*/ 5 h 339"/>
                  <a:gd name="T4" fmla="*/ 3 w 387"/>
                  <a:gd name="T5" fmla="*/ 327 h 339"/>
                  <a:gd name="T6" fmla="*/ 10 w 387"/>
                  <a:gd name="T7" fmla="*/ 339 h 339"/>
                  <a:gd name="T8" fmla="*/ 98 w 387"/>
                  <a:gd name="T9" fmla="*/ 339 h 339"/>
                  <a:gd name="T10" fmla="*/ 106 w 387"/>
                  <a:gd name="T11" fmla="*/ 333 h 339"/>
                  <a:gd name="T12" fmla="*/ 123 w 387"/>
                  <a:gd name="T13" fmla="*/ 286 h 339"/>
                  <a:gd name="T14" fmla="*/ 264 w 387"/>
                  <a:gd name="T15" fmla="*/ 286 h 339"/>
                  <a:gd name="T16" fmla="*/ 282 w 387"/>
                  <a:gd name="T17" fmla="*/ 333 h 339"/>
                  <a:gd name="T18" fmla="*/ 290 w 387"/>
                  <a:gd name="T19" fmla="*/ 339 h 339"/>
                  <a:gd name="T20" fmla="*/ 377 w 387"/>
                  <a:gd name="T21" fmla="*/ 339 h 339"/>
                  <a:gd name="T22" fmla="*/ 385 w 387"/>
                  <a:gd name="T23" fmla="*/ 327 h 339"/>
                  <a:gd name="T24" fmla="*/ 254 w 387"/>
                  <a:gd name="T25" fmla="*/ 5 h 339"/>
                  <a:gd name="T26" fmla="*/ 246 w 387"/>
                  <a:gd name="T27" fmla="*/ 0 h 339"/>
                  <a:gd name="T28" fmla="*/ 141 w 387"/>
                  <a:gd name="T29" fmla="*/ 0 h 339"/>
                  <a:gd name="T30" fmla="*/ 147 w 387"/>
                  <a:gd name="T31" fmla="*/ 17 h 339"/>
                  <a:gd name="T32" fmla="*/ 241 w 387"/>
                  <a:gd name="T33" fmla="*/ 17 h 339"/>
                  <a:gd name="T34" fmla="*/ 365 w 387"/>
                  <a:gd name="T35" fmla="*/ 322 h 339"/>
                  <a:gd name="T36" fmla="*/ 296 w 387"/>
                  <a:gd name="T37" fmla="*/ 322 h 339"/>
                  <a:gd name="T38" fmla="*/ 278 w 387"/>
                  <a:gd name="T39" fmla="*/ 275 h 339"/>
                  <a:gd name="T40" fmla="*/ 270 w 387"/>
                  <a:gd name="T41" fmla="*/ 270 h 339"/>
                  <a:gd name="T42" fmla="*/ 117 w 387"/>
                  <a:gd name="T43" fmla="*/ 270 h 339"/>
                  <a:gd name="T44" fmla="*/ 109 w 387"/>
                  <a:gd name="T45" fmla="*/ 275 h 339"/>
                  <a:gd name="T46" fmla="*/ 92 w 387"/>
                  <a:gd name="T47" fmla="*/ 322 h 339"/>
                  <a:gd name="T48" fmla="*/ 23 w 387"/>
                  <a:gd name="T49" fmla="*/ 322 h 339"/>
                  <a:gd name="T50" fmla="*/ 147 w 387"/>
                  <a:gd name="T51" fmla="*/ 17 h 339"/>
                  <a:gd name="T52" fmla="*/ 194 w 387"/>
                  <a:gd name="T53" fmla="*/ 74 h 339"/>
                  <a:gd name="T54" fmla="*/ 186 w 387"/>
                  <a:gd name="T55" fmla="*/ 79 h 339"/>
                  <a:gd name="T56" fmla="*/ 137 w 387"/>
                  <a:gd name="T57" fmla="*/ 205 h 339"/>
                  <a:gd name="T58" fmla="*/ 145 w 387"/>
                  <a:gd name="T59" fmla="*/ 217 h 339"/>
                  <a:gd name="T60" fmla="*/ 243 w 387"/>
                  <a:gd name="T61" fmla="*/ 217 h 339"/>
                  <a:gd name="T62" fmla="*/ 250 w 387"/>
                  <a:gd name="T63" fmla="*/ 205 h 339"/>
                  <a:gd name="T64" fmla="*/ 202 w 387"/>
                  <a:gd name="T65" fmla="*/ 79 h 339"/>
                  <a:gd name="T66" fmla="*/ 194 w 387"/>
                  <a:gd name="T67" fmla="*/ 74 h 339"/>
                  <a:gd name="T68" fmla="*/ 194 w 387"/>
                  <a:gd name="T69" fmla="*/ 105 h 339"/>
                  <a:gd name="T70" fmla="*/ 230 w 387"/>
                  <a:gd name="T71" fmla="*/ 200 h 339"/>
                  <a:gd name="T72" fmla="*/ 157 w 387"/>
                  <a:gd name="T73" fmla="*/ 200 h 339"/>
                  <a:gd name="T74" fmla="*/ 194 w 387"/>
                  <a:gd name="T75" fmla="*/ 1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39">
                    <a:moveTo>
                      <a:pt x="141" y="0"/>
                    </a:moveTo>
                    <a:cubicBezTo>
                      <a:pt x="138" y="0"/>
                      <a:pt x="135" y="2"/>
                      <a:pt x="134" y="5"/>
                    </a:cubicBezTo>
                    <a:lnTo>
                      <a:pt x="3" y="327"/>
                    </a:lnTo>
                    <a:cubicBezTo>
                      <a:pt x="0" y="332"/>
                      <a:pt x="5" y="339"/>
                      <a:pt x="10" y="339"/>
                    </a:cubicBezTo>
                    <a:lnTo>
                      <a:pt x="98" y="339"/>
                    </a:lnTo>
                    <a:cubicBezTo>
                      <a:pt x="101" y="339"/>
                      <a:pt x="104" y="336"/>
                      <a:pt x="106" y="333"/>
                    </a:cubicBezTo>
                    <a:lnTo>
                      <a:pt x="123" y="286"/>
                    </a:lnTo>
                    <a:lnTo>
                      <a:pt x="264" y="286"/>
                    </a:lnTo>
                    <a:lnTo>
                      <a:pt x="282" y="333"/>
                    </a:lnTo>
                    <a:cubicBezTo>
                      <a:pt x="283" y="336"/>
                      <a:pt x="287" y="339"/>
                      <a:pt x="290" y="339"/>
                    </a:cubicBezTo>
                    <a:lnTo>
                      <a:pt x="377" y="339"/>
                    </a:lnTo>
                    <a:cubicBezTo>
                      <a:pt x="383" y="339"/>
                      <a:pt x="387" y="332"/>
                      <a:pt x="385" y="327"/>
                    </a:cubicBezTo>
                    <a:lnTo>
                      <a:pt x="254" y="5"/>
                    </a:lnTo>
                    <a:cubicBezTo>
                      <a:pt x="253" y="2"/>
                      <a:pt x="250" y="0"/>
                      <a:pt x="246" y="0"/>
                    </a:cubicBezTo>
                    <a:lnTo>
                      <a:pt x="141" y="0"/>
                    </a:lnTo>
                    <a:close/>
                    <a:moveTo>
                      <a:pt x="147" y="17"/>
                    </a:moveTo>
                    <a:lnTo>
                      <a:pt x="241" y="17"/>
                    </a:lnTo>
                    <a:lnTo>
                      <a:pt x="365" y="322"/>
                    </a:lnTo>
                    <a:lnTo>
                      <a:pt x="296" y="322"/>
                    </a:lnTo>
                    <a:lnTo>
                      <a:pt x="278" y="275"/>
                    </a:lnTo>
                    <a:cubicBezTo>
                      <a:pt x="277" y="272"/>
                      <a:pt x="273" y="270"/>
                      <a:pt x="270" y="270"/>
                    </a:cubicBezTo>
                    <a:lnTo>
                      <a:pt x="117" y="270"/>
                    </a:lnTo>
                    <a:cubicBezTo>
                      <a:pt x="114" y="270"/>
                      <a:pt x="110" y="272"/>
                      <a:pt x="109" y="275"/>
                    </a:cubicBezTo>
                    <a:lnTo>
                      <a:pt x="92" y="322"/>
                    </a:lnTo>
                    <a:lnTo>
                      <a:pt x="23" y="322"/>
                    </a:lnTo>
                    <a:lnTo>
                      <a:pt x="147" y="17"/>
                    </a:lnTo>
                    <a:close/>
                    <a:moveTo>
                      <a:pt x="194" y="74"/>
                    </a:moveTo>
                    <a:cubicBezTo>
                      <a:pt x="190" y="74"/>
                      <a:pt x="187" y="76"/>
                      <a:pt x="186" y="79"/>
                    </a:cubicBezTo>
                    <a:lnTo>
                      <a:pt x="137" y="205"/>
                    </a:lnTo>
                    <a:cubicBezTo>
                      <a:pt x="135" y="210"/>
                      <a:pt x="139" y="217"/>
                      <a:pt x="145" y="217"/>
                    </a:cubicBezTo>
                    <a:lnTo>
                      <a:pt x="243" y="217"/>
                    </a:lnTo>
                    <a:cubicBezTo>
                      <a:pt x="248" y="217"/>
                      <a:pt x="252" y="210"/>
                      <a:pt x="250" y="205"/>
                    </a:cubicBezTo>
                    <a:lnTo>
                      <a:pt x="202" y="79"/>
                    </a:lnTo>
                    <a:cubicBezTo>
                      <a:pt x="200" y="76"/>
                      <a:pt x="197" y="74"/>
                      <a:pt x="194" y="74"/>
                    </a:cubicBezTo>
                    <a:close/>
                    <a:moveTo>
                      <a:pt x="194" y="105"/>
                    </a:moveTo>
                    <a:lnTo>
                      <a:pt x="230" y="200"/>
                    </a:lnTo>
                    <a:lnTo>
                      <a:pt x="157" y="200"/>
                    </a:lnTo>
                    <a:lnTo>
                      <a:pt x="194" y="105"/>
                    </a:lnTo>
                    <a:close/>
                  </a:path>
                </a:pathLst>
              </a:custGeom>
              <a:solidFill>
                <a:srgbClr val="80808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130" name="Separator 1" descr="&lt;SmartSettings&gt;&lt;SmartResize anchorLeft=&quot;Absolute&quot; anchorTop=&quot;Absolute&quot; anchorRight=&quot;None&quot; anchorBottom=&quot;None&quot; /&gt;&lt;/SmartSettings&gt;"/>
              <p:cNvCxnSpPr>
                <a:cxnSpLocks/>
              </p:cNvCxnSpPr>
              <p:nvPr>
                <p:custDataLst>
                  <p:tags r:id="rId34"/>
                </p:custDataLst>
              </p:nvPr>
            </p:nvCxnSpPr>
            <p:spPr bwMode="auto">
              <a:xfrm>
                <a:off x="1674404" y="3086271"/>
                <a:ext cx="0" cy="193772"/>
              </a:xfrm>
              <a:prstGeom prst="line">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Scrollbar"/>
            <p:cNvGrpSpPr/>
            <p:nvPr/>
          </p:nvGrpSpPr>
          <p:grpSpPr>
            <a:xfrm>
              <a:off x="4851842" y="3323072"/>
              <a:ext cx="80595" cy="1363224"/>
              <a:chOff x="5130180" y="1652470"/>
              <a:chExt cx="80595" cy="2304356"/>
            </a:xfrm>
          </p:grpSpPr>
          <p:sp>
            <p:nvSpPr>
              <p:cNvPr id="116" name="Track" descr="&lt;SmartSettings&gt;&lt;SmartResize anchorLeft=&quot;None&quot; anchorTop=&quot;Absolute&quot; anchorRight=&quot;Absolute&quot; anchorBottom=&quot;Absolute&quot; /&gt;&lt;/SmartSettings&gt;"/>
              <p:cNvSpPr/>
              <p:nvPr>
                <p:custDataLst>
                  <p:tags r:id="rId21"/>
                </p:custDataLst>
              </p:nvPr>
            </p:nvSpPr>
            <p:spPr>
              <a:xfrm rot="5400000">
                <a:off x="4018300" y="2764350"/>
                <a:ext cx="2304356" cy="80595"/>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17" name="Chevron" descr="&lt;SmartSettings&gt;&lt;SmartResize anchorLeft=&quot;None&quot; anchorTop=&quot;Absolute&quot; anchorRight=&quot;Absolute&quot; anchorBottom=&quot;None&quot; /&gt;&lt;/SmartSettings&gt;"/>
              <p:cNvSpPr>
                <a:spLocks noChangeAspect="1"/>
              </p:cNvSpPr>
              <p:nvPr>
                <p:custDataLst>
                  <p:tags r:id="rId22"/>
                </p:custDataLst>
              </p:nvPr>
            </p:nvSpPr>
            <p:spPr bwMode="auto">
              <a:xfrm rot="10800000" flipH="1">
                <a:off x="5152566" y="1752640"/>
                <a:ext cx="35820" cy="6115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18" name="Chevron" descr="&lt;SmartSettings&gt;&lt;SmartResize anchorLeft=&quot;None&quot; anchorTop=&quot;None&quot; anchorRight=&quot;Absolute&quot; anchorBottom=&quot;Absolute&quot; /&gt;&lt;/SmartSettings&gt;"/>
              <p:cNvSpPr>
                <a:spLocks noChangeAspect="1"/>
              </p:cNvSpPr>
              <p:nvPr>
                <p:custDataLst>
                  <p:tags r:id="rId23"/>
                </p:custDataLst>
              </p:nvPr>
            </p:nvSpPr>
            <p:spPr bwMode="auto">
              <a:xfrm flipH="1">
                <a:off x="5152565" y="3800879"/>
                <a:ext cx="35820" cy="61153"/>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grpSp>
        <p:nvGrpSpPr>
          <p:cNvPr id="19" name="그룹 18"/>
          <p:cNvGrpSpPr/>
          <p:nvPr/>
        </p:nvGrpSpPr>
        <p:grpSpPr>
          <a:xfrm>
            <a:off x="7681338" y="3569998"/>
            <a:ext cx="4725667" cy="3494435"/>
            <a:chOff x="8482850" y="9981850"/>
            <a:chExt cx="5724000" cy="3925499"/>
          </a:xfrm>
        </p:grpSpPr>
        <p:grpSp>
          <p:nvGrpSpPr>
            <p:cNvPr id="20"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3"/>
              </p:custDataLst>
            </p:nvPr>
          </p:nvGrpSpPr>
          <p:grpSpPr>
            <a:xfrm>
              <a:off x="8482850" y="9981850"/>
              <a:ext cx="5724000" cy="3925499"/>
              <a:chOff x="595686" y="1261242"/>
              <a:chExt cx="5724000" cy="3925499"/>
            </a:xfrm>
          </p:grpSpPr>
          <p:sp>
            <p:nvSpPr>
              <p:cNvPr id="68" name="Window Body"/>
              <p:cNvSpPr/>
              <p:nvPr/>
            </p:nvSpPr>
            <p:spPr>
              <a:xfrm>
                <a:off x="595686" y="1498984"/>
                <a:ext cx="5724000" cy="3687757"/>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9" name="Title Bar"/>
              <p:cNvSpPr/>
              <p:nvPr/>
            </p:nvSpPr>
            <p:spPr>
              <a:xfrm>
                <a:off x="595686" y="1261242"/>
                <a:ext cx="5724000"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수신자 지정</a:t>
                </a:r>
                <a:endParaRPr lang="en-US" sz="900">
                  <a:solidFill>
                    <a:srgbClr val="5F5F5F"/>
                  </a:solidFill>
                  <a:latin typeface="Segoe UI" panose="020B0502040204020203" pitchFamily="34" charset="0"/>
                  <a:cs typeface="Segoe UI" panose="020B0502040204020203" pitchFamily="34" charset="0"/>
                </a:endParaRPr>
              </a:p>
            </p:txBody>
          </p:sp>
          <p:sp>
            <p:nvSpPr>
              <p:cNvPr id="70" name="Close Button"/>
              <p:cNvSpPr>
                <a:spLocks noEditPoints="1"/>
              </p:cNvSpPr>
              <p:nvPr/>
            </p:nvSpPr>
            <p:spPr bwMode="auto">
              <a:xfrm>
                <a:off x="6112738"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71" name="Icons"/>
              <p:cNvGrpSpPr/>
              <p:nvPr/>
            </p:nvGrpSpPr>
            <p:grpSpPr>
              <a:xfrm>
                <a:off x="773534" y="1669713"/>
                <a:ext cx="457200" cy="396875"/>
                <a:chOff x="773534" y="1669713"/>
                <a:chExt cx="457200" cy="396875"/>
              </a:xfrm>
            </p:grpSpPr>
            <p:sp>
              <p:nvSpPr>
                <p:cNvPr id="75"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6"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2" name="Buttons"/>
              <p:cNvGrpSpPr/>
              <p:nvPr/>
            </p:nvGrpSpPr>
            <p:grpSpPr>
              <a:xfrm>
                <a:off x="2745626" y="4798723"/>
                <a:ext cx="1377404" cy="240384"/>
                <a:chOff x="2745626" y="4798723"/>
                <a:chExt cx="1377404" cy="240384"/>
              </a:xfrm>
            </p:grpSpPr>
            <p:sp>
              <p:nvSpPr>
                <p:cNvPr id="73" name="Button 1"/>
                <p:cNvSpPr>
                  <a:spLocks/>
                </p:cNvSpPr>
                <p:nvPr/>
              </p:nvSpPr>
              <p:spPr bwMode="auto">
                <a:xfrm>
                  <a:off x="3460001" y="4798723"/>
                  <a:ext cx="663029" cy="240384"/>
                </a:xfrm>
                <a:prstGeom prst="roundRect">
                  <a:avLst>
                    <a:gd name="adj" fmla="val 8776"/>
                  </a:avLst>
                </a:prstGeom>
                <a:solidFill>
                  <a:schemeClr val="accent1">
                    <a:lumMod val="75000"/>
                  </a:schemeClr>
                </a:solidFill>
                <a:ln w="6350" cap="flat" cmpd="sng" algn="ctr">
                  <a:solidFill>
                    <a:schemeClr val="accent1">
                      <a:lumMod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chemeClr val="bg1"/>
                      </a:solidFill>
                      <a:latin typeface="Segoe UI" panose="020B0502040204020203" pitchFamily="34" charset="0"/>
                      <a:cs typeface="Segoe UI" panose="020B0502040204020203" pitchFamily="34" charset="0"/>
                    </a:rPr>
                    <a:t>등록</a:t>
                  </a:r>
                  <a:endParaRPr lang="en-US" sz="900">
                    <a:solidFill>
                      <a:schemeClr val="bg1"/>
                    </a:solidFill>
                    <a:effectLst/>
                    <a:latin typeface="Segoe UI" panose="020B0502040204020203" pitchFamily="34" charset="0"/>
                    <a:cs typeface="Segoe UI" panose="020B0502040204020203" pitchFamily="34" charset="0"/>
                  </a:endParaRPr>
                </a:p>
              </p:txBody>
            </p:sp>
            <p:sp>
              <p:nvSpPr>
                <p:cNvPr id="74" name="Button 2"/>
                <p:cNvSpPr>
                  <a:spLocks/>
                </p:cNvSpPr>
                <p:nvPr/>
              </p:nvSpPr>
              <p:spPr bwMode="auto">
                <a:xfrm>
                  <a:off x="2745626" y="4798723"/>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effectLst/>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grpSp>
        </p:grpSp>
        <p:sp>
          <p:nvSpPr>
            <p:cNvPr id="21" name="Panel"/>
            <p:cNvSpPr/>
            <p:nvPr/>
          </p:nvSpPr>
          <p:spPr>
            <a:xfrm>
              <a:off x="8627868" y="10556988"/>
              <a:ext cx="2435462" cy="15588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2" name="Label" descr="&lt;SmartSettings&gt;&lt;SmartResize anchorLeft=&quot;Absolute&quot; anchorTop=&quot;Absolute&quot; anchorRight=&quot;None&quot; anchorBottom=&quot;None&quot; /&gt;&lt;/SmartSettings&gt;"/>
            <p:cNvSpPr txBox="1"/>
            <p:nvPr>
              <p:custDataLst>
                <p:tags r:id="rId4"/>
              </p:custDataLst>
            </p:nvPr>
          </p:nvSpPr>
          <p:spPr>
            <a:xfrm>
              <a:off x="8829685" y="10596370"/>
              <a:ext cx="118327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케이아이티밸리</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(90)</a:t>
              </a:r>
              <a:endParaRPr lang="en-US" sz="900">
                <a:solidFill>
                  <a:srgbClr val="5F5F5F"/>
                </a:solidFill>
                <a:latin typeface="Segoe UI" panose="020B0502040204020203" pitchFamily="34" charset="0"/>
                <a:cs typeface="Segoe UI" panose="020B0502040204020203" pitchFamily="34" charset="0"/>
              </a:endParaRPr>
            </a:p>
          </p:txBody>
        </p:sp>
        <p:sp>
          <p:nvSpPr>
            <p:cNvPr id="24" name="Dummy Icon" descr="&lt;SmartSettings&gt;&lt;SmartResize anchorLeft=&quot;Absolute&quot; anchorTop=&quot;Absolute&quot; anchorRight=&quot;None&quot; anchorBottom=&quot;None&quot; /&gt;&lt;/SmartSettings&gt;"/>
            <p:cNvSpPr>
              <a:spLocks noChangeAspect="1" noEditPoints="1"/>
            </p:cNvSpPr>
            <p:nvPr>
              <p:custDataLst>
                <p:tags r:id="rId5"/>
              </p:custDataLst>
            </p:nvPr>
          </p:nvSpPr>
          <p:spPr bwMode="auto">
            <a:xfrm rot="16200000">
              <a:off x="8712072" y="10643748"/>
              <a:ext cx="117615" cy="117614"/>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8" name="Dummy Icon" descr="&lt;SmartSettings&gt;&lt;SmartResize anchorLeft=&quot;Absolute&quot; anchorTop=&quot;Absolute&quot; anchorRight=&quot;None&quot; anchorBottom=&quot;None&quot; /&gt;&lt;/SmartSettings&gt;"/>
            <p:cNvSpPr>
              <a:spLocks noChangeAspect="1" noEditPoints="1"/>
            </p:cNvSpPr>
            <p:nvPr>
              <p:custDataLst>
                <p:tags r:id="rId6"/>
              </p:custDataLst>
            </p:nvPr>
          </p:nvSpPr>
          <p:spPr bwMode="auto">
            <a:xfrm>
              <a:off x="8902571" y="10856112"/>
              <a:ext cx="117614" cy="117613"/>
            </a:xfrm>
            <a:custGeom>
              <a:avLst/>
              <a:gdLst>
                <a:gd name="T0" fmla="*/ 547 w 547"/>
                <a:gd name="T1" fmla="*/ 0 h 547"/>
                <a:gd name="T2" fmla="*/ 0 w 547"/>
                <a:gd name="T3" fmla="*/ 547 h 547"/>
                <a:gd name="T4" fmla="*/ 0 w 547"/>
                <a:gd name="T5" fmla="*/ 0 h 547"/>
                <a:gd name="T6" fmla="*/ 547 w 547"/>
                <a:gd name="T7" fmla="*/ 547 h 547"/>
                <a:gd name="T8" fmla="*/ 0 w 547"/>
                <a:gd name="T9" fmla="*/ 0 h 547"/>
                <a:gd name="T10" fmla="*/ 547 w 547"/>
                <a:gd name="T11" fmla="*/ 0 h 547"/>
                <a:gd name="T12" fmla="*/ 547 w 547"/>
                <a:gd name="T13" fmla="*/ 547 h 547"/>
                <a:gd name="T14" fmla="*/ 0 w 547"/>
                <a:gd name="T15" fmla="*/ 547 h 547"/>
                <a:gd name="T16" fmla="*/ 0 w 547"/>
                <a:gd name="T17"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7">
                  <a:moveTo>
                    <a:pt x="547" y="0"/>
                  </a:moveTo>
                  <a:lnTo>
                    <a:pt x="0" y="547"/>
                  </a:lnTo>
                  <a:moveTo>
                    <a:pt x="0" y="0"/>
                  </a:moveTo>
                  <a:lnTo>
                    <a:pt x="547" y="547"/>
                  </a:lnTo>
                  <a:moveTo>
                    <a:pt x="0" y="0"/>
                  </a:moveTo>
                  <a:lnTo>
                    <a:pt x="547" y="0"/>
                  </a:lnTo>
                  <a:lnTo>
                    <a:pt x="547" y="547"/>
                  </a:lnTo>
                  <a:lnTo>
                    <a:pt x="0" y="547"/>
                  </a:lnTo>
                  <a:lnTo>
                    <a:pt x="0" y="0"/>
                  </a:ln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9" name="Label" descr="&lt;SmartSettings&gt;&lt;SmartResize anchorLeft=&quot;Absolute&quot; anchorTop=&quot;Absolute&quot; anchorRight=&quot;None&quot; anchorBottom=&quot;None&quot; /&gt;&lt;/SmartSettings&gt;"/>
            <p:cNvSpPr txBox="1"/>
            <p:nvPr>
              <p:custDataLst>
                <p:tags r:id="rId7"/>
              </p:custDataLst>
            </p:nvPr>
          </p:nvSpPr>
          <p:spPr>
            <a:xfrm>
              <a:off x="9020185" y="10808736"/>
              <a:ext cx="9732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연구기획본부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0" name="Label" descr="&lt;SmartSettings&gt;&lt;SmartResize anchorLeft=&quot;Absolute&quot; anchorTop=&quot;Absolute&quot; anchorRight=&quot;None&quot; anchorBottom=&quot;None&quot; /&gt;&lt;/SmartSettings&gt;"/>
            <p:cNvSpPr txBox="1"/>
            <p:nvPr>
              <p:custDataLst>
                <p:tags r:id="rId8"/>
              </p:custDataLst>
            </p:nvPr>
          </p:nvSpPr>
          <p:spPr>
            <a:xfrm>
              <a:off x="9210685" y="11021101"/>
              <a:ext cx="947632"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1" name="Label" descr="&lt;SmartSettings&gt;&lt;SmartResize anchorLeft=&quot;Absolute&quot; anchorTop=&quot;Absolute&quot; anchorRight=&quot;None&quot; anchorBottom=&quot;None&quot; /&gt;&lt;/SmartSettings&gt;"/>
            <p:cNvSpPr txBox="1"/>
            <p:nvPr>
              <p:custDataLst>
                <p:tags r:id="rId9"/>
              </p:custDataLst>
            </p:nvPr>
          </p:nvSpPr>
          <p:spPr>
            <a:xfrm>
              <a:off x="9210685" y="11233467"/>
              <a:ext cx="920380"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2</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(2)</a:t>
              </a:r>
              <a:endParaRPr lang="en-US" sz="900">
                <a:solidFill>
                  <a:srgbClr val="5F5F5F"/>
                </a:solidFill>
                <a:latin typeface="Segoe UI" panose="020B0502040204020203" pitchFamily="34" charset="0"/>
                <a:cs typeface="Segoe UI" panose="020B0502040204020203" pitchFamily="34" charset="0"/>
              </a:endParaRPr>
            </a:p>
          </p:txBody>
        </p:sp>
        <p:sp>
          <p:nvSpPr>
            <p:cNvPr id="32" name="Label" descr="&lt;SmartSettings&gt;&lt;SmartResize anchorLeft=&quot;Absolute&quot; anchorTop=&quot;Absolute&quot; anchorRight=&quot;None&quot; anchorBottom=&quot;None&quot; /&gt;&lt;/SmartSettings&gt;"/>
            <p:cNvSpPr txBox="1"/>
            <p:nvPr>
              <p:custDataLst>
                <p:tags r:id="rId10"/>
              </p:custDataLst>
            </p:nvPr>
          </p:nvSpPr>
          <p:spPr>
            <a:xfrm>
              <a:off x="9210685" y="11445834"/>
              <a:ext cx="85786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연구개발팀</a:t>
              </a:r>
              <a:r>
                <a:rPr lang="en-US" altLang="ko-KR" sz="900">
                  <a:solidFill>
                    <a:srgbClr val="5F5F5F"/>
                  </a:solidFill>
                  <a:latin typeface="Segoe UI" panose="020B0502040204020203" pitchFamily="34" charset="0"/>
                  <a:cs typeface="Segoe UI" panose="020B0502040204020203" pitchFamily="34" charset="0"/>
                </a:rPr>
                <a:t>(3)</a:t>
              </a:r>
              <a:endParaRPr lang="en-US" sz="900">
                <a:solidFill>
                  <a:srgbClr val="5F5F5F"/>
                </a:solidFill>
                <a:latin typeface="Segoe UI" panose="020B0502040204020203" pitchFamily="34" charset="0"/>
                <a:cs typeface="Segoe UI" panose="020B0502040204020203" pitchFamily="34" charset="0"/>
              </a:endParaRPr>
            </a:p>
          </p:txBody>
        </p:sp>
        <p:sp>
          <p:nvSpPr>
            <p:cNvPr id="33" name="Label" descr="&lt;SmartSettings&gt;&lt;SmartResize anchorLeft=&quot;Absolute&quot; anchorTop=&quot;Absolute&quot; anchorRight=&quot;None&quot; anchorBottom=&quot;None&quot; /&gt;&lt;/SmartSettings&gt;"/>
            <p:cNvSpPr txBox="1"/>
            <p:nvPr>
              <p:custDataLst>
                <p:tags r:id="rId11"/>
              </p:custDataLst>
            </p:nvPr>
          </p:nvSpPr>
          <p:spPr>
            <a:xfrm>
              <a:off x="8829684" y="11629228"/>
              <a:ext cx="574133"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코마</a:t>
              </a:r>
              <a:r>
                <a:rPr lang="en-US" altLang="ko-KR" sz="900">
                  <a:solidFill>
                    <a:srgbClr val="5F5F5F"/>
                  </a:solidFill>
                  <a:latin typeface="Segoe UI" panose="020B0502040204020203" pitchFamily="34" charset="0"/>
                  <a:cs typeface="Segoe UI" panose="020B0502040204020203" pitchFamily="34" charset="0"/>
                </a:rPr>
                <a:t>(10)</a:t>
              </a:r>
              <a:endParaRPr lang="en-US" sz="900">
                <a:solidFill>
                  <a:srgbClr val="5F5F5F"/>
                </a:solidFill>
                <a:latin typeface="Segoe UI" panose="020B0502040204020203" pitchFamily="34" charset="0"/>
                <a:cs typeface="Segoe UI" panose="020B0502040204020203" pitchFamily="34" charset="0"/>
              </a:endParaRPr>
            </a:p>
          </p:txBody>
        </p:sp>
        <p:sp>
          <p:nvSpPr>
            <p:cNvPr id="34" name="Label" descr="&lt;SmartSettings&gt;&lt;SmartResize anchorLeft=&quot;Absolute&quot; anchorTop=&quot;Absolute&quot; anchorRight=&quot;None&quot; anchorBottom=&quot;None&quot; /&gt;&lt;/SmartSettings&gt;"/>
            <p:cNvSpPr txBox="1"/>
            <p:nvPr>
              <p:custDataLst>
                <p:tags r:id="rId12"/>
              </p:custDataLst>
            </p:nvPr>
          </p:nvSpPr>
          <p:spPr>
            <a:xfrm>
              <a:off x="8829684" y="11841330"/>
              <a:ext cx="1088696" cy="21236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미래사업기획실</a:t>
              </a:r>
              <a:r>
                <a:rPr lang="en-US" altLang="ko-KR" sz="900">
                  <a:solidFill>
                    <a:srgbClr val="5F5F5F"/>
                  </a:solidFill>
                  <a:latin typeface="Segoe UI" panose="020B0502040204020203" pitchFamily="34" charset="0"/>
                  <a:cs typeface="Segoe UI" panose="020B0502040204020203" pitchFamily="34" charset="0"/>
                </a:rPr>
                <a:t>(6)</a:t>
              </a:r>
              <a:endParaRPr lang="en-US" sz="900">
                <a:solidFill>
                  <a:srgbClr val="5F5F5F"/>
                </a:solidFill>
                <a:latin typeface="Segoe UI" panose="020B0502040204020203" pitchFamily="34" charset="0"/>
                <a:cs typeface="Segoe UI" panose="020B0502040204020203" pitchFamily="34" charset="0"/>
              </a:endParaRPr>
            </a:p>
          </p:txBody>
        </p:sp>
        <p:sp>
          <p:nvSpPr>
            <p:cNvPr id="35" name="Label" descr="&lt;SmartSettings&gt;&lt;SmartResize anchorLeft=&quot;Absolute&quot; anchorTop=&quot;Absolute&quot; anchorRight=&quot;None&quot; anchorBottom=&quot;None&quot; /&gt;&lt;/SmartSettings&gt;"/>
            <p:cNvSpPr txBox="1"/>
            <p:nvPr>
              <p:custDataLst>
                <p:tags r:id="rId13"/>
              </p:custDataLst>
            </p:nvPr>
          </p:nvSpPr>
          <p:spPr>
            <a:xfrm>
              <a:off x="8569673" y="10334969"/>
              <a:ext cx="474745" cy="212366"/>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조직도</a:t>
              </a:r>
              <a:endParaRPr 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endParaRPr>
            </a:p>
          </p:txBody>
        </p:sp>
        <p:sp>
          <p:nvSpPr>
            <p:cNvPr id="36" name="Panel"/>
            <p:cNvSpPr/>
            <p:nvPr/>
          </p:nvSpPr>
          <p:spPr>
            <a:xfrm>
              <a:off x="8627868" y="12163164"/>
              <a:ext cx="2435462" cy="94650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 name="Label" descr="&lt;SmartSettings&gt;&lt;SmartResize anchorLeft=&quot;Absolute&quot; anchorTop=&quot;Absolute&quot; anchorRight=&quot;None&quot; anchorBottom=&quot;None&quot; /&gt;&lt;/SmartSettings&gt;"/>
            <p:cNvSpPr txBox="1"/>
            <p:nvPr>
              <p:custDataLst>
                <p:tags r:id="rId14"/>
              </p:custDataLst>
            </p:nvPr>
          </p:nvSpPr>
          <p:spPr>
            <a:xfrm>
              <a:off x="8721123" y="12241272"/>
              <a:ext cx="1340367" cy="45858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사원 </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p>
            <a:p>
              <a:pPr>
                <a:lnSpc>
                  <a:spcPts val="1500"/>
                </a:lnSpc>
              </a:pPr>
              <a:r>
                <a:rPr lang="en-US" sz="900">
                  <a:solidFill>
                    <a:srgbClr val="5F5F5F"/>
                  </a:solidFill>
                  <a:latin typeface="Segoe UI" panose="020B0502040204020203" pitchFamily="34" charset="0"/>
                  <a:cs typeface="Segoe UI" panose="020B0502040204020203" pitchFamily="34" charset="0"/>
                </a:rPr>
                <a:t>000 </a:t>
              </a:r>
              <a:r>
                <a:rPr lang="ko-KR" altLang="en-US" sz="900">
                  <a:solidFill>
                    <a:srgbClr val="5F5F5F"/>
                  </a:solidFill>
                  <a:latin typeface="Segoe UI" panose="020B0502040204020203" pitchFamily="34" charset="0"/>
                  <a:cs typeface="Segoe UI" panose="020B0502040204020203" pitchFamily="34" charset="0"/>
                </a:rPr>
                <a:t>선임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연구기획</a:t>
              </a:r>
              <a:r>
                <a:rPr lang="en-US" altLang="ko-KR" sz="900">
                  <a:solidFill>
                    <a:srgbClr val="5F5F5F"/>
                  </a:solidFill>
                  <a:latin typeface="Segoe UI" panose="020B0502040204020203" pitchFamily="34" charset="0"/>
                  <a:cs typeface="Segoe UI" panose="020B0502040204020203" pitchFamily="34" charset="0"/>
                </a:rPr>
                <a:t>1</a:t>
              </a:r>
              <a:r>
                <a:rPr lang="ko-KR" altLang="en-US" sz="900">
                  <a:solidFill>
                    <a:srgbClr val="5F5F5F"/>
                  </a:solidFill>
                  <a:latin typeface="Segoe UI" panose="020B0502040204020203" pitchFamily="34" charset="0"/>
                  <a:cs typeface="Segoe UI" panose="020B0502040204020203" pitchFamily="34" charset="0"/>
                </a:rPr>
                <a:t>팀</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38" name="Button"/>
            <p:cNvSpPr>
              <a:spLocks noChangeAspect="1"/>
            </p:cNvSpPr>
            <p:nvPr/>
          </p:nvSpPr>
          <p:spPr bwMode="auto">
            <a:xfrm>
              <a:off x="8712313" y="1062311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39" name="Button"/>
            <p:cNvSpPr>
              <a:spLocks noChangeAspect="1"/>
            </p:cNvSpPr>
            <p:nvPr/>
          </p:nvSpPr>
          <p:spPr bwMode="auto">
            <a:xfrm>
              <a:off x="8702271" y="11886427"/>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0" name="Button"/>
            <p:cNvSpPr>
              <a:spLocks noChangeAspect="1"/>
            </p:cNvSpPr>
            <p:nvPr/>
          </p:nvSpPr>
          <p:spPr bwMode="auto">
            <a:xfrm>
              <a:off x="8879944" y="10837751"/>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1" name="Button"/>
            <p:cNvSpPr>
              <a:spLocks noChangeAspect="1"/>
            </p:cNvSpPr>
            <p:nvPr/>
          </p:nvSpPr>
          <p:spPr bwMode="auto">
            <a:xfrm>
              <a:off x="8701023" y="11683473"/>
              <a:ext cx="135236" cy="135236"/>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fontScale="8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rgbClr val="5F5F5F"/>
                  </a:solidFill>
                  <a:latin typeface="Segoe UI" panose="020B0502040204020203" pitchFamily="34" charset="0"/>
                  <a:cs typeface="Segoe UI" panose="020B0502040204020203" pitchFamily="34" charset="0"/>
                </a:rPr>
                <a:t>+</a:t>
              </a:r>
            </a:p>
          </p:txBody>
        </p:sp>
        <p:sp>
          <p:nvSpPr>
            <p:cNvPr id="42" name="Text Box"/>
            <p:cNvSpPr/>
            <p:nvPr/>
          </p:nvSpPr>
          <p:spPr>
            <a:xfrm>
              <a:off x="8639638" y="13159551"/>
              <a:ext cx="2412000" cy="27083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조직 또는 사용자 이름으로 검색</a:t>
              </a:r>
              <a:endParaRPr lang="en-US" sz="900">
                <a:solidFill>
                  <a:srgbClr val="5F5F5F"/>
                </a:solidFill>
                <a:latin typeface="Segoe UI" panose="020B0502040204020203" pitchFamily="34" charset="0"/>
                <a:cs typeface="Segoe UI" panose="020B0502040204020203" pitchFamily="34" charset="0"/>
              </a:endParaRPr>
            </a:p>
          </p:txBody>
        </p:sp>
        <p:sp>
          <p:nvSpPr>
            <p:cNvPr id="43" name="Search Icon" descr="&lt;SmartSettings&gt;&lt;SmartResize anchorLeft=&quot;Absolute&quot; anchorTop=&quot;None&quot; anchorRight=&quot;None&quot; anchorBottom=&quot;None&quot; /&gt;&lt;/SmartSettings&gt;"/>
            <p:cNvSpPr>
              <a:spLocks noChangeAspect="1" noEditPoints="1"/>
            </p:cNvSpPr>
            <p:nvPr>
              <p:custDataLst>
                <p:tags r:id="rId15"/>
              </p:custDataLst>
            </p:nvPr>
          </p:nvSpPr>
          <p:spPr bwMode="auto">
            <a:xfrm>
              <a:off x="8711859" y="13230994"/>
              <a:ext cx="135690" cy="136786"/>
            </a:xfrm>
            <a:custGeom>
              <a:avLst/>
              <a:gdLst>
                <a:gd name="T0" fmla="*/ 339 w 537"/>
                <a:gd name="T1" fmla="*/ 338 h 536"/>
                <a:gd name="T2" fmla="*/ 537 w 537"/>
                <a:gd name="T3" fmla="*/ 536 h 536"/>
                <a:gd name="T4" fmla="*/ 392 w 537"/>
                <a:gd name="T5" fmla="*/ 196 h 536"/>
                <a:gd name="T6" fmla="*/ 196 w 537"/>
                <a:gd name="T7" fmla="*/ 392 h 536"/>
                <a:gd name="T8" fmla="*/ 0 w 537"/>
                <a:gd name="T9" fmla="*/ 196 h 536"/>
                <a:gd name="T10" fmla="*/ 196 w 537"/>
                <a:gd name="T11" fmla="*/ 0 h 536"/>
                <a:gd name="T12" fmla="*/ 392 w 537"/>
                <a:gd name="T13" fmla="*/ 196 h 536"/>
              </a:gdLst>
              <a:ahLst/>
              <a:cxnLst>
                <a:cxn ang="0">
                  <a:pos x="T0" y="T1"/>
                </a:cxn>
                <a:cxn ang="0">
                  <a:pos x="T2" y="T3"/>
                </a:cxn>
                <a:cxn ang="0">
                  <a:pos x="T4" y="T5"/>
                </a:cxn>
                <a:cxn ang="0">
                  <a:pos x="T6" y="T7"/>
                </a:cxn>
                <a:cxn ang="0">
                  <a:pos x="T8" y="T9"/>
                </a:cxn>
                <a:cxn ang="0">
                  <a:pos x="T10" y="T11"/>
                </a:cxn>
                <a:cxn ang="0">
                  <a:pos x="T12" y="T13"/>
                </a:cxn>
              </a:cxnLst>
              <a:rect l="0" t="0" r="r" b="b"/>
              <a:pathLst>
                <a:path w="537" h="536">
                  <a:moveTo>
                    <a:pt x="339" y="338"/>
                  </a:moveTo>
                  <a:lnTo>
                    <a:pt x="537" y="536"/>
                  </a:lnTo>
                  <a:moveTo>
                    <a:pt x="392" y="196"/>
                  </a:moveTo>
                  <a:cubicBezTo>
                    <a:pt x="392" y="304"/>
                    <a:pt x="305" y="392"/>
                    <a:pt x="196" y="392"/>
                  </a:cubicBezTo>
                  <a:cubicBezTo>
                    <a:pt x="88" y="392"/>
                    <a:pt x="0" y="304"/>
                    <a:pt x="0" y="196"/>
                  </a:cubicBezTo>
                  <a:cubicBezTo>
                    <a:pt x="0" y="87"/>
                    <a:pt x="88" y="0"/>
                    <a:pt x="196" y="0"/>
                  </a:cubicBezTo>
                  <a:cubicBezTo>
                    <a:pt x="305" y="0"/>
                    <a:pt x="392" y="87"/>
                    <a:pt x="392" y="196"/>
                  </a:cubicBezTo>
                  <a:close/>
                </a:path>
              </a:pathLst>
            </a:custGeom>
            <a:solidFill>
              <a:srgbClr val="FFFFFF"/>
            </a:solidFill>
            <a:ln w="6350"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44" name="Selection Overlay"/>
            <p:cNvSpPr/>
            <p:nvPr/>
          </p:nvSpPr>
          <p:spPr>
            <a:xfrm>
              <a:off x="8649225" y="11021858"/>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5" name="Selection Overlay"/>
            <p:cNvSpPr/>
            <p:nvPr/>
          </p:nvSpPr>
          <p:spPr>
            <a:xfrm>
              <a:off x="8649449" y="12277777"/>
              <a:ext cx="2412000" cy="196544"/>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6" name="Label" descr="&lt;SmartSettings&gt;&lt;SmartResize anchorLeft=&quot;Absolute&quot; anchorTop=&quot;Absolute&quot; anchorRight=&quot;None&quot; anchorBottom=&quot;None&quot; /&gt;&lt;/SmartSettings&gt;"/>
            <p:cNvSpPr txBox="1"/>
            <p:nvPr>
              <p:custDataLst>
                <p:tags r:id="rId16"/>
              </p:custDataLst>
            </p:nvPr>
          </p:nvSpPr>
          <p:spPr>
            <a:xfrm>
              <a:off x="11524642" y="10334969"/>
              <a:ext cx="1002202" cy="23856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나눔고딕 ExtraBold" panose="020D0904000000000000" pitchFamily="50" charset="-127"/>
                  <a:ea typeface="나눔고딕 ExtraBold" panose="020D0904000000000000" pitchFamily="50" charset="-127"/>
                  <a:cs typeface="Segoe UI" panose="020B0502040204020203" pitchFamily="34" charset="0"/>
                </a:rPr>
                <a:t>수신대상</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2</a:t>
              </a:r>
              <a:r>
                <a:rPr lang="ko-KR" alt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rPr>
                <a:t>명</a:t>
              </a:r>
              <a:endParaRPr lang="en-US" sz="900">
                <a:solidFill>
                  <a:schemeClr val="accent1"/>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47" name="Track"/>
            <p:cNvSpPr/>
            <p:nvPr/>
          </p:nvSpPr>
          <p:spPr>
            <a:xfrm rot="5400000">
              <a:off x="10225508" y="11269519"/>
              <a:ext cx="1551384" cy="13135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8" name="Scroll Thumb" descr="&lt;SmartSettings&gt;&lt;SmartResize anchorLeft=&quot;Absolute&quot; anchorTop=&quot;Absolute&quot; anchorRight=&quot;Absolute&quot; anchorBottom=&quot;Absolute&quot; /&gt;&lt;/SmartSettings&gt;"/>
            <p:cNvSpPr/>
            <p:nvPr>
              <p:custDataLst>
                <p:tags r:id="rId17"/>
              </p:custDataLst>
            </p:nvPr>
          </p:nvSpPr>
          <p:spPr>
            <a:xfrm rot="5400000">
              <a:off x="10585600" y="11092861"/>
              <a:ext cx="831204" cy="9061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49" name="Chevron" descr="&lt;SmartSettings&gt;&lt;SmartResize anchorLeft=&quot;None&quot; anchorTop=&quot;Absolute&quot; anchorRight=&quot;None&quot; anchorBottom=&quot;None&quot; /&gt;&lt;/SmartSettings&gt;"/>
            <p:cNvSpPr>
              <a:spLocks noChangeAspect="1"/>
            </p:cNvSpPr>
            <p:nvPr>
              <p:custDataLst>
                <p:tags r:id="rId18"/>
              </p:custDataLst>
            </p:nvPr>
          </p:nvSpPr>
          <p:spPr bwMode="auto">
            <a:xfrm rot="10800000" flipH="1">
              <a:off x="10979946" y="10618759"/>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0" name="Chevron" descr="&lt;SmartSettings&gt;&lt;SmartResize anchorLeft=&quot;None&quot; anchorTop=&quot;None&quot; anchorRight=&quot;None&quot; anchorBottom=&quot;Absolute&quot; /&gt;&lt;/SmartSettings&gt;"/>
            <p:cNvSpPr>
              <a:spLocks noChangeAspect="1"/>
            </p:cNvSpPr>
            <p:nvPr>
              <p:custDataLst>
                <p:tags r:id="rId19"/>
              </p:custDataLst>
            </p:nvPr>
          </p:nvSpPr>
          <p:spPr bwMode="auto">
            <a:xfrm flipH="1">
              <a:off x="10979946" y="12018630"/>
              <a:ext cx="42509" cy="36178"/>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11164910" y="11614471"/>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2" name="Button"/>
            <p:cNvSpPr>
              <a:spLocks/>
            </p:cNvSpPr>
            <p:nvPr/>
          </p:nvSpPr>
          <p:spPr bwMode="auto">
            <a:xfrm>
              <a:off x="11164910" y="11885627"/>
              <a:ext cx="336552"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4" name="직사각형 53"/>
            <p:cNvSpPr/>
            <p:nvPr/>
          </p:nvSpPr>
          <p:spPr>
            <a:xfrm>
              <a:off x="11600146" y="10569632"/>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11816061" y="10623512"/>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59" name="직사각형 58"/>
            <p:cNvSpPr/>
            <p:nvPr/>
          </p:nvSpPr>
          <p:spPr>
            <a:xfrm>
              <a:off x="12412728" y="10623512"/>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연구원</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1" name="직사각형 60"/>
            <p:cNvSpPr/>
            <p:nvPr/>
          </p:nvSpPr>
          <p:spPr>
            <a:xfrm>
              <a:off x="11598170" y="10912038"/>
              <a:ext cx="2433600" cy="32400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p:cNvSpPr/>
            <p:nvPr/>
          </p:nvSpPr>
          <p:spPr>
            <a:xfrm>
              <a:off x="11814086" y="10965918"/>
              <a:ext cx="857914" cy="230832"/>
            </a:xfrm>
            <a:prstGeom prst="rect">
              <a:avLst/>
            </a:prstGeom>
          </p:spPr>
          <p:txBody>
            <a:bodyPr wrap="square">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00 1</a:t>
              </a:r>
              <a:r>
                <a:rPr lang="ko-KR" altLang="en-US" sz="900" b="1">
                  <a:latin typeface="나눔고딕" panose="020D0604000000000000" pitchFamily="50" charset="-127"/>
                  <a:ea typeface="나눔고딕" panose="020D0604000000000000" pitchFamily="50" charset="-127"/>
                  <a:cs typeface="Segoe UI" panose="020B0502040204020203" pitchFamily="34" charset="0"/>
                </a:rPr>
                <a:t>팀</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6" name="직사각형 65"/>
            <p:cNvSpPr/>
            <p:nvPr/>
          </p:nvSpPr>
          <p:spPr>
            <a:xfrm>
              <a:off x="12410752" y="10965918"/>
              <a:ext cx="1038076" cy="259307"/>
            </a:xfrm>
            <a:prstGeom prst="rect">
              <a:avLst/>
            </a:prstGeom>
          </p:spPr>
          <p:txBody>
            <a:bodyPr wrap="square" lIns="0" rIns="0">
              <a:spAutoFit/>
            </a:bodyPr>
            <a:lstStyle/>
            <a:p>
              <a:r>
                <a:rPr lang="en-US" altLang="ko-KR" sz="900" b="1">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b="1">
                  <a:latin typeface="나눔고딕" panose="020D0604000000000000" pitchFamily="50" charset="-127"/>
                  <a:ea typeface="나눔고딕" panose="020D0604000000000000" pitchFamily="50" charset="-127"/>
                  <a:cs typeface="Segoe UI" panose="020B0502040204020203" pitchFamily="34" charset="0"/>
                </a:rPr>
                <a:t>수석</a:t>
              </a:r>
              <a:endParaRPr lang="en-US" altLang="ko-KR" sz="900" b="1">
                <a:latin typeface="나눔고딕" panose="020D0604000000000000" pitchFamily="50" charset="-127"/>
                <a:ea typeface="나눔고딕" panose="020D0604000000000000" pitchFamily="50" charset="-127"/>
                <a:cs typeface="Segoe UI" panose="020B0502040204020203" pitchFamily="34" charset="0"/>
              </a:endParaRPr>
            </a:p>
          </p:txBody>
        </p:sp>
        <p:sp>
          <p:nvSpPr>
            <p:cNvPr id="67" name="Panel"/>
            <p:cNvSpPr/>
            <p:nvPr/>
          </p:nvSpPr>
          <p:spPr>
            <a:xfrm>
              <a:off x="11599495" y="10556988"/>
              <a:ext cx="2435462" cy="2578176"/>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33" name="직사각형 132"/>
          <p:cNvSpPr/>
          <p:nvPr/>
        </p:nvSpPr>
        <p:spPr>
          <a:xfrm>
            <a:off x="3451825" y="2750386"/>
            <a:ext cx="7013975" cy="54461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마우스로 파일을 </a:t>
            </a:r>
            <a:endParaRPr lang="en-US" altLang="ko-KR"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endParaRPr>
          </a:p>
          <a:p>
            <a:pPr algn="ctr"/>
            <a:r>
              <a:rPr lang="ko-KR" altLang="en-US"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끌어 놓으세요</a:t>
            </a:r>
            <a:r>
              <a:rPr lang="en-US" altLang="ko-KR" sz="1050">
                <a:solidFill>
                  <a:schemeClr val="bg2">
                    <a:lumMod val="50000"/>
                  </a:schemeClr>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5" name="Button"/>
          <p:cNvSpPr>
            <a:spLocks/>
          </p:cNvSpPr>
          <p:nvPr/>
        </p:nvSpPr>
        <p:spPr bwMode="auto">
          <a:xfrm>
            <a:off x="10051252" y="3002743"/>
            <a:ext cx="372843" cy="22141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PC</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36" name="그룹 135"/>
          <p:cNvGrpSpPr/>
          <p:nvPr/>
        </p:nvGrpSpPr>
        <p:grpSpPr>
          <a:xfrm>
            <a:off x="3518740" y="2821694"/>
            <a:ext cx="3271689" cy="442660"/>
            <a:chOff x="449819" y="4491142"/>
            <a:chExt cx="3271689" cy="486926"/>
          </a:xfrm>
        </p:grpSpPr>
        <p:grpSp>
          <p:nvGrpSpPr>
            <p:cNvPr id="137" name="그룹 136"/>
            <p:cNvGrpSpPr/>
            <p:nvPr/>
          </p:nvGrpSpPr>
          <p:grpSpPr>
            <a:xfrm>
              <a:off x="455904" y="4491142"/>
              <a:ext cx="3265604" cy="486926"/>
              <a:chOff x="455904" y="4491142"/>
              <a:chExt cx="3265604" cy="486926"/>
            </a:xfrm>
          </p:grpSpPr>
          <p:grpSp>
            <p:nvGrpSpPr>
              <p:cNvPr id="139" name="그룹 138"/>
              <p:cNvGrpSpPr/>
              <p:nvPr/>
            </p:nvGrpSpPr>
            <p:grpSpPr>
              <a:xfrm>
                <a:off x="455904" y="4491142"/>
                <a:ext cx="3265604" cy="234002"/>
                <a:chOff x="391252" y="4486416"/>
                <a:chExt cx="3419582" cy="241092"/>
              </a:xfrm>
            </p:grpSpPr>
            <p:sp>
              <p:nvSpPr>
                <p:cNvPr id="141" name="Label"/>
                <p:cNvSpPr txBox="1"/>
                <p:nvPr/>
              </p:nvSpPr>
              <p:spPr>
                <a:xfrm>
                  <a:off x="494608" y="4486416"/>
                  <a:ext cx="3316226"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.pdf</a:t>
                  </a:r>
                  <a:endParaRPr lang="en-US" sz="900">
                    <a:solidFill>
                      <a:srgbClr val="5F5F5F"/>
                    </a:solidFill>
                    <a:latin typeface="Segoe UI" panose="020B0502040204020203" pitchFamily="34" charset="0"/>
                    <a:cs typeface="Segoe UI" panose="020B0502040204020203" pitchFamily="34" charset="0"/>
                  </a:endParaRPr>
                </a:p>
              </p:txBody>
            </p:sp>
            <p:sp>
              <p:nvSpPr>
                <p:cNvPr id="142" name="PDF File"/>
                <p:cNvSpPr>
                  <a:spLocks noChangeAspect="1" noEditPoints="1"/>
                </p:cNvSpPr>
                <p:nvPr/>
              </p:nvSpPr>
              <p:spPr bwMode="auto">
                <a:xfrm>
                  <a:off x="391252" y="4515669"/>
                  <a:ext cx="122238" cy="161925"/>
                </a:xfrm>
                <a:custGeom>
                  <a:avLst/>
                  <a:gdLst>
                    <a:gd name="T0" fmla="*/ 0 w 506"/>
                    <a:gd name="T1" fmla="*/ 667 h 667"/>
                    <a:gd name="T2" fmla="*/ 506 w 506"/>
                    <a:gd name="T3" fmla="*/ 195 h 667"/>
                    <a:gd name="T4" fmla="*/ 0 w 506"/>
                    <a:gd name="T5" fmla="*/ 0 h 667"/>
                    <a:gd name="T6" fmla="*/ 293 w 506"/>
                    <a:gd name="T7" fmla="*/ 27 h 667"/>
                    <a:gd name="T8" fmla="*/ 480 w 506"/>
                    <a:gd name="T9" fmla="*/ 213 h 667"/>
                    <a:gd name="T10" fmla="*/ 26 w 506"/>
                    <a:gd name="T11" fmla="*/ 640 h 667"/>
                    <a:gd name="T12" fmla="*/ 320 w 506"/>
                    <a:gd name="T13" fmla="*/ 46 h 667"/>
                    <a:gd name="T14" fmla="*/ 320 w 506"/>
                    <a:gd name="T15" fmla="*/ 187 h 667"/>
                    <a:gd name="T16" fmla="*/ 236 w 506"/>
                    <a:gd name="T17" fmla="*/ 260 h 667"/>
                    <a:gd name="T18" fmla="*/ 206 w 506"/>
                    <a:gd name="T19" fmla="*/ 303 h 667"/>
                    <a:gd name="T20" fmla="*/ 211 w 506"/>
                    <a:gd name="T21" fmla="*/ 404 h 667"/>
                    <a:gd name="T22" fmla="*/ 140 w 506"/>
                    <a:gd name="T23" fmla="*/ 480 h 667"/>
                    <a:gd name="T24" fmla="*/ 114 w 506"/>
                    <a:gd name="T25" fmla="*/ 523 h 667"/>
                    <a:gd name="T26" fmla="*/ 127 w 506"/>
                    <a:gd name="T27" fmla="*/ 537 h 667"/>
                    <a:gd name="T28" fmla="*/ 187 w 506"/>
                    <a:gd name="T29" fmla="*/ 504 h 667"/>
                    <a:gd name="T30" fmla="*/ 239 w 506"/>
                    <a:gd name="T31" fmla="*/ 463 h 667"/>
                    <a:gd name="T32" fmla="*/ 353 w 506"/>
                    <a:gd name="T33" fmla="*/ 468 h 667"/>
                    <a:gd name="T34" fmla="*/ 393 w 506"/>
                    <a:gd name="T35" fmla="*/ 440 h 667"/>
                    <a:gd name="T36" fmla="*/ 370 w 506"/>
                    <a:gd name="T37" fmla="*/ 414 h 667"/>
                    <a:gd name="T38" fmla="*/ 305 w 506"/>
                    <a:gd name="T39" fmla="*/ 419 h 667"/>
                    <a:gd name="T40" fmla="*/ 254 w 506"/>
                    <a:gd name="T41" fmla="*/ 357 h 667"/>
                    <a:gd name="T42" fmla="*/ 263 w 506"/>
                    <a:gd name="T43" fmla="*/ 318 h 667"/>
                    <a:gd name="T44" fmla="*/ 253 w 506"/>
                    <a:gd name="T45" fmla="*/ 267 h 667"/>
                    <a:gd name="T46" fmla="*/ 234 w 506"/>
                    <a:gd name="T47" fmla="*/ 287 h 667"/>
                    <a:gd name="T48" fmla="*/ 236 w 506"/>
                    <a:gd name="T49" fmla="*/ 289 h 667"/>
                    <a:gd name="T50" fmla="*/ 233 w 506"/>
                    <a:gd name="T51" fmla="*/ 300 h 667"/>
                    <a:gd name="T52" fmla="*/ 234 w 506"/>
                    <a:gd name="T53" fmla="*/ 287 h 667"/>
                    <a:gd name="T54" fmla="*/ 274 w 506"/>
                    <a:gd name="T55" fmla="*/ 427 h 667"/>
                    <a:gd name="T56" fmla="*/ 220 w 506"/>
                    <a:gd name="T57" fmla="*/ 442 h 667"/>
                    <a:gd name="T58" fmla="*/ 243 w 506"/>
                    <a:gd name="T59" fmla="*/ 388 h 667"/>
                    <a:gd name="T60" fmla="*/ 363 w 506"/>
                    <a:gd name="T61" fmla="*/ 439 h 667"/>
                    <a:gd name="T62" fmla="*/ 353 w 506"/>
                    <a:gd name="T63" fmla="*/ 441 h 667"/>
                    <a:gd name="T64" fmla="*/ 355 w 506"/>
                    <a:gd name="T65" fmla="*/ 439 h 667"/>
                    <a:gd name="T66" fmla="*/ 146 w 506"/>
                    <a:gd name="T67" fmla="*/ 511 h 667"/>
                    <a:gd name="T68" fmla="*/ 147 w 506"/>
                    <a:gd name="T69" fmla="*/ 51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6" h="667">
                      <a:moveTo>
                        <a:pt x="0" y="0"/>
                      </a:moveTo>
                      <a:lnTo>
                        <a:pt x="0" y="667"/>
                      </a:lnTo>
                      <a:lnTo>
                        <a:pt x="506" y="667"/>
                      </a:lnTo>
                      <a:lnTo>
                        <a:pt x="506" y="195"/>
                      </a:lnTo>
                      <a:lnTo>
                        <a:pt x="312" y="0"/>
                      </a:lnTo>
                      <a:lnTo>
                        <a:pt x="0" y="0"/>
                      </a:lnTo>
                      <a:close/>
                      <a:moveTo>
                        <a:pt x="26" y="27"/>
                      </a:moveTo>
                      <a:lnTo>
                        <a:pt x="293" y="27"/>
                      </a:lnTo>
                      <a:lnTo>
                        <a:pt x="293" y="213"/>
                      </a:lnTo>
                      <a:lnTo>
                        <a:pt x="480" y="213"/>
                      </a:lnTo>
                      <a:lnTo>
                        <a:pt x="480" y="640"/>
                      </a:lnTo>
                      <a:lnTo>
                        <a:pt x="26" y="640"/>
                      </a:lnTo>
                      <a:lnTo>
                        <a:pt x="26" y="27"/>
                      </a:lnTo>
                      <a:close/>
                      <a:moveTo>
                        <a:pt x="320" y="46"/>
                      </a:moveTo>
                      <a:lnTo>
                        <a:pt x="461" y="187"/>
                      </a:lnTo>
                      <a:lnTo>
                        <a:pt x="320" y="187"/>
                      </a:lnTo>
                      <a:lnTo>
                        <a:pt x="320" y="46"/>
                      </a:lnTo>
                      <a:close/>
                      <a:moveTo>
                        <a:pt x="236" y="260"/>
                      </a:moveTo>
                      <a:cubicBezTo>
                        <a:pt x="225" y="260"/>
                        <a:pt x="215" y="266"/>
                        <a:pt x="210" y="275"/>
                      </a:cubicBezTo>
                      <a:cubicBezTo>
                        <a:pt x="205" y="284"/>
                        <a:pt x="205" y="293"/>
                        <a:pt x="206" y="303"/>
                      </a:cubicBezTo>
                      <a:cubicBezTo>
                        <a:pt x="208" y="319"/>
                        <a:pt x="215" y="338"/>
                        <a:pt x="224" y="356"/>
                      </a:cubicBezTo>
                      <a:cubicBezTo>
                        <a:pt x="220" y="372"/>
                        <a:pt x="217" y="387"/>
                        <a:pt x="211" y="404"/>
                      </a:cubicBezTo>
                      <a:cubicBezTo>
                        <a:pt x="202" y="426"/>
                        <a:pt x="191" y="443"/>
                        <a:pt x="180" y="461"/>
                      </a:cubicBezTo>
                      <a:cubicBezTo>
                        <a:pt x="167" y="468"/>
                        <a:pt x="150" y="473"/>
                        <a:pt x="140" y="480"/>
                      </a:cubicBezTo>
                      <a:cubicBezTo>
                        <a:pt x="129" y="488"/>
                        <a:pt x="120" y="495"/>
                        <a:pt x="115" y="505"/>
                      </a:cubicBezTo>
                      <a:cubicBezTo>
                        <a:pt x="113" y="510"/>
                        <a:pt x="111" y="517"/>
                        <a:pt x="114" y="523"/>
                      </a:cubicBezTo>
                      <a:cubicBezTo>
                        <a:pt x="116" y="530"/>
                        <a:pt x="121" y="534"/>
                        <a:pt x="127" y="537"/>
                      </a:cubicBezTo>
                      <a:lnTo>
                        <a:pt x="127" y="537"/>
                      </a:lnTo>
                      <a:cubicBezTo>
                        <a:pt x="138" y="543"/>
                        <a:pt x="151" y="539"/>
                        <a:pt x="161" y="533"/>
                      </a:cubicBezTo>
                      <a:cubicBezTo>
                        <a:pt x="170" y="526"/>
                        <a:pt x="179" y="516"/>
                        <a:pt x="187" y="504"/>
                      </a:cubicBezTo>
                      <a:cubicBezTo>
                        <a:pt x="192" y="498"/>
                        <a:pt x="195" y="488"/>
                        <a:pt x="200" y="481"/>
                      </a:cubicBezTo>
                      <a:cubicBezTo>
                        <a:pt x="214" y="475"/>
                        <a:pt x="224" y="468"/>
                        <a:pt x="239" y="463"/>
                      </a:cubicBezTo>
                      <a:cubicBezTo>
                        <a:pt x="261" y="455"/>
                        <a:pt x="280" y="452"/>
                        <a:pt x="300" y="448"/>
                      </a:cubicBezTo>
                      <a:cubicBezTo>
                        <a:pt x="316" y="459"/>
                        <a:pt x="334" y="468"/>
                        <a:pt x="353" y="468"/>
                      </a:cubicBezTo>
                      <a:cubicBezTo>
                        <a:pt x="364" y="468"/>
                        <a:pt x="372" y="467"/>
                        <a:pt x="380" y="463"/>
                      </a:cubicBezTo>
                      <a:cubicBezTo>
                        <a:pt x="388" y="458"/>
                        <a:pt x="393" y="448"/>
                        <a:pt x="393" y="440"/>
                      </a:cubicBezTo>
                      <a:cubicBezTo>
                        <a:pt x="393" y="434"/>
                        <a:pt x="390" y="427"/>
                        <a:pt x="386" y="422"/>
                      </a:cubicBezTo>
                      <a:cubicBezTo>
                        <a:pt x="381" y="418"/>
                        <a:pt x="376" y="415"/>
                        <a:pt x="370" y="414"/>
                      </a:cubicBezTo>
                      <a:cubicBezTo>
                        <a:pt x="359" y="410"/>
                        <a:pt x="346" y="411"/>
                        <a:pt x="332" y="412"/>
                      </a:cubicBezTo>
                      <a:cubicBezTo>
                        <a:pt x="324" y="413"/>
                        <a:pt x="313" y="417"/>
                        <a:pt x="305" y="419"/>
                      </a:cubicBezTo>
                      <a:cubicBezTo>
                        <a:pt x="303" y="418"/>
                        <a:pt x="302" y="417"/>
                        <a:pt x="301" y="416"/>
                      </a:cubicBezTo>
                      <a:cubicBezTo>
                        <a:pt x="283" y="401"/>
                        <a:pt x="267" y="379"/>
                        <a:pt x="254" y="357"/>
                      </a:cubicBezTo>
                      <a:cubicBezTo>
                        <a:pt x="254" y="356"/>
                        <a:pt x="254" y="355"/>
                        <a:pt x="253" y="353"/>
                      </a:cubicBezTo>
                      <a:cubicBezTo>
                        <a:pt x="256" y="342"/>
                        <a:pt x="262" y="328"/>
                        <a:pt x="263" y="318"/>
                      </a:cubicBezTo>
                      <a:cubicBezTo>
                        <a:pt x="265" y="304"/>
                        <a:pt x="265" y="292"/>
                        <a:pt x="262" y="281"/>
                      </a:cubicBezTo>
                      <a:cubicBezTo>
                        <a:pt x="260" y="276"/>
                        <a:pt x="258" y="271"/>
                        <a:pt x="253" y="267"/>
                      </a:cubicBezTo>
                      <a:cubicBezTo>
                        <a:pt x="249" y="262"/>
                        <a:pt x="242" y="260"/>
                        <a:pt x="236" y="260"/>
                      </a:cubicBezTo>
                      <a:close/>
                      <a:moveTo>
                        <a:pt x="234" y="287"/>
                      </a:moveTo>
                      <a:cubicBezTo>
                        <a:pt x="234" y="287"/>
                        <a:pt x="234" y="287"/>
                        <a:pt x="236" y="287"/>
                      </a:cubicBezTo>
                      <a:cubicBezTo>
                        <a:pt x="236" y="287"/>
                        <a:pt x="236" y="287"/>
                        <a:pt x="236" y="289"/>
                      </a:cubicBezTo>
                      <a:cubicBezTo>
                        <a:pt x="238" y="293"/>
                        <a:pt x="237" y="301"/>
                        <a:pt x="237" y="311"/>
                      </a:cubicBezTo>
                      <a:cubicBezTo>
                        <a:pt x="236" y="308"/>
                        <a:pt x="233" y="303"/>
                        <a:pt x="233" y="300"/>
                      </a:cubicBezTo>
                      <a:cubicBezTo>
                        <a:pt x="232" y="293"/>
                        <a:pt x="233" y="289"/>
                        <a:pt x="233" y="287"/>
                      </a:cubicBezTo>
                      <a:cubicBezTo>
                        <a:pt x="234" y="287"/>
                        <a:pt x="234" y="287"/>
                        <a:pt x="234" y="287"/>
                      </a:cubicBezTo>
                      <a:close/>
                      <a:moveTo>
                        <a:pt x="243" y="388"/>
                      </a:moveTo>
                      <a:cubicBezTo>
                        <a:pt x="252" y="402"/>
                        <a:pt x="262" y="415"/>
                        <a:pt x="274" y="427"/>
                      </a:cubicBezTo>
                      <a:cubicBezTo>
                        <a:pt x="259" y="431"/>
                        <a:pt x="246" y="432"/>
                        <a:pt x="230" y="438"/>
                      </a:cubicBezTo>
                      <a:cubicBezTo>
                        <a:pt x="226" y="439"/>
                        <a:pt x="224" y="441"/>
                        <a:pt x="220" y="442"/>
                      </a:cubicBezTo>
                      <a:cubicBezTo>
                        <a:pt x="225" y="432"/>
                        <a:pt x="231" y="425"/>
                        <a:pt x="235" y="414"/>
                      </a:cubicBezTo>
                      <a:cubicBezTo>
                        <a:pt x="239" y="405"/>
                        <a:pt x="240" y="397"/>
                        <a:pt x="243" y="388"/>
                      </a:cubicBezTo>
                      <a:close/>
                      <a:moveTo>
                        <a:pt x="355" y="439"/>
                      </a:moveTo>
                      <a:cubicBezTo>
                        <a:pt x="358" y="439"/>
                        <a:pt x="361" y="439"/>
                        <a:pt x="363" y="439"/>
                      </a:cubicBezTo>
                      <a:cubicBezTo>
                        <a:pt x="365" y="440"/>
                        <a:pt x="364" y="440"/>
                        <a:pt x="365" y="440"/>
                      </a:cubicBezTo>
                      <a:cubicBezTo>
                        <a:pt x="364" y="440"/>
                        <a:pt x="361" y="441"/>
                        <a:pt x="353" y="441"/>
                      </a:cubicBezTo>
                      <a:cubicBezTo>
                        <a:pt x="350" y="441"/>
                        <a:pt x="347" y="440"/>
                        <a:pt x="343" y="439"/>
                      </a:cubicBezTo>
                      <a:cubicBezTo>
                        <a:pt x="347" y="439"/>
                        <a:pt x="351" y="439"/>
                        <a:pt x="355" y="439"/>
                      </a:cubicBezTo>
                      <a:close/>
                      <a:moveTo>
                        <a:pt x="147" y="510"/>
                      </a:moveTo>
                      <a:cubicBezTo>
                        <a:pt x="146" y="510"/>
                        <a:pt x="146" y="511"/>
                        <a:pt x="146" y="511"/>
                      </a:cubicBezTo>
                      <a:cubicBezTo>
                        <a:pt x="145" y="511"/>
                        <a:pt x="145" y="511"/>
                        <a:pt x="145" y="511"/>
                      </a:cubicBezTo>
                      <a:cubicBezTo>
                        <a:pt x="146" y="511"/>
                        <a:pt x="146" y="510"/>
                        <a:pt x="147" y="51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140" name="Label"/>
              <p:cNvSpPr txBox="1"/>
              <p:nvPr/>
            </p:nvSpPr>
            <p:spPr>
              <a:xfrm>
                <a:off x="554606" y="4736976"/>
                <a:ext cx="316690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테스트 첨부파일</a:t>
                </a:r>
                <a:r>
                  <a:rPr lang="en-US" altLang="ko-KR" sz="900">
                    <a:solidFill>
                      <a:srgbClr val="5F5F5F"/>
                    </a:solidFill>
                    <a:latin typeface="Segoe UI" panose="020B0502040204020203" pitchFamily="34" charset="0"/>
                    <a:cs typeface="Segoe UI" panose="020B0502040204020203" pitchFamily="34" charset="0"/>
                  </a:rPr>
                  <a:t>.excel</a:t>
                </a:r>
                <a:endParaRPr lang="en-US" sz="900">
                  <a:solidFill>
                    <a:srgbClr val="5F5F5F"/>
                  </a:solidFill>
                  <a:latin typeface="Segoe UI" panose="020B0502040204020203" pitchFamily="34" charset="0"/>
                  <a:cs typeface="Segoe UI" panose="020B0502040204020203" pitchFamily="34" charset="0"/>
                </a:endParaRPr>
              </a:p>
            </p:txBody>
          </p:sp>
        </p:grpSp>
        <p:sp>
          <p:nvSpPr>
            <p:cNvPr id="138" name="File"/>
            <p:cNvSpPr>
              <a:spLocks noChangeAspect="1" noEditPoints="1"/>
            </p:cNvSpPr>
            <p:nvPr/>
          </p:nvSpPr>
          <p:spPr bwMode="auto">
            <a:xfrm>
              <a:off x="449819" y="4764877"/>
              <a:ext cx="115888" cy="161925"/>
            </a:xfrm>
            <a:custGeom>
              <a:avLst/>
              <a:gdLst>
                <a:gd name="T0" fmla="*/ 0 w 480"/>
                <a:gd name="T1" fmla="*/ 0 h 667"/>
                <a:gd name="T2" fmla="*/ 0 w 480"/>
                <a:gd name="T3" fmla="*/ 667 h 667"/>
                <a:gd name="T4" fmla="*/ 480 w 480"/>
                <a:gd name="T5" fmla="*/ 667 h 667"/>
                <a:gd name="T6" fmla="*/ 480 w 480"/>
                <a:gd name="T7" fmla="*/ 195 h 667"/>
                <a:gd name="T8" fmla="*/ 286 w 480"/>
                <a:gd name="T9" fmla="*/ 0 h 667"/>
                <a:gd name="T10" fmla="*/ 0 w 480"/>
                <a:gd name="T11" fmla="*/ 0 h 667"/>
                <a:gd name="T12" fmla="*/ 27 w 480"/>
                <a:gd name="T13" fmla="*/ 27 h 667"/>
                <a:gd name="T14" fmla="*/ 267 w 480"/>
                <a:gd name="T15" fmla="*/ 27 h 667"/>
                <a:gd name="T16" fmla="*/ 267 w 480"/>
                <a:gd name="T17" fmla="*/ 213 h 667"/>
                <a:gd name="T18" fmla="*/ 454 w 480"/>
                <a:gd name="T19" fmla="*/ 213 h 667"/>
                <a:gd name="T20" fmla="*/ 454 w 480"/>
                <a:gd name="T21" fmla="*/ 640 h 667"/>
                <a:gd name="T22" fmla="*/ 27 w 480"/>
                <a:gd name="T23" fmla="*/ 640 h 667"/>
                <a:gd name="T24" fmla="*/ 27 w 480"/>
                <a:gd name="T25" fmla="*/ 27 h 667"/>
                <a:gd name="T26" fmla="*/ 294 w 480"/>
                <a:gd name="T27" fmla="*/ 46 h 667"/>
                <a:gd name="T28" fmla="*/ 435 w 480"/>
                <a:gd name="T29" fmla="*/ 187 h 667"/>
                <a:gd name="T30" fmla="*/ 294 w 480"/>
                <a:gd name="T31" fmla="*/ 187 h 667"/>
                <a:gd name="T32" fmla="*/ 294 w 480"/>
                <a:gd name="T33" fmla="*/ 4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667">
                  <a:moveTo>
                    <a:pt x="0" y="0"/>
                  </a:moveTo>
                  <a:lnTo>
                    <a:pt x="0" y="667"/>
                  </a:lnTo>
                  <a:lnTo>
                    <a:pt x="480" y="667"/>
                  </a:lnTo>
                  <a:lnTo>
                    <a:pt x="480" y="195"/>
                  </a:lnTo>
                  <a:lnTo>
                    <a:pt x="286" y="0"/>
                  </a:lnTo>
                  <a:lnTo>
                    <a:pt x="0" y="0"/>
                  </a:lnTo>
                  <a:close/>
                  <a:moveTo>
                    <a:pt x="27" y="27"/>
                  </a:moveTo>
                  <a:lnTo>
                    <a:pt x="267" y="27"/>
                  </a:lnTo>
                  <a:lnTo>
                    <a:pt x="267" y="213"/>
                  </a:lnTo>
                  <a:lnTo>
                    <a:pt x="454" y="213"/>
                  </a:lnTo>
                  <a:lnTo>
                    <a:pt x="454" y="640"/>
                  </a:lnTo>
                  <a:lnTo>
                    <a:pt x="27" y="640"/>
                  </a:lnTo>
                  <a:lnTo>
                    <a:pt x="27" y="27"/>
                  </a:lnTo>
                  <a:close/>
                  <a:moveTo>
                    <a:pt x="294" y="46"/>
                  </a:moveTo>
                  <a:lnTo>
                    <a:pt x="435" y="187"/>
                  </a:lnTo>
                  <a:lnTo>
                    <a:pt x="294" y="187"/>
                  </a:lnTo>
                  <a:lnTo>
                    <a:pt x="294" y="4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143" name="Delete"/>
          <p:cNvSpPr>
            <a:spLocks noChangeAspect="1"/>
          </p:cNvSpPr>
          <p:nvPr/>
        </p:nvSpPr>
        <p:spPr bwMode="auto">
          <a:xfrm>
            <a:off x="4813262" y="2846033"/>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44" name="Delete"/>
          <p:cNvSpPr>
            <a:spLocks noChangeAspect="1"/>
          </p:cNvSpPr>
          <p:nvPr/>
        </p:nvSpPr>
        <p:spPr bwMode="auto">
          <a:xfrm>
            <a:off x="4880497" y="3074633"/>
            <a:ext cx="122238" cy="122237"/>
          </a:xfrm>
          <a:custGeom>
            <a:avLst/>
            <a:gdLst>
              <a:gd name="T0" fmla="*/ 3 w 77"/>
              <a:gd name="T1" fmla="*/ 0 h 77"/>
              <a:gd name="T2" fmla="*/ 0 w 77"/>
              <a:gd name="T3" fmla="*/ 3 h 77"/>
              <a:gd name="T4" fmla="*/ 36 w 77"/>
              <a:gd name="T5" fmla="*/ 38 h 77"/>
              <a:gd name="T6" fmla="*/ 0 w 77"/>
              <a:gd name="T7" fmla="*/ 74 h 77"/>
              <a:gd name="T8" fmla="*/ 3 w 77"/>
              <a:gd name="T9" fmla="*/ 77 h 77"/>
              <a:gd name="T10" fmla="*/ 39 w 77"/>
              <a:gd name="T11" fmla="*/ 41 h 77"/>
              <a:gd name="T12" fmla="*/ 74 w 77"/>
              <a:gd name="T13" fmla="*/ 77 h 77"/>
              <a:gd name="T14" fmla="*/ 77 w 77"/>
              <a:gd name="T15" fmla="*/ 74 h 77"/>
              <a:gd name="T16" fmla="*/ 42 w 77"/>
              <a:gd name="T17" fmla="*/ 38 h 77"/>
              <a:gd name="T18" fmla="*/ 77 w 77"/>
              <a:gd name="T19" fmla="*/ 3 h 77"/>
              <a:gd name="T20" fmla="*/ 74 w 77"/>
              <a:gd name="T21" fmla="*/ 0 h 77"/>
              <a:gd name="T22" fmla="*/ 39 w 77"/>
              <a:gd name="T23" fmla="*/ 35 h 77"/>
              <a:gd name="T24" fmla="*/ 3 w 7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7">
                <a:moveTo>
                  <a:pt x="3" y="0"/>
                </a:moveTo>
                <a:lnTo>
                  <a:pt x="0" y="3"/>
                </a:lnTo>
                <a:lnTo>
                  <a:pt x="36" y="38"/>
                </a:lnTo>
                <a:lnTo>
                  <a:pt x="0" y="74"/>
                </a:lnTo>
                <a:lnTo>
                  <a:pt x="3" y="77"/>
                </a:lnTo>
                <a:lnTo>
                  <a:pt x="39" y="41"/>
                </a:lnTo>
                <a:lnTo>
                  <a:pt x="74" y="77"/>
                </a:lnTo>
                <a:lnTo>
                  <a:pt x="77" y="74"/>
                </a:lnTo>
                <a:lnTo>
                  <a:pt x="42" y="38"/>
                </a:lnTo>
                <a:lnTo>
                  <a:pt x="77" y="3"/>
                </a:lnTo>
                <a:lnTo>
                  <a:pt x="74" y="0"/>
                </a:lnTo>
                <a:lnTo>
                  <a:pt x="39" y="35"/>
                </a:lnTo>
                <a:lnTo>
                  <a:pt x="3" y="0"/>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145" name="Label"/>
          <p:cNvSpPr txBox="1"/>
          <p:nvPr/>
        </p:nvSpPr>
        <p:spPr>
          <a:xfrm>
            <a:off x="2477236" y="2813583"/>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첨부파일</a:t>
            </a:r>
            <a:endParaRPr lang="en-US" sz="900">
              <a:solidFill>
                <a:srgbClr val="5F5F5F"/>
              </a:solidFill>
              <a:latin typeface="Segoe UI" panose="020B0502040204020203" pitchFamily="34" charset="0"/>
              <a:cs typeface="Segoe UI" panose="020B0502040204020203" pitchFamily="34" charset="0"/>
            </a:endParaRPr>
          </a:p>
        </p:txBody>
      </p:sp>
      <p:cxnSp>
        <p:nvCxnSpPr>
          <p:cNvPr id="4" name="꺾인 연결선 3"/>
          <p:cNvCxnSpPr>
            <a:stCxn id="97" idx="3"/>
            <a:endCxn id="69" idx="0"/>
          </p:cNvCxnSpPr>
          <p:nvPr/>
        </p:nvCxnSpPr>
        <p:spPr>
          <a:xfrm>
            <a:off x="6804329" y="1604025"/>
            <a:ext cx="3239843" cy="1965973"/>
          </a:xfrm>
          <a:prstGeom prst="bentConnector2">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146" name="Button 1"/>
          <p:cNvSpPr>
            <a:spLocks/>
          </p:cNvSpPr>
          <p:nvPr/>
        </p:nvSpPr>
        <p:spPr bwMode="auto">
          <a:xfrm>
            <a:off x="6544368" y="5371008"/>
            <a:ext cx="547958" cy="22278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보내기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2" name="Button 2"/>
          <p:cNvSpPr>
            <a:spLocks/>
          </p:cNvSpPr>
          <p:nvPr/>
        </p:nvSpPr>
        <p:spPr bwMode="auto">
          <a:xfrm>
            <a:off x="5953976" y="5371008"/>
            <a:ext cx="547958" cy="22278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취소</a:t>
            </a:r>
            <a:endParaRPr lang="en-US" sz="900">
              <a:solidFill>
                <a:srgbClr val="5F5F5F"/>
              </a:solidFill>
              <a:effectLst/>
              <a:latin typeface="Segoe UI" panose="020B0502040204020203" pitchFamily="34" charset="0"/>
              <a:cs typeface="Segoe UI" panose="020B0502040204020203" pitchFamily="34" charset="0"/>
            </a:endParaRPr>
          </a:p>
        </p:txBody>
      </p:sp>
      <p:sp>
        <p:nvSpPr>
          <p:cNvPr id="153" name="직사각형 152"/>
          <p:cNvSpPr/>
          <p:nvPr/>
        </p:nvSpPr>
        <p:spPr>
          <a:xfrm>
            <a:off x="10834044" y="1570215"/>
            <a:ext cx="1911685" cy="8884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텍스트에디터 사용</a:t>
            </a:r>
            <a:r>
              <a:rPr lang="en-US" altLang="ko-KR" sz="1600"/>
              <a:t>,</a:t>
            </a:r>
          </a:p>
          <a:p>
            <a:pPr algn="ctr"/>
            <a:r>
              <a:rPr lang="ko-KR" altLang="en-US" sz="1600"/>
              <a:t>첨부파일 사용</a:t>
            </a:r>
            <a:r>
              <a:rPr lang="en-US" altLang="ko-KR" sz="1600"/>
              <a:t>,</a:t>
            </a:r>
          </a:p>
          <a:p>
            <a:pPr algn="ctr"/>
            <a:r>
              <a:rPr lang="ko-KR" altLang="en-US" sz="1600" err="1"/>
              <a:t>덧글기능</a:t>
            </a:r>
            <a:r>
              <a:rPr lang="ko-KR" altLang="en-US" sz="1600"/>
              <a:t> 사용</a:t>
            </a:r>
          </a:p>
        </p:txBody>
      </p:sp>
      <p:sp>
        <p:nvSpPr>
          <p:cNvPr id="154" name="Label"/>
          <p:cNvSpPr txBox="1"/>
          <p:nvPr/>
        </p:nvSpPr>
        <p:spPr>
          <a:xfrm>
            <a:off x="3451825" y="1114776"/>
            <a:ext cx="1903021" cy="266227"/>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임의지정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err="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내게쓰기</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55" name="Text Box"/>
          <p:cNvSpPr/>
          <p:nvPr/>
        </p:nvSpPr>
        <p:spPr>
          <a:xfrm>
            <a:off x="3458250" y="1477209"/>
            <a:ext cx="2006554"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chemeClr val="bg1">
                    <a:lumMod val="85000"/>
                  </a:schemeClr>
                </a:solidFill>
                <a:latin typeface="Segoe UI" panose="020B0502040204020203" pitchFamily="34" charset="0"/>
                <a:cs typeface="Segoe UI" panose="020B0502040204020203" pitchFamily="34" charset="0"/>
              </a:rPr>
              <a:t>조직 또는 사용자 이름으로 검색</a:t>
            </a:r>
            <a:endParaRPr lang="en-US" sz="900">
              <a:solidFill>
                <a:schemeClr val="bg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2442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임직원 업무</a:t>
            </a:r>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22976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32" name="Progress Bar"/>
          <p:cNvGrpSpPr/>
          <p:nvPr/>
        </p:nvGrpSpPr>
        <p:grpSpPr>
          <a:xfrm>
            <a:off x="2632204" y="1943710"/>
            <a:ext cx="1778000" cy="38100"/>
            <a:chOff x="1744980" y="1722120"/>
            <a:chExt cx="1778000" cy="38100"/>
          </a:xfrm>
        </p:grpSpPr>
        <p:sp>
          <p:nvSpPr>
            <p:cNvPr id="33" name="Track"/>
            <p:cNvSpPr/>
            <p:nvPr/>
          </p:nvSpPr>
          <p:spPr>
            <a:xfrm>
              <a:off x="1744980" y="1722120"/>
              <a:ext cx="1778000" cy="38100"/>
            </a:xfrm>
            <a:prstGeom prst="rect">
              <a:avLst/>
            </a:prstGeom>
            <a:solidFill>
              <a:srgbClr val="CED7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4" name="Progress"/>
            <p:cNvSpPr/>
            <p:nvPr/>
          </p:nvSpPr>
          <p:spPr>
            <a:xfrm>
              <a:off x="1744980" y="1722120"/>
              <a:ext cx="762000" cy="38100"/>
            </a:xfrm>
            <a:prstGeom prst="rect">
              <a:avLst/>
            </a:prstGeom>
            <a:solidFill>
              <a:srgbClr val="0096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6" name="Progress"/>
            <p:cNvSpPr/>
            <p:nvPr/>
          </p:nvSpPr>
          <p:spPr>
            <a:xfrm>
              <a:off x="3028056" y="1722120"/>
              <a:ext cx="24649" cy="3810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grpSp>
        <p:nvGrpSpPr>
          <p:cNvPr id="239" name="Stacked Column Chart" descr="&lt;SmartSettings&gt;&lt;SmartResize enabled=&quot;True&quot; minWidth=&quot;25&quot; minHeight=&quot;25&quot; /&gt;&lt;/SmartSettings&gt;"/>
          <p:cNvGrpSpPr/>
          <p:nvPr>
            <p:custDataLst>
              <p:tags r:id="rId1"/>
            </p:custDataLst>
          </p:nvPr>
        </p:nvGrpSpPr>
        <p:grpSpPr>
          <a:xfrm>
            <a:off x="2535983" y="2635440"/>
            <a:ext cx="3390743" cy="1824553"/>
            <a:chOff x="1181735" y="1210826"/>
            <a:chExt cx="3390743" cy="1824553"/>
          </a:xfrm>
        </p:grpSpPr>
        <p:sp>
          <p:nvSpPr>
            <p:cNvPr id="240" name="Tile Background"/>
            <p:cNvSpPr>
              <a:spLocks noChangeAspect="1" noChangeArrowheads="1"/>
            </p:cNvSpPr>
            <p:nvPr/>
          </p:nvSpPr>
          <p:spPr bwMode="auto">
            <a:xfrm>
              <a:off x="1181735" y="1210826"/>
              <a:ext cx="3390743" cy="1824553"/>
            </a:xfrm>
            <a:prstGeom prst="rect">
              <a:avLst/>
            </a:prstGeom>
            <a:solidFill>
              <a:srgbClr val="FFFFFF"/>
            </a:solidFill>
            <a:ln w="0">
              <a:noFill/>
              <a:prstDash val="solid"/>
              <a:miter lim="800000"/>
              <a:headEnd/>
              <a:tailEnd/>
            </a:ln>
            <a:effectLst>
              <a:outerShdw blurRad="63500" algn="ctr" rotWithShape="0">
                <a:srgbClr val="808080">
                  <a:alpha val="50000"/>
                </a:srgbClr>
              </a:outerShdw>
            </a:effectLst>
          </p:spPr>
          <p:txBody>
            <a:bodyPr vert="horz" wrap="square" lIns="54864" tIns="36576" rIns="54864" bIns="365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600">
                <a:solidFill>
                  <a:srgbClr val="333333"/>
                </a:solidFill>
                <a:latin typeface="Segoe UI" panose="020B0502040204020203" pitchFamily="34" charset="0"/>
                <a:cs typeface="Segoe UI" panose="020B0502040204020203" pitchFamily="34" charset="0"/>
              </a:endParaRPr>
            </a:p>
          </p:txBody>
        </p:sp>
        <p:grpSp>
          <p:nvGrpSpPr>
            <p:cNvPr id="243" name="Lines"/>
            <p:cNvGrpSpPr/>
            <p:nvPr/>
          </p:nvGrpSpPr>
          <p:grpSpPr>
            <a:xfrm>
              <a:off x="1434359" y="1562773"/>
              <a:ext cx="3089157" cy="1293813"/>
              <a:chOff x="1434359" y="1562773"/>
              <a:chExt cx="3089157" cy="1293813"/>
            </a:xfrm>
          </p:grpSpPr>
          <p:sp>
            <p:nvSpPr>
              <p:cNvPr id="325" name="Line"/>
              <p:cNvSpPr>
                <a:spLocks noChangeShapeType="1"/>
              </p:cNvSpPr>
              <p:nvPr/>
            </p:nvSpPr>
            <p:spPr bwMode="auto">
              <a:xfrm>
                <a:off x="1438103" y="2856586"/>
                <a:ext cx="3081668" cy="0"/>
              </a:xfrm>
              <a:prstGeom prst="line">
                <a:avLst/>
              </a:prstGeom>
              <a:noFill/>
              <a:ln w="11113" cap="sq">
                <a:solidFill>
                  <a:srgbClr val="C8C8C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Line"/>
              <p:cNvSpPr>
                <a:spLocks noChangeShapeType="1"/>
              </p:cNvSpPr>
              <p:nvPr/>
            </p:nvSpPr>
            <p:spPr bwMode="auto">
              <a:xfrm>
                <a:off x="1434359" y="221047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Line"/>
              <p:cNvSpPr>
                <a:spLocks noChangeShapeType="1"/>
              </p:cNvSpPr>
              <p:nvPr/>
            </p:nvSpPr>
            <p:spPr bwMode="auto">
              <a:xfrm>
                <a:off x="1434359" y="188662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Line"/>
              <p:cNvSpPr>
                <a:spLocks noChangeShapeType="1"/>
              </p:cNvSpPr>
              <p:nvPr/>
            </p:nvSpPr>
            <p:spPr bwMode="auto">
              <a:xfrm>
                <a:off x="1434359" y="156277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Line"/>
              <p:cNvSpPr>
                <a:spLocks noChangeShapeType="1"/>
              </p:cNvSpPr>
              <p:nvPr/>
            </p:nvSpPr>
            <p:spPr bwMode="auto">
              <a:xfrm>
                <a:off x="1434359" y="2534323"/>
                <a:ext cx="3089157" cy="0"/>
              </a:xfrm>
              <a:prstGeom prst="line">
                <a:avLst/>
              </a:prstGeom>
              <a:noFill/>
              <a:ln w="6350" cap="sq">
                <a:solidFill>
                  <a:srgbClr val="DCD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44" name="X Axis Labels"/>
            <p:cNvGrpSpPr/>
            <p:nvPr/>
          </p:nvGrpSpPr>
          <p:grpSpPr>
            <a:xfrm>
              <a:off x="1469288" y="2902623"/>
              <a:ext cx="2809532" cy="76944"/>
              <a:chOff x="1469288" y="2902623"/>
              <a:chExt cx="2809532" cy="76944"/>
            </a:xfrm>
          </p:grpSpPr>
          <p:sp>
            <p:nvSpPr>
              <p:cNvPr id="313" name="Label"/>
              <p:cNvSpPr>
                <a:spLocks noChangeArrowheads="1"/>
              </p:cNvSpPr>
              <p:nvPr/>
            </p:nvSpPr>
            <p:spPr bwMode="auto">
              <a:xfrm>
                <a:off x="1876009" y="2902623"/>
                <a:ext cx="25006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06-12</a:t>
                </a:r>
                <a:r>
                  <a:rPr lang="ko-KR" altLang="en-US" sz="500">
                    <a:solidFill>
                      <a:srgbClr val="777777"/>
                    </a:solidFill>
                    <a:latin typeface="Segoe UI" panose="020B0502040204020203" pitchFamily="34" charset="0"/>
                  </a:rPr>
                  <a:t>월</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5" name="Label"/>
              <p:cNvSpPr>
                <a:spLocks noChangeArrowheads="1"/>
              </p:cNvSpPr>
              <p:nvPr/>
            </p:nvSpPr>
            <p:spPr bwMode="auto">
              <a:xfrm>
                <a:off x="2295016" y="2902623"/>
                <a:ext cx="2693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06-13(</a:t>
                </a:r>
                <a:r>
                  <a:rPr lang="ko-KR" altLang="en-US" sz="500">
                    <a:solidFill>
                      <a:srgbClr val="777777"/>
                    </a:solidFill>
                    <a:latin typeface="Segoe UI" panose="020B0502040204020203" pitchFamily="34" charset="0"/>
                  </a:rPr>
                  <a:t>화</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7" name="Label"/>
              <p:cNvSpPr>
                <a:spLocks noChangeArrowheads="1"/>
              </p:cNvSpPr>
              <p:nvPr/>
            </p:nvSpPr>
            <p:spPr bwMode="auto">
              <a:xfrm>
                <a:off x="2723640"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06-14(</a:t>
                </a:r>
                <a:r>
                  <a:rPr lang="ko-KR" altLang="en-US" sz="500">
                    <a:solidFill>
                      <a:srgbClr val="777777"/>
                    </a:solidFill>
                    <a:latin typeface="Segoe UI" panose="020B0502040204020203" pitchFamily="34" charset="0"/>
                  </a:rPr>
                  <a:t>수</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19" name="Label"/>
              <p:cNvSpPr>
                <a:spLocks noChangeArrowheads="1"/>
              </p:cNvSpPr>
              <p:nvPr/>
            </p:nvSpPr>
            <p:spPr bwMode="auto">
              <a:xfrm>
                <a:off x="3152265"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06-15(</a:t>
                </a:r>
                <a:r>
                  <a:rPr lang="ko-KR" altLang="en-US" sz="500">
                    <a:solidFill>
                      <a:srgbClr val="777777"/>
                    </a:solidFill>
                    <a:latin typeface="Segoe UI" panose="020B0502040204020203" pitchFamily="34" charset="0"/>
                  </a:rPr>
                  <a:t>목</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21" name="Label"/>
              <p:cNvSpPr>
                <a:spLocks noChangeArrowheads="1"/>
              </p:cNvSpPr>
              <p:nvPr/>
            </p:nvSpPr>
            <p:spPr bwMode="auto">
              <a:xfrm>
                <a:off x="3580891"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500">
                    <a:solidFill>
                      <a:srgbClr val="777777"/>
                    </a:solidFill>
                    <a:latin typeface="Segoe UI" panose="020B0502040204020203" pitchFamily="34" charset="0"/>
                  </a:rPr>
                  <a:t>06-16(</a:t>
                </a:r>
                <a:r>
                  <a:rPr lang="ko-KR" altLang="en-US" sz="500">
                    <a:solidFill>
                      <a:srgbClr val="777777"/>
                    </a:solidFill>
                    <a:latin typeface="Segoe UI" panose="020B0502040204020203" pitchFamily="34" charset="0"/>
                  </a:rPr>
                  <a:t>금</a:t>
                </a:r>
                <a:r>
                  <a:rPr lang="en-US" altLang="ko-KR" sz="500">
                    <a:solidFill>
                      <a:srgbClr val="777777"/>
                    </a:solidFill>
                    <a:latin typeface="Segoe UI" panose="020B0502040204020203" pitchFamily="34" charset="0"/>
                  </a:rPr>
                  <a:t>)</a:t>
                </a:r>
                <a:endParaRPr kumimoji="0" lang="en-US" altLang="en-US" sz="500" b="0" i="0" u="none" strike="noStrike" cap="none" normalizeH="0" baseline="0">
                  <a:ln>
                    <a:noFill/>
                  </a:ln>
                  <a:solidFill>
                    <a:srgbClr val="777777"/>
                  </a:solidFill>
                  <a:effectLst/>
                </a:endParaRPr>
              </a:p>
            </p:txBody>
          </p:sp>
          <p:sp>
            <p:nvSpPr>
              <p:cNvPr id="323" name="Label"/>
              <p:cNvSpPr>
                <a:spLocks noChangeArrowheads="1"/>
              </p:cNvSpPr>
              <p:nvPr/>
            </p:nvSpPr>
            <p:spPr bwMode="auto">
              <a:xfrm>
                <a:off x="4009516" y="2902623"/>
                <a:ext cx="26930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06-17(</a:t>
                </a:r>
                <a:r>
                  <a:rPr lang="ko-KR" altLang="en-US" sz="500">
                    <a:solidFill>
                      <a:srgbClr val="777777"/>
                    </a:solidFill>
                    <a:latin typeface="Segoe UI" panose="020B0502040204020203" pitchFamily="34" charset="0"/>
                  </a:rPr>
                  <a:t>토</a:t>
                </a:r>
                <a:r>
                  <a:rPr lang="en-US" altLang="ko-KR" sz="500">
                    <a:solidFill>
                      <a:srgbClr val="777777"/>
                    </a:solidFill>
                    <a:latin typeface="Segoe UI" panose="020B0502040204020203" pitchFamily="34" charset="0"/>
                  </a:rPr>
                  <a:t>)</a:t>
                </a:r>
                <a:endParaRPr lang="en-US" altLang="en-US" sz="500">
                  <a:solidFill>
                    <a:srgbClr val="777777"/>
                  </a:solidFill>
                </a:endParaRPr>
              </a:p>
            </p:txBody>
          </p:sp>
          <p:sp>
            <p:nvSpPr>
              <p:cNvPr id="324" name="Label"/>
              <p:cNvSpPr>
                <a:spLocks noChangeArrowheads="1"/>
              </p:cNvSpPr>
              <p:nvPr/>
            </p:nvSpPr>
            <p:spPr bwMode="auto">
              <a:xfrm>
                <a:off x="1469288" y="2902623"/>
                <a:ext cx="2693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en-US" sz="500">
                    <a:solidFill>
                      <a:srgbClr val="777777"/>
                    </a:solidFill>
                    <a:latin typeface="Segoe UI" panose="020B0502040204020203" pitchFamily="34" charset="0"/>
                  </a:rPr>
                  <a:t>06-11(</a:t>
                </a:r>
                <a:r>
                  <a:rPr lang="ko-KR" altLang="en-US" sz="500">
                    <a:solidFill>
                      <a:srgbClr val="777777"/>
                    </a:solidFill>
                    <a:latin typeface="Segoe UI" panose="020B0502040204020203" pitchFamily="34" charset="0"/>
                  </a:rPr>
                  <a:t>일</a:t>
                </a:r>
                <a:r>
                  <a:rPr lang="en-US" altLang="ko-KR" sz="500">
                    <a:solidFill>
                      <a:srgbClr val="777777"/>
                    </a:solidFill>
                    <a:latin typeface="Segoe UI" panose="020B0502040204020203" pitchFamily="34" charset="0"/>
                  </a:rPr>
                  <a:t>)</a:t>
                </a:r>
                <a:endParaRPr lang="en-US" altLang="en-US" sz="500">
                  <a:solidFill>
                    <a:srgbClr val="777777"/>
                  </a:solidFill>
                </a:endParaRPr>
              </a:p>
            </p:txBody>
          </p:sp>
        </p:grpSp>
        <p:grpSp>
          <p:nvGrpSpPr>
            <p:cNvPr id="245" name="Y Axis Labels"/>
            <p:cNvGrpSpPr/>
            <p:nvPr/>
          </p:nvGrpSpPr>
          <p:grpSpPr>
            <a:xfrm>
              <a:off x="1259348" y="1524673"/>
              <a:ext cx="70532" cy="1370757"/>
              <a:chOff x="1259348" y="1524673"/>
              <a:chExt cx="70532" cy="1370757"/>
            </a:xfrm>
          </p:grpSpPr>
          <p:sp>
            <p:nvSpPr>
              <p:cNvPr id="308" name="Label"/>
              <p:cNvSpPr>
                <a:spLocks noChangeArrowheads="1"/>
              </p:cNvSpPr>
              <p:nvPr/>
            </p:nvSpPr>
            <p:spPr bwMode="auto">
              <a:xfrm>
                <a:off x="1259348" y="152467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16</a:t>
                </a:r>
                <a:endParaRPr kumimoji="0" lang="en-US" altLang="en-US" sz="500" b="0" i="0" u="none" strike="noStrike" cap="none" normalizeH="0" baseline="0">
                  <a:ln>
                    <a:noFill/>
                  </a:ln>
                  <a:solidFill>
                    <a:srgbClr val="777777"/>
                  </a:solidFill>
                  <a:effectLst/>
                </a:endParaRPr>
              </a:p>
            </p:txBody>
          </p:sp>
          <p:sp>
            <p:nvSpPr>
              <p:cNvPr id="309" name="Label"/>
              <p:cNvSpPr>
                <a:spLocks noChangeArrowheads="1"/>
              </p:cNvSpPr>
              <p:nvPr/>
            </p:nvSpPr>
            <p:spPr bwMode="auto">
              <a:xfrm>
                <a:off x="1259348" y="184534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12</a:t>
                </a:r>
                <a:endParaRPr kumimoji="0" lang="en-US" altLang="en-US" sz="500" b="0" i="0" u="none" strike="noStrike" cap="none" normalizeH="0" baseline="0">
                  <a:ln>
                    <a:noFill/>
                  </a:ln>
                  <a:solidFill>
                    <a:srgbClr val="777777"/>
                  </a:solidFill>
                  <a:effectLst/>
                </a:endParaRPr>
              </a:p>
            </p:txBody>
          </p:sp>
          <p:sp>
            <p:nvSpPr>
              <p:cNvPr id="310" name="Label"/>
              <p:cNvSpPr>
                <a:spLocks noChangeArrowheads="1"/>
              </p:cNvSpPr>
              <p:nvPr/>
            </p:nvSpPr>
            <p:spPr bwMode="auto">
              <a:xfrm>
                <a:off x="1294614" y="217396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8</a:t>
                </a:r>
                <a:endParaRPr kumimoji="0" lang="en-US" altLang="en-US" sz="500" b="0" i="0" u="none" strike="noStrike" cap="none" normalizeH="0" baseline="0">
                  <a:ln>
                    <a:noFill/>
                  </a:ln>
                  <a:solidFill>
                    <a:srgbClr val="777777"/>
                  </a:solidFill>
                  <a:effectLst/>
                </a:endParaRPr>
              </a:p>
            </p:txBody>
          </p:sp>
          <p:sp>
            <p:nvSpPr>
              <p:cNvPr id="311" name="Label"/>
              <p:cNvSpPr>
                <a:spLocks noChangeArrowheads="1"/>
              </p:cNvSpPr>
              <p:nvPr/>
            </p:nvSpPr>
            <p:spPr bwMode="auto">
              <a:xfrm>
                <a:off x="1294614" y="2497811"/>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777777"/>
                    </a:solidFill>
                    <a:effectLst/>
                    <a:latin typeface="Segoe UI" panose="020B0502040204020203" pitchFamily="34" charset="0"/>
                  </a:rPr>
                  <a:t>4</a:t>
                </a:r>
                <a:endParaRPr kumimoji="0" lang="en-US" altLang="en-US" sz="500" b="0" i="0" u="none" strike="noStrike" cap="none" normalizeH="0" baseline="0">
                  <a:ln>
                    <a:noFill/>
                  </a:ln>
                  <a:solidFill>
                    <a:srgbClr val="777777"/>
                  </a:solidFill>
                  <a:effectLst/>
                </a:endParaRPr>
              </a:p>
            </p:txBody>
          </p:sp>
          <p:sp>
            <p:nvSpPr>
              <p:cNvPr id="312" name="Label"/>
              <p:cNvSpPr>
                <a:spLocks noChangeArrowheads="1"/>
              </p:cNvSpPr>
              <p:nvPr/>
            </p:nvSpPr>
            <p:spPr bwMode="auto">
              <a:xfrm>
                <a:off x="1294614" y="2818486"/>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500">
                    <a:solidFill>
                      <a:srgbClr val="777777"/>
                    </a:solidFill>
                    <a:latin typeface="Segoe UI" panose="020B0502040204020203" pitchFamily="34" charset="0"/>
                  </a:rPr>
                  <a:t>0</a:t>
                </a:r>
                <a:endParaRPr kumimoji="0" lang="en-US" altLang="en-US" sz="500" b="0" i="0" u="none" strike="noStrike" cap="none" normalizeH="0" baseline="0">
                  <a:ln>
                    <a:noFill/>
                  </a:ln>
                  <a:solidFill>
                    <a:srgbClr val="777777"/>
                  </a:solidFill>
                  <a:effectLst/>
                </a:endParaRPr>
              </a:p>
            </p:txBody>
          </p:sp>
        </p:grpSp>
        <p:grpSp>
          <p:nvGrpSpPr>
            <p:cNvPr id="246" name="Series 1 Data"/>
            <p:cNvGrpSpPr/>
            <p:nvPr/>
          </p:nvGrpSpPr>
          <p:grpSpPr>
            <a:xfrm>
              <a:off x="1920081" y="2208886"/>
              <a:ext cx="1862138" cy="647701"/>
              <a:chOff x="1920081" y="2208886"/>
              <a:chExt cx="1862138" cy="647701"/>
            </a:xfrm>
          </p:grpSpPr>
          <p:sp>
            <p:nvSpPr>
              <p:cNvPr id="297" name="Column"/>
              <p:cNvSpPr>
                <a:spLocks noChangeArrowheads="1"/>
              </p:cNvSpPr>
              <p:nvPr/>
            </p:nvSpPr>
            <p:spPr bwMode="auto">
              <a:xfrm>
                <a:off x="1920081" y="2208886"/>
                <a:ext cx="161925"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Column"/>
              <p:cNvSpPr>
                <a:spLocks noChangeArrowheads="1"/>
              </p:cNvSpPr>
              <p:nvPr/>
            </p:nvSpPr>
            <p:spPr bwMode="auto">
              <a:xfrm>
                <a:off x="2770981" y="2208886"/>
                <a:ext cx="160337"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Column"/>
              <p:cNvSpPr>
                <a:spLocks noChangeArrowheads="1"/>
              </p:cNvSpPr>
              <p:nvPr/>
            </p:nvSpPr>
            <p:spPr bwMode="auto">
              <a:xfrm>
                <a:off x="3196431" y="2208887"/>
                <a:ext cx="160337" cy="647700"/>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Column"/>
              <p:cNvSpPr>
                <a:spLocks noChangeArrowheads="1"/>
              </p:cNvSpPr>
              <p:nvPr/>
            </p:nvSpPr>
            <p:spPr bwMode="auto">
              <a:xfrm>
                <a:off x="3620294" y="2208886"/>
                <a:ext cx="161925" cy="647699"/>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Column"/>
              <p:cNvSpPr>
                <a:spLocks noChangeArrowheads="1"/>
              </p:cNvSpPr>
              <p:nvPr/>
            </p:nvSpPr>
            <p:spPr bwMode="auto">
              <a:xfrm>
                <a:off x="2345531" y="2220249"/>
                <a:ext cx="160337" cy="636336"/>
              </a:xfrm>
              <a:prstGeom prst="rect">
                <a:avLst/>
              </a:prstGeom>
              <a:solidFill>
                <a:srgbClr val="5DA1E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5" name="Column"/>
            <p:cNvSpPr>
              <a:spLocks noChangeArrowheads="1"/>
            </p:cNvSpPr>
            <p:nvPr/>
          </p:nvSpPr>
          <p:spPr bwMode="auto">
            <a:xfrm>
              <a:off x="4045744" y="2532735"/>
              <a:ext cx="160337" cy="323601"/>
            </a:xfrm>
            <a:prstGeom prst="rect">
              <a:avLst/>
            </a:prstGeom>
            <a:solidFill>
              <a:srgbClr val="2B4055"/>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Column"/>
            <p:cNvSpPr>
              <a:spLocks noChangeArrowheads="1"/>
            </p:cNvSpPr>
            <p:nvPr/>
          </p:nvSpPr>
          <p:spPr bwMode="auto">
            <a:xfrm>
              <a:off x="2345531" y="1989812"/>
              <a:ext cx="160337" cy="230437"/>
            </a:xfrm>
            <a:prstGeom prst="rect">
              <a:avLst/>
            </a:prstGeom>
            <a:solidFill>
              <a:srgbClr val="BB578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50" name="Series"/>
            <p:cNvGrpSpPr/>
            <p:nvPr/>
          </p:nvGrpSpPr>
          <p:grpSpPr>
            <a:xfrm>
              <a:off x="1696244" y="1364193"/>
              <a:ext cx="1686106" cy="78674"/>
              <a:chOff x="1696244" y="1364193"/>
              <a:chExt cx="1686106" cy="78674"/>
            </a:xfrm>
          </p:grpSpPr>
          <p:sp>
            <p:nvSpPr>
              <p:cNvPr id="251" name="Series"/>
              <p:cNvSpPr>
                <a:spLocks noChangeArrowheads="1"/>
              </p:cNvSpPr>
              <p:nvPr/>
            </p:nvSpPr>
            <p:spPr bwMode="auto">
              <a:xfrm>
                <a:off x="1696244" y="1365923"/>
                <a:ext cx="1667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333333"/>
                    </a:solidFill>
                    <a:effectLst/>
                    <a:latin typeface="Segoe UI" panose="020B0502040204020203" pitchFamily="34" charset="0"/>
                  </a:rPr>
                  <a:t>Series</a:t>
                </a:r>
                <a:endParaRPr kumimoji="0" lang="en-US" altLang="en-US" sz="500" b="0" i="0" u="none" strike="noStrike" cap="none" normalizeH="0" baseline="0">
                  <a:ln>
                    <a:noFill/>
                  </a:ln>
                  <a:solidFill>
                    <a:srgbClr val="333333"/>
                  </a:solidFill>
                  <a:effectLst/>
                </a:endParaRPr>
              </a:p>
            </p:txBody>
          </p:sp>
          <p:sp>
            <p:nvSpPr>
              <p:cNvPr id="252" name="Series Label"/>
              <p:cNvSpPr>
                <a:spLocks noChangeArrowheads="1"/>
              </p:cNvSpPr>
              <p:nvPr/>
            </p:nvSpPr>
            <p:spPr bwMode="auto">
              <a:xfrm>
                <a:off x="2067718" y="136592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인정근무</a:t>
                </a:r>
                <a:endParaRPr kumimoji="0" lang="en-US" altLang="en-US" sz="1800" b="0" i="0" u="none" strike="noStrike" cap="none" normalizeH="0" baseline="0">
                  <a:ln>
                    <a:noFill/>
                  </a:ln>
                  <a:solidFill>
                    <a:srgbClr val="777777"/>
                  </a:solidFill>
                  <a:effectLst/>
                </a:endParaRPr>
              </a:p>
            </p:txBody>
          </p:sp>
          <p:sp>
            <p:nvSpPr>
              <p:cNvPr id="253" name="Series Color"/>
              <p:cNvSpPr>
                <a:spLocks noChangeArrowheads="1"/>
              </p:cNvSpPr>
              <p:nvPr/>
            </p:nvSpPr>
            <p:spPr bwMode="auto">
              <a:xfrm>
                <a:off x="1996281" y="1376614"/>
                <a:ext cx="55562" cy="55562"/>
              </a:xfrm>
              <a:prstGeom prst="ellipse">
                <a:avLst/>
              </a:prstGeom>
              <a:solidFill>
                <a:srgbClr val="5DA1E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Series Label"/>
              <p:cNvSpPr>
                <a:spLocks noChangeArrowheads="1"/>
              </p:cNvSpPr>
              <p:nvPr/>
            </p:nvSpPr>
            <p:spPr bwMode="auto">
              <a:xfrm>
                <a:off x="3125870" y="136592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휴일근무</a:t>
                </a:r>
                <a:endParaRPr kumimoji="0" lang="en-US" altLang="en-US" sz="1800" b="0" i="0" u="none" strike="noStrike" cap="none" normalizeH="0" baseline="0">
                  <a:ln>
                    <a:noFill/>
                  </a:ln>
                  <a:solidFill>
                    <a:srgbClr val="777777"/>
                  </a:solidFill>
                  <a:effectLst/>
                </a:endParaRPr>
              </a:p>
            </p:txBody>
          </p:sp>
          <p:sp>
            <p:nvSpPr>
              <p:cNvPr id="255" name="Series Color"/>
              <p:cNvSpPr>
                <a:spLocks noChangeArrowheads="1"/>
              </p:cNvSpPr>
              <p:nvPr/>
            </p:nvSpPr>
            <p:spPr bwMode="auto">
              <a:xfrm>
                <a:off x="3054434" y="1376614"/>
                <a:ext cx="55562" cy="55562"/>
              </a:xfrm>
              <a:prstGeom prst="ellipse">
                <a:avLst/>
              </a:prstGeom>
              <a:solidFill>
                <a:srgbClr val="2B405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Series Label"/>
              <p:cNvSpPr>
                <a:spLocks noChangeArrowheads="1"/>
              </p:cNvSpPr>
              <p:nvPr/>
            </p:nvSpPr>
            <p:spPr bwMode="auto">
              <a:xfrm>
                <a:off x="2596794" y="1364193"/>
                <a:ext cx="2564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500" b="0" i="0" u="none" strike="noStrike" cap="none" normalizeH="0" baseline="0">
                    <a:ln>
                      <a:noFill/>
                    </a:ln>
                    <a:solidFill>
                      <a:srgbClr val="777777"/>
                    </a:solidFill>
                    <a:effectLst/>
                    <a:latin typeface="Segoe UI" panose="020B0502040204020203" pitchFamily="34" charset="0"/>
                  </a:rPr>
                  <a:t>연장근무</a:t>
                </a:r>
                <a:endParaRPr kumimoji="0" lang="en-US" altLang="en-US" sz="1800" b="0" i="0" u="none" strike="noStrike" cap="none" normalizeH="0" baseline="0">
                  <a:ln>
                    <a:noFill/>
                  </a:ln>
                  <a:solidFill>
                    <a:srgbClr val="777777"/>
                  </a:solidFill>
                  <a:effectLst/>
                </a:endParaRPr>
              </a:p>
            </p:txBody>
          </p:sp>
          <p:sp>
            <p:nvSpPr>
              <p:cNvPr id="259" name="Series Color"/>
              <p:cNvSpPr>
                <a:spLocks noChangeArrowheads="1"/>
              </p:cNvSpPr>
              <p:nvPr/>
            </p:nvSpPr>
            <p:spPr bwMode="auto">
              <a:xfrm>
                <a:off x="2525358" y="1374884"/>
                <a:ext cx="55562" cy="55562"/>
              </a:xfrm>
              <a:prstGeom prst="ellipse">
                <a:avLst/>
              </a:prstGeom>
              <a:solidFill>
                <a:srgbClr val="BB578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32" name="Header"/>
          <p:cNvSpPr txBox="1"/>
          <p:nvPr/>
        </p:nvSpPr>
        <p:spPr>
          <a:xfrm>
            <a:off x="2441766" y="1263821"/>
            <a:ext cx="651076"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통계</a:t>
            </a:r>
            <a:endParaRPr lang="en-US" sz="1200">
              <a:solidFill>
                <a:srgbClr val="5F5F5F"/>
              </a:solidFill>
              <a:latin typeface="Segoe UI" panose="020B0502040204020203" pitchFamily="34" charset="0"/>
              <a:cs typeface="Segoe UI" panose="020B0502040204020203" pitchFamily="34" charset="0"/>
            </a:endParaRPr>
          </a:p>
        </p:txBody>
      </p:sp>
      <p:grpSp>
        <p:nvGrpSpPr>
          <p:cNvPr id="29" name="그룹 28"/>
          <p:cNvGrpSpPr/>
          <p:nvPr/>
        </p:nvGrpSpPr>
        <p:grpSpPr>
          <a:xfrm>
            <a:off x="2632204" y="2312010"/>
            <a:ext cx="1778000" cy="38100"/>
            <a:chOff x="2632204" y="2312010"/>
            <a:chExt cx="1778000" cy="38100"/>
          </a:xfrm>
        </p:grpSpPr>
        <p:grpSp>
          <p:nvGrpSpPr>
            <p:cNvPr id="333" name="Progress Bar"/>
            <p:cNvGrpSpPr/>
            <p:nvPr/>
          </p:nvGrpSpPr>
          <p:grpSpPr>
            <a:xfrm>
              <a:off x="2632204" y="2312010"/>
              <a:ext cx="1778000" cy="38100"/>
              <a:chOff x="1744980" y="1722120"/>
              <a:chExt cx="1778000" cy="38100"/>
            </a:xfrm>
          </p:grpSpPr>
          <p:sp>
            <p:nvSpPr>
              <p:cNvPr id="334" name="Track"/>
              <p:cNvSpPr/>
              <p:nvPr/>
            </p:nvSpPr>
            <p:spPr>
              <a:xfrm>
                <a:off x="1744980" y="1722120"/>
                <a:ext cx="1778000" cy="38100"/>
              </a:xfrm>
              <a:prstGeom prst="rect">
                <a:avLst/>
              </a:prstGeom>
              <a:solidFill>
                <a:srgbClr val="CED7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sp>
            <p:nvSpPr>
              <p:cNvPr id="335" name="Progress"/>
              <p:cNvSpPr/>
              <p:nvPr/>
            </p:nvSpPr>
            <p:spPr>
              <a:xfrm>
                <a:off x="1744980" y="1722120"/>
                <a:ext cx="355478" cy="38100"/>
              </a:xfrm>
              <a:prstGeom prst="rect">
                <a:avLst/>
              </a:prstGeom>
              <a:solidFill>
                <a:srgbClr val="0096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sp>
          <p:nvSpPr>
            <p:cNvPr id="337" name="Progress"/>
            <p:cNvSpPr/>
            <p:nvPr/>
          </p:nvSpPr>
          <p:spPr>
            <a:xfrm>
              <a:off x="3916468" y="2312010"/>
              <a:ext cx="24649" cy="3810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chemeClr val="tx1"/>
                </a:solidFill>
                <a:latin typeface="Segoe UI" panose="020B0502040204020203" pitchFamily="34" charset="0"/>
                <a:cs typeface="Segoe UI" panose="020B0502040204020203" pitchFamily="34" charset="0"/>
              </a:endParaRPr>
            </a:p>
          </p:txBody>
        </p:sp>
      </p:grpSp>
      <p:sp>
        <p:nvSpPr>
          <p:cNvPr id="75"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76"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7" name="Header"/>
          <p:cNvSpPr txBox="1"/>
          <p:nvPr/>
        </p:nvSpPr>
        <p:spPr>
          <a:xfrm>
            <a:off x="268218" y="3432664"/>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78" name="Line"/>
          <p:cNvCxnSpPr>
            <a:cxnSpLocks/>
          </p:cNvCxnSpPr>
          <p:nvPr/>
        </p:nvCxnSpPr>
        <p:spPr bwMode="auto">
          <a:xfrm>
            <a:off x="268218" y="329781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9" name="Header"/>
          <p:cNvSpPr txBox="1"/>
          <p:nvPr/>
        </p:nvSpPr>
        <p:spPr>
          <a:xfrm>
            <a:off x="268218" y="5255305"/>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80" name="Line"/>
          <p:cNvCxnSpPr>
            <a:cxnSpLocks/>
          </p:cNvCxnSpPr>
          <p:nvPr/>
        </p:nvCxnSpPr>
        <p:spPr bwMode="auto">
          <a:xfrm>
            <a:off x="268218" y="512045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1" name="Header"/>
          <p:cNvSpPr txBox="1"/>
          <p:nvPr/>
        </p:nvSpPr>
        <p:spPr>
          <a:xfrm>
            <a:off x="268218" y="5735365"/>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82" name="Line"/>
          <p:cNvCxnSpPr>
            <a:cxnSpLocks/>
          </p:cNvCxnSpPr>
          <p:nvPr/>
        </p:nvCxnSpPr>
        <p:spPr bwMode="auto">
          <a:xfrm>
            <a:off x="268218" y="560051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3" name="Header"/>
          <p:cNvSpPr txBox="1"/>
          <p:nvPr/>
        </p:nvSpPr>
        <p:spPr>
          <a:xfrm>
            <a:off x="268218" y="6226855"/>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84" name="Line"/>
          <p:cNvCxnSpPr>
            <a:cxnSpLocks/>
          </p:cNvCxnSpPr>
          <p:nvPr/>
        </p:nvCxnSpPr>
        <p:spPr bwMode="auto">
          <a:xfrm>
            <a:off x="268218" y="609200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5" name="Header"/>
          <p:cNvSpPr txBox="1"/>
          <p:nvPr/>
        </p:nvSpPr>
        <p:spPr>
          <a:xfrm>
            <a:off x="268218" y="6718345"/>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86" name="Line"/>
          <p:cNvCxnSpPr>
            <a:cxnSpLocks/>
          </p:cNvCxnSpPr>
          <p:nvPr/>
        </p:nvCxnSpPr>
        <p:spPr bwMode="auto">
          <a:xfrm>
            <a:off x="268218" y="658349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7"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89"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90"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91"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92"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95" name="Drop-Down Box" descr="&lt;SmartSettings&gt;&lt;SmartResize enabled=&quot;True&quot; minWidth=&quot;18&quot; minHeight=&quot;7&quot; /&gt;&lt;/SmartSettings&gt;"/>
          <p:cNvGrpSpPr/>
          <p:nvPr>
            <p:custDataLst>
              <p:tags r:id="rId2"/>
            </p:custDataLst>
          </p:nvPr>
        </p:nvGrpSpPr>
        <p:grpSpPr>
          <a:xfrm>
            <a:off x="243071" y="1683349"/>
            <a:ext cx="1944195" cy="241092"/>
            <a:chOff x="595684" y="1551576"/>
            <a:chExt cx="1368148" cy="241092"/>
          </a:xfrm>
          <a:solidFill>
            <a:srgbClr val="FFFFFF"/>
          </a:solidFill>
        </p:grpSpPr>
        <p:sp>
          <p:nvSpPr>
            <p:cNvPr id="96" name="Text Box" descr="&lt;SmartSettings&gt;&lt;SmartResize anchorLeft=&quot;Absolute&quot; anchorTop=&quot;Absolute&quot; anchorRight=&quot;Absolute&quot; anchorBottom=&quot;Absolute&quot; /&gt;&lt;/SmartSettings&gt;"/>
            <p:cNvSpPr/>
            <p:nvPr>
              <p:custDataLst>
                <p:tags r:id="rId3"/>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97" name="Arrow Box" descr="&lt;SmartSettings&gt;&lt;SmartResize anchorLeft=&quot;None&quot; anchorTop=&quot;Absolute&quot; anchorRight=&quot;Absolute&quot; anchorBottom=&quot;Absolute&quot; /&gt;&lt;/SmartSettings&gt;"/>
            <p:cNvSpPr/>
            <p:nvPr>
              <p:custDataLst>
                <p:tags r:id="rId4"/>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8"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1" name="직사각형 100"/>
          <p:cNvSpPr/>
          <p:nvPr/>
        </p:nvSpPr>
        <p:spPr>
          <a:xfrm>
            <a:off x="4755218" y="3559011"/>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임직원 업무 홈 화면</a:t>
            </a:r>
            <a:endParaRPr lang="en-US" altLang="ko-KR"/>
          </a:p>
          <a:p>
            <a:pPr algn="ctr"/>
            <a:endParaRPr lang="en-US" altLang="ko-KR"/>
          </a:p>
          <a:p>
            <a:pPr algn="ctr"/>
            <a:r>
              <a:rPr lang="ko-KR" altLang="en-US"/>
              <a:t>보류</a:t>
            </a:r>
          </a:p>
        </p:txBody>
      </p:sp>
      <p:sp>
        <p:nvSpPr>
          <p:cNvPr id="103" name="직사각형 102"/>
          <p:cNvSpPr/>
          <p:nvPr/>
        </p:nvSpPr>
        <p:spPr>
          <a:xfrm>
            <a:off x="302508" y="6947797"/>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4" name="직사각형 103"/>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771196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근태관리</a:t>
            </a:r>
          </a:p>
        </p:txBody>
      </p:sp>
      <p:sp>
        <p:nvSpPr>
          <p:cNvPr id="8" name="텍스트 개체 틀 7"/>
          <p:cNvSpPr>
            <a:spLocks noGrp="1"/>
          </p:cNvSpPr>
          <p:nvPr>
            <p:ph type="body" sz="quarter" idx="14"/>
          </p:nvPr>
        </p:nvSpPr>
        <p:spPr/>
        <p:txBody>
          <a:bodyPr/>
          <a:lstStyle/>
          <a:p>
            <a:pPr marL="108000" indent="-108000">
              <a:buAutoNum type="arabicPeriod"/>
            </a:pPr>
            <a:r>
              <a:rPr lang="ko-KR" altLang="en-US"/>
              <a:t>다음과 같을 시 노출 </a:t>
            </a:r>
            <a:r>
              <a:rPr lang="en-US" altLang="ko-KR"/>
              <a:t>X</a:t>
            </a:r>
            <a:br>
              <a:rPr lang="en-US" altLang="ko-KR"/>
            </a:br>
            <a:r>
              <a:rPr lang="en-US" altLang="ko-KR"/>
              <a:t> - (</a:t>
            </a:r>
            <a:r>
              <a:rPr lang="ko-KR" altLang="en-US"/>
              <a:t>본사근무</a:t>
            </a:r>
            <a:r>
              <a:rPr lang="en-US" altLang="ko-KR"/>
              <a:t>)ADT</a:t>
            </a:r>
            <a:r>
              <a:rPr lang="ko-KR" altLang="en-US" err="1"/>
              <a:t>캡스</a:t>
            </a:r>
            <a:r>
              <a:rPr lang="ko-KR" altLang="en-US"/>
              <a:t> 연동</a:t>
            </a:r>
            <a:r>
              <a:rPr lang="en-US" altLang="ko-KR"/>
              <a:t>,</a:t>
            </a:r>
            <a:br>
              <a:rPr lang="en-US" altLang="ko-KR"/>
            </a:br>
            <a:r>
              <a:rPr lang="en-US" altLang="ko-KR"/>
              <a:t> - </a:t>
            </a:r>
            <a:r>
              <a:rPr lang="ko-KR" altLang="en-US" err="1"/>
              <a:t>모바일</a:t>
            </a:r>
            <a:r>
              <a:rPr lang="ko-KR" altLang="en-US"/>
              <a:t> 접속 시 </a:t>
            </a:r>
            <a:r>
              <a:rPr lang="en-US" altLang="ko-KR"/>
              <a:t>GPS </a:t>
            </a:r>
            <a:r>
              <a:rPr lang="ko-KR" altLang="en-US"/>
              <a:t>허용</a:t>
            </a:r>
            <a:r>
              <a:rPr lang="en-US" altLang="ko-KR"/>
              <a:t>X</a:t>
            </a:r>
            <a:br>
              <a:rPr lang="en-US" altLang="ko-KR"/>
            </a:br>
            <a:r>
              <a:rPr lang="en-US" altLang="ko-KR"/>
              <a:t> - </a:t>
            </a:r>
            <a:r>
              <a:rPr lang="ko-KR" altLang="en-US"/>
              <a:t>출퇴근 예외자</a:t>
            </a:r>
            <a:r>
              <a:rPr lang="en-US" altLang="ko-KR"/>
              <a:t/>
            </a:r>
            <a:br>
              <a:rPr lang="en-US" altLang="ko-KR"/>
            </a:br>
            <a:r>
              <a:rPr lang="ko-KR" altLang="en-US">
                <a:solidFill>
                  <a:srgbClr val="FF0000"/>
                </a:solidFill>
              </a:rPr>
              <a:t>철야근로자는 일별 근로시간을 어떻게 처리할지 </a:t>
            </a:r>
            <a:r>
              <a:rPr lang="en-US" altLang="ko-KR">
                <a:solidFill>
                  <a:srgbClr val="FF0000"/>
                </a:solidFill>
              </a:rPr>
              <a:t>???</a:t>
            </a:r>
            <a:endParaRPr lang="en-US" altLang="ko-KR"/>
          </a:p>
          <a:p>
            <a:pPr marL="108000" indent="-108000">
              <a:buAutoNum type="arabicPeriod"/>
            </a:pPr>
            <a:r>
              <a:rPr lang="ko-KR" altLang="en-US"/>
              <a:t>근무상태</a:t>
            </a:r>
            <a:r>
              <a:rPr lang="en-US" altLang="ko-KR"/>
              <a:t>(</a:t>
            </a:r>
            <a:r>
              <a:rPr lang="ko-KR" altLang="en-US"/>
              <a:t>공통코드 사용</a:t>
            </a:r>
            <a:r>
              <a:rPr lang="en-US" altLang="ko-KR"/>
              <a:t>)</a:t>
            </a:r>
            <a:br>
              <a:rPr lang="en-US" altLang="ko-KR"/>
            </a:br>
            <a:r>
              <a:rPr lang="en-US" altLang="ko-KR"/>
              <a:t> - </a:t>
            </a:r>
            <a:r>
              <a:rPr lang="ko-KR" altLang="en-US"/>
              <a:t>업무 중</a:t>
            </a:r>
            <a:r>
              <a:rPr lang="en-US" altLang="ko-KR"/>
              <a:t>, </a:t>
            </a:r>
            <a:r>
              <a:rPr lang="ko-KR" altLang="en-US"/>
              <a:t>바쁨</a:t>
            </a:r>
            <a:r>
              <a:rPr lang="en-US" altLang="ko-KR"/>
              <a:t>, </a:t>
            </a:r>
            <a:r>
              <a:rPr lang="ko-KR" altLang="en-US"/>
              <a:t>외근</a:t>
            </a:r>
            <a:r>
              <a:rPr lang="en-US" altLang="ko-KR"/>
              <a:t>, </a:t>
            </a:r>
            <a:r>
              <a:rPr lang="ko-KR" altLang="en-US"/>
              <a:t>회의</a:t>
            </a:r>
            <a:r>
              <a:rPr lang="en-US" altLang="ko-KR"/>
              <a:t>, </a:t>
            </a:r>
            <a:r>
              <a:rPr lang="ko-KR" altLang="en-US"/>
              <a:t>자리 비움</a:t>
            </a:r>
            <a:r>
              <a:rPr lang="en-US" altLang="ko-KR"/>
              <a:t>, </a:t>
            </a:r>
            <a:r>
              <a:rPr lang="ko-KR" altLang="en-US"/>
              <a:t>외출</a:t>
            </a:r>
            <a:r>
              <a:rPr lang="en-US" altLang="ko-KR"/>
              <a:t>(</a:t>
            </a:r>
            <a:r>
              <a:rPr lang="ko-KR" altLang="en-US"/>
              <a:t>개인용무</a:t>
            </a:r>
            <a:r>
              <a:rPr lang="en-US" altLang="ko-KR"/>
              <a:t>), </a:t>
            </a:r>
            <a:r>
              <a:rPr lang="ko-KR" altLang="en-US"/>
              <a:t>휴가</a:t>
            </a:r>
            <a:r>
              <a:rPr lang="en-US" altLang="ko-KR"/>
              <a:t> </a:t>
            </a:r>
            <a:r>
              <a:rPr lang="ko-KR" altLang="en-US"/>
              <a:t>등</a:t>
            </a:r>
            <a:r>
              <a:rPr lang="en-US" altLang="ko-KR"/>
              <a:t>….</a:t>
            </a:r>
          </a:p>
          <a:p>
            <a:pPr marL="108000" indent="-108000">
              <a:buAutoNum type="arabicPeriod"/>
            </a:pPr>
            <a:r>
              <a:rPr lang="ko-KR" altLang="en-US">
                <a:solidFill>
                  <a:srgbClr val="FF0000"/>
                </a:solidFill>
              </a:rPr>
              <a:t>휴일근무 시 휴일근무 신청이 사전 허용되었는지</a:t>
            </a:r>
            <a:r>
              <a:rPr lang="en-US" altLang="ko-KR">
                <a:solidFill>
                  <a:srgbClr val="FF0000"/>
                </a:solidFill>
              </a:rPr>
              <a:t> </a:t>
            </a:r>
            <a:r>
              <a:rPr lang="ko-KR" altLang="en-US">
                <a:solidFill>
                  <a:srgbClr val="FF0000"/>
                </a:solidFill>
              </a:rPr>
              <a:t>체크 필요 유무</a:t>
            </a:r>
            <a:r>
              <a:rPr lang="en-US" altLang="ko-KR">
                <a:solidFill>
                  <a:srgbClr val="FF0000"/>
                </a:solidFill>
              </a:rPr>
              <a:t>, </a:t>
            </a:r>
            <a:r>
              <a:rPr lang="ko-KR" altLang="en-US">
                <a:solidFill>
                  <a:srgbClr val="FF0000"/>
                </a:solidFill>
              </a:rPr>
              <a:t>급하게 요청 받아 후 보고 시 휴일근무신청 연동</a:t>
            </a:r>
            <a:r>
              <a:rPr lang="en-US" altLang="ko-KR">
                <a:solidFill>
                  <a:srgbClr val="FF0000"/>
                </a:solidFill>
              </a:rPr>
              <a:t>???</a:t>
            </a:r>
            <a:r>
              <a:rPr lang="en-US" altLang="ko-KR"/>
              <a:t/>
            </a:r>
            <a:br>
              <a:rPr lang="en-US" altLang="ko-KR"/>
            </a:b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근태관리</a:t>
            </a:r>
            <a:endParaRPr lang="en-US" sz="1050">
              <a:solidFill>
                <a:srgbClr val="C00000"/>
              </a:solidFill>
              <a:latin typeface="Segoe UI" panose="020B0502040204020203" pitchFamily="34" charset="0"/>
              <a:cs typeface="Segoe UI" panose="020B0502040204020203" pitchFamily="34" charset="0"/>
            </a:endParaRPr>
          </a:p>
        </p:txBody>
      </p:sp>
      <p:cxnSp>
        <p:nvCxnSpPr>
          <p:cNvPr id="1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 name="Header"/>
          <p:cNvSpPr txBox="1"/>
          <p:nvPr/>
        </p:nvSpPr>
        <p:spPr>
          <a:xfrm>
            <a:off x="268218" y="398473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18" name="Line"/>
          <p:cNvCxnSpPr>
            <a:cxnSpLocks/>
          </p:cNvCxnSpPr>
          <p:nvPr/>
        </p:nvCxnSpPr>
        <p:spPr bwMode="auto">
          <a:xfrm>
            <a:off x="268218" y="384988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Header"/>
          <p:cNvSpPr txBox="1"/>
          <p:nvPr/>
        </p:nvSpPr>
        <p:spPr>
          <a:xfrm>
            <a:off x="268218" y="5807378"/>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1" name="Line"/>
          <p:cNvCxnSpPr>
            <a:cxnSpLocks/>
          </p:cNvCxnSpPr>
          <p:nvPr/>
        </p:nvCxnSpPr>
        <p:spPr bwMode="auto">
          <a:xfrm>
            <a:off x="268218" y="567252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 name="Header"/>
          <p:cNvSpPr txBox="1"/>
          <p:nvPr/>
        </p:nvSpPr>
        <p:spPr>
          <a:xfrm>
            <a:off x="268218" y="628743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3" name="Line"/>
          <p:cNvCxnSpPr>
            <a:cxnSpLocks/>
          </p:cNvCxnSpPr>
          <p:nvPr/>
        </p:nvCxnSpPr>
        <p:spPr bwMode="auto">
          <a:xfrm>
            <a:off x="268218" y="615258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4" name="Header"/>
          <p:cNvSpPr txBox="1"/>
          <p:nvPr/>
        </p:nvSpPr>
        <p:spPr>
          <a:xfrm>
            <a:off x="268218" y="6778928"/>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25" name="Line"/>
          <p:cNvCxnSpPr>
            <a:cxnSpLocks/>
          </p:cNvCxnSpPr>
          <p:nvPr/>
        </p:nvCxnSpPr>
        <p:spPr bwMode="auto">
          <a:xfrm>
            <a:off x="268218" y="66440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Header"/>
          <p:cNvSpPr txBox="1"/>
          <p:nvPr/>
        </p:nvSpPr>
        <p:spPr>
          <a:xfrm>
            <a:off x="268218" y="7270418"/>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27" name="Line"/>
          <p:cNvCxnSpPr>
            <a:cxnSpLocks/>
          </p:cNvCxnSpPr>
          <p:nvPr/>
        </p:nvCxnSpPr>
        <p:spPr bwMode="auto">
          <a:xfrm>
            <a:off x="268218" y="713556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근태관리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29" name="직사각형 28"/>
          <p:cNvSpPr/>
          <p:nvPr/>
        </p:nvSpPr>
        <p:spPr>
          <a:xfrm>
            <a:off x="2443279" y="1183526"/>
            <a:ext cx="8061482" cy="785849"/>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34" name="Header"/>
          <p:cNvSpPr txBox="1"/>
          <p:nvPr/>
        </p:nvSpPr>
        <p:spPr>
          <a:xfrm>
            <a:off x="3789593" y="1273587"/>
            <a:ext cx="75046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주간 누적</a:t>
            </a:r>
            <a:endParaRPr lang="en-US" sz="1400">
              <a:solidFill>
                <a:srgbClr val="5F5F5F"/>
              </a:solidFill>
              <a:latin typeface="Segoe UI" panose="020B0502040204020203" pitchFamily="34" charset="0"/>
              <a:cs typeface="Segoe UI" panose="020B0502040204020203" pitchFamily="34" charset="0"/>
            </a:endParaRPr>
          </a:p>
        </p:txBody>
      </p:sp>
      <p:sp>
        <p:nvSpPr>
          <p:cNvPr id="35" name="Header"/>
          <p:cNvSpPr txBox="1"/>
          <p:nvPr/>
        </p:nvSpPr>
        <p:spPr>
          <a:xfrm>
            <a:off x="3789593"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14h 9m</a:t>
            </a:r>
            <a:endParaRPr lang="en-US" sz="2000">
              <a:solidFill>
                <a:srgbClr val="2E75B6"/>
              </a:solidFill>
              <a:latin typeface="Segoe UI" panose="020B0502040204020203" pitchFamily="34" charset="0"/>
              <a:cs typeface="Segoe UI" panose="020B0502040204020203" pitchFamily="34" charset="0"/>
            </a:endParaRPr>
          </a:p>
        </p:txBody>
      </p:sp>
      <p:sp>
        <p:nvSpPr>
          <p:cNvPr id="36" name="Header"/>
          <p:cNvSpPr txBox="1"/>
          <p:nvPr/>
        </p:nvSpPr>
        <p:spPr>
          <a:xfrm>
            <a:off x="487883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의무근로</a:t>
            </a:r>
            <a:endParaRPr lang="en-US" sz="1400">
              <a:solidFill>
                <a:srgbClr val="5F5F5F"/>
              </a:solidFill>
              <a:latin typeface="Segoe UI" panose="020B0502040204020203" pitchFamily="34" charset="0"/>
              <a:cs typeface="Segoe UI" panose="020B0502040204020203" pitchFamily="34" charset="0"/>
            </a:endParaRPr>
          </a:p>
        </p:txBody>
      </p:sp>
      <p:sp>
        <p:nvSpPr>
          <p:cNvPr id="37" name="Header"/>
          <p:cNvSpPr txBox="1"/>
          <p:nvPr/>
        </p:nvSpPr>
        <p:spPr>
          <a:xfrm>
            <a:off x="487883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00B050"/>
                </a:solidFill>
                <a:latin typeface="Segoe UI" panose="020B0502040204020203" pitchFamily="34" charset="0"/>
                <a:cs typeface="Segoe UI" panose="020B0502040204020203" pitchFamily="34" charset="0"/>
              </a:rPr>
              <a:t>12h 9m</a:t>
            </a:r>
            <a:endParaRPr lang="en-US" sz="2000">
              <a:solidFill>
                <a:srgbClr val="00B050"/>
              </a:solidFill>
              <a:latin typeface="Segoe UI" panose="020B0502040204020203" pitchFamily="34" charset="0"/>
              <a:cs typeface="Segoe UI" panose="020B0502040204020203" pitchFamily="34" charset="0"/>
            </a:endParaRPr>
          </a:p>
        </p:txBody>
      </p:sp>
      <p:sp>
        <p:nvSpPr>
          <p:cNvPr id="38" name="Header"/>
          <p:cNvSpPr txBox="1"/>
          <p:nvPr/>
        </p:nvSpPr>
        <p:spPr>
          <a:xfrm>
            <a:off x="581609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연장근로</a:t>
            </a:r>
            <a:endParaRPr lang="en-US" sz="1400">
              <a:solidFill>
                <a:srgbClr val="5F5F5F"/>
              </a:solidFill>
              <a:latin typeface="Segoe UI" panose="020B0502040204020203" pitchFamily="34" charset="0"/>
              <a:cs typeface="Segoe UI" panose="020B0502040204020203" pitchFamily="34" charset="0"/>
            </a:endParaRPr>
          </a:p>
        </p:txBody>
      </p:sp>
      <p:sp>
        <p:nvSpPr>
          <p:cNvPr id="39" name="Header"/>
          <p:cNvSpPr txBox="1"/>
          <p:nvPr/>
        </p:nvSpPr>
        <p:spPr>
          <a:xfrm>
            <a:off x="5816091" y="1584577"/>
            <a:ext cx="71679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2h 0m</a:t>
            </a:r>
            <a:endParaRPr lang="en-US" sz="2000">
              <a:solidFill>
                <a:srgbClr val="FF0000"/>
              </a:solidFill>
              <a:latin typeface="Segoe UI" panose="020B0502040204020203" pitchFamily="34" charset="0"/>
              <a:cs typeface="Segoe UI" panose="020B0502040204020203" pitchFamily="34" charset="0"/>
            </a:endParaRPr>
          </a:p>
        </p:txBody>
      </p:sp>
      <p:sp>
        <p:nvSpPr>
          <p:cNvPr id="40" name="Header"/>
          <p:cNvSpPr txBox="1"/>
          <p:nvPr/>
        </p:nvSpPr>
        <p:spPr>
          <a:xfrm>
            <a:off x="6776211" y="127358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휴일근로</a:t>
            </a:r>
            <a:endParaRPr lang="en-US" sz="1400">
              <a:solidFill>
                <a:srgbClr val="5F5F5F"/>
              </a:solidFill>
              <a:latin typeface="Segoe UI" panose="020B0502040204020203" pitchFamily="34" charset="0"/>
              <a:cs typeface="Segoe UI" panose="020B0502040204020203" pitchFamily="34" charset="0"/>
            </a:endParaRPr>
          </a:p>
        </p:txBody>
      </p:sp>
      <p:sp>
        <p:nvSpPr>
          <p:cNvPr id="41" name="Header"/>
          <p:cNvSpPr txBox="1"/>
          <p:nvPr/>
        </p:nvSpPr>
        <p:spPr>
          <a:xfrm>
            <a:off x="677621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B58DEB"/>
                </a:solidFill>
                <a:latin typeface="Segoe UI" panose="020B0502040204020203" pitchFamily="34" charset="0"/>
                <a:cs typeface="Segoe UI" panose="020B0502040204020203" pitchFamily="34" charset="0"/>
              </a:rPr>
              <a:t>1h 10m</a:t>
            </a:r>
            <a:endParaRPr lang="en-US" sz="2000">
              <a:solidFill>
                <a:srgbClr val="B58DEB"/>
              </a:solidFill>
              <a:latin typeface="Segoe UI" panose="020B0502040204020203" pitchFamily="34" charset="0"/>
              <a:cs typeface="Segoe UI" panose="020B0502040204020203" pitchFamily="34" charset="0"/>
            </a:endParaRPr>
          </a:p>
        </p:txBody>
      </p:sp>
      <p:sp>
        <p:nvSpPr>
          <p:cNvPr id="42" name="Header"/>
          <p:cNvSpPr txBox="1"/>
          <p:nvPr/>
        </p:nvSpPr>
        <p:spPr>
          <a:xfrm>
            <a:off x="7690611" y="1273587"/>
            <a:ext cx="1308307"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잔여 근로</a:t>
            </a:r>
            <a:r>
              <a:rPr lang="en-US" altLang="ko-KR" sz="1100">
                <a:solidFill>
                  <a:srgbClr val="5F5F5F"/>
                </a:solidFill>
                <a:latin typeface="Segoe UI" panose="020B0502040204020203" pitchFamily="34" charset="0"/>
                <a:cs typeface="Segoe UI" panose="020B0502040204020203" pitchFamily="34" charset="0"/>
              </a:rPr>
              <a:t> (52</a:t>
            </a:r>
            <a:r>
              <a:rPr lang="ko-KR" altLang="en-US" sz="1100">
                <a:solidFill>
                  <a:srgbClr val="5F5F5F"/>
                </a:solidFill>
                <a:latin typeface="Segoe UI" panose="020B0502040204020203" pitchFamily="34" charset="0"/>
                <a:cs typeface="Segoe UI" panose="020B0502040204020203" pitchFamily="34" charset="0"/>
              </a:rPr>
              <a:t>시간</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43" name="Header"/>
          <p:cNvSpPr txBox="1"/>
          <p:nvPr/>
        </p:nvSpPr>
        <p:spPr>
          <a:xfrm>
            <a:off x="7690611" y="1584577"/>
            <a:ext cx="827406"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34h 9m</a:t>
            </a:r>
            <a:endParaRPr lang="en-US" sz="2000">
              <a:solidFill>
                <a:srgbClr val="2E75B6"/>
              </a:solidFill>
              <a:latin typeface="Segoe UI" panose="020B0502040204020203" pitchFamily="34" charset="0"/>
              <a:cs typeface="Segoe UI" panose="020B0502040204020203" pitchFamily="34" charset="0"/>
            </a:endParaRPr>
          </a:p>
        </p:txBody>
      </p:sp>
      <p:pic>
        <p:nvPicPr>
          <p:cNvPr id="2" name="그림 1"/>
          <p:cNvPicPr>
            <a:picLocks noChangeAspect="1"/>
          </p:cNvPicPr>
          <p:nvPr/>
        </p:nvPicPr>
        <p:blipFill>
          <a:blip r:embed="rId6"/>
          <a:stretch>
            <a:fillRect/>
          </a:stretch>
        </p:blipFill>
        <p:spPr>
          <a:xfrm>
            <a:off x="2463561" y="2874546"/>
            <a:ext cx="8142181" cy="6190230"/>
          </a:xfrm>
          <a:prstGeom prst="rect">
            <a:avLst/>
          </a:prstGeom>
        </p:spPr>
      </p:pic>
      <p:sp>
        <p:nvSpPr>
          <p:cNvPr id="44" name="Button"/>
          <p:cNvSpPr>
            <a:spLocks/>
          </p:cNvSpPr>
          <p:nvPr/>
        </p:nvSpPr>
        <p:spPr bwMode="auto">
          <a:xfrm>
            <a:off x="3642281" y="3868247"/>
            <a:ext cx="105099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휴일근무</a:t>
            </a:r>
            <a:endParaRPr lang="en-US" sz="900">
              <a:solidFill>
                <a:srgbClr val="5F5F5F"/>
              </a:solidFill>
              <a:latin typeface="Segoe UI" panose="020B0502040204020203" pitchFamily="34" charset="0"/>
              <a:cs typeface="Segoe UI" panose="020B0502040204020203" pitchFamily="34" charset="0"/>
            </a:endParaRPr>
          </a:p>
        </p:txBody>
      </p:sp>
      <p:sp>
        <p:nvSpPr>
          <p:cNvPr id="45" name="Button"/>
          <p:cNvSpPr>
            <a:spLocks/>
          </p:cNvSpPr>
          <p:nvPr/>
        </p:nvSpPr>
        <p:spPr bwMode="auto">
          <a:xfrm>
            <a:off x="4830718"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46" name="Button"/>
          <p:cNvSpPr>
            <a:spLocks/>
          </p:cNvSpPr>
          <p:nvPr/>
        </p:nvSpPr>
        <p:spPr bwMode="auto">
          <a:xfrm>
            <a:off x="4830718"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정시퇴근</a:t>
            </a:r>
            <a:endParaRPr lang="en-US" sz="900">
              <a:solidFill>
                <a:srgbClr val="5F5F5F"/>
              </a:solidFill>
              <a:latin typeface="Segoe UI" panose="020B0502040204020203" pitchFamily="34" charset="0"/>
              <a:cs typeface="Segoe UI" panose="020B0502040204020203" pitchFamily="34" charset="0"/>
            </a:endParaRPr>
          </a:p>
        </p:txBody>
      </p:sp>
      <p:sp>
        <p:nvSpPr>
          <p:cNvPr id="47" name="Button"/>
          <p:cNvSpPr>
            <a:spLocks/>
          </p:cNvSpPr>
          <p:nvPr/>
        </p:nvSpPr>
        <p:spPr bwMode="auto">
          <a:xfrm>
            <a:off x="5974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48" name="Button"/>
          <p:cNvSpPr>
            <a:spLocks/>
          </p:cNvSpPr>
          <p:nvPr/>
        </p:nvSpPr>
        <p:spPr bwMode="auto">
          <a:xfrm>
            <a:off x="5974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정시퇴근</a:t>
            </a:r>
            <a:endParaRPr lang="en-US" sz="900">
              <a:solidFill>
                <a:srgbClr val="5F5F5F"/>
              </a:solidFill>
              <a:latin typeface="Segoe UI" panose="020B0502040204020203" pitchFamily="34" charset="0"/>
              <a:cs typeface="Segoe UI" panose="020B0502040204020203" pitchFamily="34" charset="0"/>
            </a:endParaRPr>
          </a:p>
        </p:txBody>
      </p:sp>
      <p:sp>
        <p:nvSpPr>
          <p:cNvPr id="49" name="Button"/>
          <p:cNvSpPr>
            <a:spLocks/>
          </p:cNvSpPr>
          <p:nvPr/>
        </p:nvSpPr>
        <p:spPr bwMode="auto">
          <a:xfrm>
            <a:off x="7117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정시출근</a:t>
            </a:r>
            <a:endParaRPr lang="en-US" sz="900">
              <a:solidFill>
                <a:srgbClr val="5F5F5F"/>
              </a:solidFill>
              <a:latin typeface="Segoe UI" panose="020B0502040204020203" pitchFamily="34" charset="0"/>
              <a:cs typeface="Segoe UI" panose="020B0502040204020203" pitchFamily="34" charset="0"/>
            </a:endParaRPr>
          </a:p>
        </p:txBody>
      </p:sp>
      <p:sp>
        <p:nvSpPr>
          <p:cNvPr id="50" name="Button"/>
          <p:cNvSpPr>
            <a:spLocks/>
          </p:cNvSpPr>
          <p:nvPr/>
        </p:nvSpPr>
        <p:spPr bwMode="auto">
          <a:xfrm>
            <a:off x="7117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오전 퇴근</a:t>
            </a:r>
            <a:endParaRPr lang="en-US" sz="900">
              <a:solidFill>
                <a:srgbClr val="5F5F5F"/>
              </a:solidFill>
              <a:latin typeface="Segoe UI" panose="020B0502040204020203" pitchFamily="34" charset="0"/>
              <a:cs typeface="Segoe UI" panose="020B0502040204020203" pitchFamily="34" charset="0"/>
            </a:endParaRPr>
          </a:p>
        </p:txBody>
      </p:sp>
      <p:sp>
        <p:nvSpPr>
          <p:cNvPr id="51" name="Button"/>
          <p:cNvSpPr>
            <a:spLocks/>
          </p:cNvSpPr>
          <p:nvPr/>
        </p:nvSpPr>
        <p:spPr bwMode="auto">
          <a:xfrm>
            <a:off x="8260000" y="386824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지각</a:t>
            </a:r>
            <a:endParaRPr lang="en-US" sz="900">
              <a:solidFill>
                <a:srgbClr val="5F5F5F"/>
              </a:solidFill>
              <a:latin typeface="Segoe UI" panose="020B0502040204020203" pitchFamily="34" charset="0"/>
              <a:cs typeface="Segoe UI" panose="020B0502040204020203" pitchFamily="34" charset="0"/>
            </a:endParaRPr>
          </a:p>
        </p:txBody>
      </p:sp>
      <p:sp>
        <p:nvSpPr>
          <p:cNvPr id="52" name="Button"/>
          <p:cNvSpPr>
            <a:spLocks/>
          </p:cNvSpPr>
          <p:nvPr/>
        </p:nvSpPr>
        <p:spPr bwMode="auto">
          <a:xfrm>
            <a:off x="8260000" y="4153997"/>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정시 퇴근</a:t>
            </a:r>
            <a:endParaRPr lang="en-US" sz="9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5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5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5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sp>
        <p:nvSpPr>
          <p:cNvPr id="3" name="직사각형 2"/>
          <p:cNvSpPr/>
          <p:nvPr/>
        </p:nvSpPr>
        <p:spPr>
          <a:xfrm>
            <a:off x="218184" y="1191804"/>
            <a:ext cx="1976966" cy="401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28218" y="1018657"/>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pic>
        <p:nvPicPr>
          <p:cNvPr id="5" name="그림 4"/>
          <p:cNvPicPr>
            <a:picLocks noChangeAspect="1"/>
          </p:cNvPicPr>
          <p:nvPr/>
        </p:nvPicPr>
        <p:blipFill>
          <a:blip r:embed="rId7"/>
          <a:stretch>
            <a:fillRect/>
          </a:stretch>
        </p:blipFill>
        <p:spPr>
          <a:xfrm>
            <a:off x="10796984" y="4512723"/>
            <a:ext cx="2225149" cy="717455"/>
          </a:xfrm>
          <a:prstGeom prst="rect">
            <a:avLst/>
          </a:prstGeom>
        </p:spPr>
      </p:pic>
      <p:grpSp>
        <p:nvGrpSpPr>
          <p:cNvPr id="63"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64"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65"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67" name="타원 66"/>
          <p:cNvSpPr/>
          <p:nvPr/>
        </p:nvSpPr>
        <p:spPr>
          <a:xfrm>
            <a:off x="23990" y="1658563"/>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68" name="타원 67"/>
          <p:cNvSpPr/>
          <p:nvPr/>
        </p:nvSpPr>
        <p:spPr>
          <a:xfrm>
            <a:off x="3423338" y="3712104"/>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
        <p:nvSpPr>
          <p:cNvPr id="59" name="직사각형 58"/>
          <p:cNvSpPr/>
          <p:nvPr/>
        </p:nvSpPr>
        <p:spPr>
          <a:xfrm>
            <a:off x="2443279" y="2029036"/>
            <a:ext cx="8061482" cy="785849"/>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61" name="Header"/>
          <p:cNvSpPr txBox="1"/>
          <p:nvPr/>
        </p:nvSpPr>
        <p:spPr>
          <a:xfrm>
            <a:off x="3789593" y="2119097"/>
            <a:ext cx="750462"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연간 누계</a:t>
            </a:r>
            <a:endParaRPr lang="en-US" sz="1400">
              <a:solidFill>
                <a:srgbClr val="5F5F5F"/>
              </a:solidFill>
              <a:latin typeface="Segoe UI" panose="020B0502040204020203" pitchFamily="34" charset="0"/>
              <a:cs typeface="Segoe UI" panose="020B0502040204020203" pitchFamily="34" charset="0"/>
            </a:endParaRPr>
          </a:p>
        </p:txBody>
      </p:sp>
      <p:sp>
        <p:nvSpPr>
          <p:cNvPr id="69" name="Header"/>
          <p:cNvSpPr txBox="1"/>
          <p:nvPr/>
        </p:nvSpPr>
        <p:spPr>
          <a:xfrm>
            <a:off x="3929369" y="2430087"/>
            <a:ext cx="41383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6.0</a:t>
            </a:r>
          </a:p>
        </p:txBody>
      </p:sp>
      <p:sp>
        <p:nvSpPr>
          <p:cNvPr id="70" name="Header"/>
          <p:cNvSpPr txBox="1"/>
          <p:nvPr/>
        </p:nvSpPr>
        <p:spPr>
          <a:xfrm>
            <a:off x="606960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기본연차</a:t>
            </a:r>
            <a:endParaRPr lang="en-US" sz="14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6129446"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00B050"/>
                </a:solidFill>
                <a:latin typeface="Segoe UI" panose="020B0502040204020203" pitchFamily="34" charset="0"/>
                <a:cs typeface="Segoe UI" panose="020B0502040204020203" pitchFamily="34" charset="0"/>
              </a:rPr>
              <a:t>15.0</a:t>
            </a:r>
            <a:endParaRPr lang="en-US" sz="2000">
              <a:solidFill>
                <a:srgbClr val="00B050"/>
              </a:solidFill>
              <a:latin typeface="Segoe UI" panose="020B0502040204020203" pitchFamily="34" charset="0"/>
              <a:cs typeface="Segoe UI" panose="020B0502040204020203" pitchFamily="34" charset="0"/>
            </a:endParaRPr>
          </a:p>
        </p:txBody>
      </p:sp>
      <p:sp>
        <p:nvSpPr>
          <p:cNvPr id="72" name="Header"/>
          <p:cNvSpPr txBox="1"/>
          <p:nvPr/>
        </p:nvSpPr>
        <p:spPr>
          <a:xfrm>
            <a:off x="6892227"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근속가산</a:t>
            </a:r>
            <a:endParaRPr lang="en-US" sz="1400">
              <a:solidFill>
                <a:srgbClr val="5F5F5F"/>
              </a:solidFill>
              <a:latin typeface="Segoe UI" panose="020B0502040204020203" pitchFamily="34" charset="0"/>
              <a:cs typeface="Segoe UI" panose="020B0502040204020203" pitchFamily="34" charset="0"/>
            </a:endParaRPr>
          </a:p>
        </p:txBody>
      </p:sp>
      <p:sp>
        <p:nvSpPr>
          <p:cNvPr id="73" name="Header"/>
          <p:cNvSpPr txBox="1"/>
          <p:nvPr/>
        </p:nvSpPr>
        <p:spPr>
          <a:xfrm>
            <a:off x="7003974" y="2430087"/>
            <a:ext cx="41383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5.0</a:t>
            </a:r>
            <a:endParaRPr lang="en-US" sz="2000">
              <a:solidFill>
                <a:srgbClr val="FF0000"/>
              </a:solidFill>
              <a:latin typeface="Segoe UI" panose="020B0502040204020203" pitchFamily="34" charset="0"/>
              <a:cs typeface="Segoe UI" panose="020B0502040204020203" pitchFamily="34" charset="0"/>
            </a:endParaRPr>
          </a:p>
        </p:txBody>
      </p:sp>
      <p:sp>
        <p:nvSpPr>
          <p:cNvPr id="74" name="Header"/>
          <p:cNvSpPr txBox="1"/>
          <p:nvPr/>
        </p:nvSpPr>
        <p:spPr>
          <a:xfrm>
            <a:off x="7610425"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포상휴가</a:t>
            </a:r>
            <a:endParaRPr lang="en-US" sz="1400">
              <a:solidFill>
                <a:srgbClr val="5F5F5F"/>
              </a:solidFill>
              <a:latin typeface="Segoe UI" panose="020B0502040204020203" pitchFamily="34" charset="0"/>
              <a:cs typeface="Segoe UI" panose="020B0502040204020203" pitchFamily="34" charset="0"/>
            </a:endParaRPr>
          </a:p>
        </p:txBody>
      </p:sp>
      <p:sp>
        <p:nvSpPr>
          <p:cNvPr id="75" name="Header"/>
          <p:cNvSpPr txBox="1"/>
          <p:nvPr/>
        </p:nvSpPr>
        <p:spPr>
          <a:xfrm>
            <a:off x="7805143" y="2430087"/>
            <a:ext cx="2583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B58DEB"/>
                </a:solidFill>
                <a:latin typeface="Segoe UI" panose="020B0502040204020203" pitchFamily="34" charset="0"/>
                <a:cs typeface="Segoe UI" panose="020B0502040204020203" pitchFamily="34" charset="0"/>
              </a:rPr>
              <a:t>0</a:t>
            </a:r>
            <a:endParaRPr lang="en-US" sz="2000">
              <a:solidFill>
                <a:srgbClr val="B58DEB"/>
              </a:solidFill>
              <a:latin typeface="Segoe UI" panose="020B0502040204020203" pitchFamily="34" charset="0"/>
              <a:cs typeface="Segoe UI" panose="020B0502040204020203" pitchFamily="34" charset="0"/>
            </a:endParaRPr>
          </a:p>
        </p:txBody>
      </p:sp>
      <p:sp>
        <p:nvSpPr>
          <p:cNvPr id="76" name="Header"/>
          <p:cNvSpPr txBox="1"/>
          <p:nvPr/>
        </p:nvSpPr>
        <p:spPr>
          <a:xfrm>
            <a:off x="458370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잔여연차</a:t>
            </a:r>
            <a:endParaRPr lang="en-US" sz="1400">
              <a:solidFill>
                <a:srgbClr val="5F5F5F"/>
              </a:solidFill>
              <a:latin typeface="Segoe UI" panose="020B0502040204020203" pitchFamily="34" charset="0"/>
              <a:cs typeface="Segoe UI" panose="020B0502040204020203" pitchFamily="34" charset="0"/>
            </a:endParaRPr>
          </a:p>
        </p:txBody>
      </p:sp>
      <p:sp>
        <p:nvSpPr>
          <p:cNvPr id="77" name="Header"/>
          <p:cNvSpPr txBox="1"/>
          <p:nvPr/>
        </p:nvSpPr>
        <p:spPr>
          <a:xfrm>
            <a:off x="4686122"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14.0</a:t>
            </a:r>
            <a:endParaRPr lang="en-US" sz="2000">
              <a:solidFill>
                <a:srgbClr val="2E75B6"/>
              </a:solidFill>
              <a:latin typeface="Segoe UI" panose="020B0502040204020203" pitchFamily="34" charset="0"/>
              <a:cs typeface="Segoe UI" panose="020B0502040204020203" pitchFamily="34" charset="0"/>
            </a:endParaRPr>
          </a:p>
        </p:txBody>
      </p:sp>
      <p:sp>
        <p:nvSpPr>
          <p:cNvPr id="78" name="Header"/>
          <p:cNvSpPr txBox="1"/>
          <p:nvPr/>
        </p:nvSpPr>
        <p:spPr>
          <a:xfrm>
            <a:off x="5326659" y="2119097"/>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금년연차</a:t>
            </a:r>
            <a:endParaRPr lang="en-US" sz="1400">
              <a:solidFill>
                <a:srgbClr val="5F5F5F"/>
              </a:solidFill>
              <a:latin typeface="Segoe UI" panose="020B0502040204020203" pitchFamily="34" charset="0"/>
              <a:cs typeface="Segoe UI" panose="020B0502040204020203" pitchFamily="34" charset="0"/>
            </a:endParaRPr>
          </a:p>
        </p:txBody>
      </p:sp>
      <p:sp>
        <p:nvSpPr>
          <p:cNvPr id="79" name="Header"/>
          <p:cNvSpPr txBox="1"/>
          <p:nvPr/>
        </p:nvSpPr>
        <p:spPr>
          <a:xfrm>
            <a:off x="5416060" y="2430087"/>
            <a:ext cx="524439"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2E75B6"/>
                </a:solidFill>
                <a:latin typeface="Segoe UI" panose="020B0502040204020203" pitchFamily="34" charset="0"/>
                <a:cs typeface="Segoe UI" panose="020B0502040204020203" pitchFamily="34" charset="0"/>
              </a:rPr>
              <a:t>20.0</a:t>
            </a:r>
            <a:endParaRPr lang="en-US" sz="2000">
              <a:solidFill>
                <a:srgbClr val="2E75B6"/>
              </a:solidFill>
              <a:latin typeface="Segoe UI" panose="020B0502040204020203" pitchFamily="34" charset="0"/>
              <a:cs typeface="Segoe UI" panose="020B0502040204020203" pitchFamily="34" charset="0"/>
            </a:endParaRPr>
          </a:p>
        </p:txBody>
      </p:sp>
      <p:sp>
        <p:nvSpPr>
          <p:cNvPr id="80" name="Header"/>
          <p:cNvSpPr txBox="1"/>
          <p:nvPr/>
        </p:nvSpPr>
        <p:spPr>
          <a:xfrm>
            <a:off x="8293305" y="2119097"/>
            <a:ext cx="1053429" cy="412421"/>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1100">
                <a:solidFill>
                  <a:srgbClr val="5F5F5F"/>
                </a:solidFill>
                <a:latin typeface="Segoe UI" panose="020B0502040204020203" pitchFamily="34" charset="0"/>
                <a:cs typeface="Segoe UI" panose="020B0502040204020203" pitchFamily="34" charset="0"/>
              </a:rPr>
              <a:t>월례연차</a:t>
            </a:r>
            <a:r>
              <a:rPr lang="en-US" altLang="ko-KR" sz="1100">
                <a:solidFill>
                  <a:srgbClr val="5F5F5F"/>
                </a:solidFill>
                <a:latin typeface="Segoe UI" panose="020B0502040204020203" pitchFamily="34" charset="0"/>
                <a:cs typeface="Segoe UI" panose="020B0502040204020203" pitchFamily="34" charset="0"/>
              </a:rPr>
              <a:t/>
            </a:r>
            <a:br>
              <a:rPr lang="en-US" altLang="ko-KR" sz="1100">
                <a:solidFill>
                  <a:srgbClr val="5F5F5F"/>
                </a:solidFill>
                <a:latin typeface="Segoe UI" panose="020B0502040204020203" pitchFamily="34" charset="0"/>
                <a:cs typeface="Segoe UI" panose="020B0502040204020203" pitchFamily="34" charset="0"/>
              </a:rPr>
            </a:b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근속</a:t>
            </a:r>
            <a:r>
              <a:rPr lang="en-US" altLang="ko-KR" sz="1100">
                <a:solidFill>
                  <a:srgbClr val="5F5F5F"/>
                </a:solidFill>
                <a:latin typeface="Segoe UI" panose="020B0502040204020203" pitchFamily="34" charset="0"/>
                <a:cs typeface="Segoe UI" panose="020B0502040204020203" pitchFamily="34" charset="0"/>
              </a:rPr>
              <a:t>1</a:t>
            </a:r>
            <a:r>
              <a:rPr lang="ko-KR" altLang="en-US" sz="1100">
                <a:solidFill>
                  <a:srgbClr val="5F5F5F"/>
                </a:solidFill>
                <a:latin typeface="Segoe UI" panose="020B0502040204020203" pitchFamily="34" charset="0"/>
                <a:cs typeface="Segoe UI" panose="020B0502040204020203" pitchFamily="34" charset="0"/>
              </a:rPr>
              <a:t>년 미만</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81" name="Header"/>
          <p:cNvSpPr txBox="1"/>
          <p:nvPr/>
        </p:nvSpPr>
        <p:spPr>
          <a:xfrm>
            <a:off x="8626869" y="2430087"/>
            <a:ext cx="25834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a:solidFill>
                  <a:srgbClr val="FF0000"/>
                </a:solidFill>
                <a:latin typeface="Segoe UI" panose="020B0502040204020203" pitchFamily="34" charset="0"/>
                <a:cs typeface="Segoe UI" panose="020B0502040204020203" pitchFamily="34" charset="0"/>
              </a:rPr>
              <a:t>0</a:t>
            </a:r>
            <a:endParaRPr lang="en-US" sz="2000">
              <a:solidFill>
                <a:srgbClr val="FF0000"/>
              </a:solidFill>
              <a:latin typeface="Segoe UI" panose="020B0502040204020203" pitchFamily="34" charset="0"/>
              <a:cs typeface="Segoe UI" panose="020B0502040204020203" pitchFamily="34" charset="0"/>
            </a:endParaRPr>
          </a:p>
        </p:txBody>
      </p:sp>
      <p:sp>
        <p:nvSpPr>
          <p:cNvPr id="83" name="Button"/>
          <p:cNvSpPr>
            <a:spLocks/>
          </p:cNvSpPr>
          <p:nvPr/>
        </p:nvSpPr>
        <p:spPr bwMode="auto">
          <a:xfrm>
            <a:off x="3690234" y="4752198"/>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연차</a:t>
            </a:r>
            <a:endParaRPr lang="en-US" sz="900">
              <a:solidFill>
                <a:srgbClr val="5F5F5F"/>
              </a:solidFill>
              <a:latin typeface="Segoe UI" panose="020B0502040204020203" pitchFamily="34" charset="0"/>
              <a:cs typeface="Segoe UI" panose="020B0502040204020203" pitchFamily="34" charset="0"/>
            </a:endParaRPr>
          </a:p>
        </p:txBody>
      </p:sp>
      <p:sp>
        <p:nvSpPr>
          <p:cNvPr id="84" name="Button"/>
          <p:cNvSpPr>
            <a:spLocks/>
          </p:cNvSpPr>
          <p:nvPr/>
        </p:nvSpPr>
        <p:spPr bwMode="auto">
          <a:xfrm>
            <a:off x="5981212" y="4752198"/>
            <a:ext cx="105099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외근</a:t>
            </a:r>
            <a:endParaRPr lang="en-US" sz="900">
              <a:solidFill>
                <a:srgbClr val="5F5F5F"/>
              </a:solidFill>
              <a:latin typeface="Segoe UI" panose="020B0502040204020203" pitchFamily="34" charset="0"/>
              <a:cs typeface="Segoe UI" panose="020B0502040204020203" pitchFamily="34" charset="0"/>
            </a:endParaRPr>
          </a:p>
        </p:txBody>
      </p:sp>
      <p:sp>
        <p:nvSpPr>
          <p:cNvPr id="85" name="Button"/>
          <p:cNvSpPr>
            <a:spLocks/>
          </p:cNvSpPr>
          <p:nvPr/>
        </p:nvSpPr>
        <p:spPr bwMode="auto">
          <a:xfrm>
            <a:off x="7166546" y="4752198"/>
            <a:ext cx="2144446"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a:t>
            </a:r>
            <a:endParaRPr lang="en-US" sz="900">
              <a:solidFill>
                <a:srgbClr val="5F5F5F"/>
              </a:solidFill>
              <a:latin typeface="Segoe UI" panose="020B0502040204020203" pitchFamily="34" charset="0"/>
              <a:cs typeface="Segoe UI" panose="020B0502040204020203" pitchFamily="34" charset="0"/>
            </a:endParaRPr>
          </a:p>
        </p:txBody>
      </p:sp>
      <p:sp>
        <p:nvSpPr>
          <p:cNvPr id="87" name="Header"/>
          <p:cNvSpPr txBox="1"/>
          <p:nvPr/>
        </p:nvSpPr>
        <p:spPr>
          <a:xfrm>
            <a:off x="2559104" y="145420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근태현황</a:t>
            </a:r>
            <a:endParaRPr lang="en-US" sz="14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2559104" y="230510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연차현황</a:t>
            </a:r>
            <a:endParaRPr lang="en-US" sz="1400">
              <a:solidFill>
                <a:srgbClr val="5F5F5F"/>
              </a:solidFill>
              <a:latin typeface="Segoe UI" panose="020B0502040204020203" pitchFamily="34" charset="0"/>
              <a:cs typeface="Segoe UI" panose="020B0502040204020203" pitchFamily="34" charset="0"/>
            </a:endParaRPr>
          </a:p>
        </p:txBody>
      </p:sp>
      <p:sp>
        <p:nvSpPr>
          <p:cNvPr id="91" name="직사각형 90"/>
          <p:cNvSpPr/>
          <p:nvPr/>
        </p:nvSpPr>
        <p:spPr>
          <a:xfrm>
            <a:off x="302508" y="7499870"/>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93"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3859838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근태관리</a:t>
            </a:r>
          </a:p>
        </p:txBody>
      </p:sp>
      <p:sp>
        <p:nvSpPr>
          <p:cNvPr id="8" name="텍스트 개체 틀 7"/>
          <p:cNvSpPr>
            <a:spLocks noGrp="1"/>
          </p:cNvSpPr>
          <p:nvPr>
            <p:ph type="body" sz="quarter" idx="14"/>
          </p:nvPr>
        </p:nvSpPr>
        <p:spPr/>
        <p:txBody>
          <a:bodyPr/>
          <a:lstStyle/>
          <a:p>
            <a:pPr marL="108000" indent="-108000">
              <a:buAutoNum type="arabicPeriod"/>
            </a:pPr>
            <a:r>
              <a:rPr lang="en-US" altLang="ko-KR"/>
              <a:t/>
            </a:r>
            <a:br>
              <a:rPr lang="en-US" altLang="ko-KR"/>
            </a:br>
            <a:endParaRPr lang="en-US" altLang="ko-K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 name="Header"/>
          <p:cNvSpPr txBox="1"/>
          <p:nvPr/>
        </p:nvSpPr>
        <p:spPr>
          <a:xfrm>
            <a:off x="268218" y="2976674"/>
            <a:ext cx="711990"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근태관리</a:t>
            </a:r>
            <a:endParaRPr lang="en-US"/>
          </a:p>
        </p:txBody>
      </p:sp>
      <p:cxnSp>
        <p:nvCxnSpPr>
          <p:cNvPr id="1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7" name="Header"/>
          <p:cNvSpPr txBox="1"/>
          <p:nvPr/>
        </p:nvSpPr>
        <p:spPr>
          <a:xfrm>
            <a:off x="268218" y="3984737"/>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18" name="Line"/>
          <p:cNvCxnSpPr>
            <a:cxnSpLocks/>
          </p:cNvCxnSpPr>
          <p:nvPr/>
        </p:nvCxnSpPr>
        <p:spPr bwMode="auto">
          <a:xfrm>
            <a:off x="268218" y="384988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0" name="Header"/>
          <p:cNvSpPr txBox="1"/>
          <p:nvPr/>
        </p:nvSpPr>
        <p:spPr>
          <a:xfrm>
            <a:off x="268218" y="5807378"/>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1" name="Line"/>
          <p:cNvCxnSpPr>
            <a:cxnSpLocks/>
          </p:cNvCxnSpPr>
          <p:nvPr/>
        </p:nvCxnSpPr>
        <p:spPr bwMode="auto">
          <a:xfrm>
            <a:off x="268218" y="567252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2" name="Header"/>
          <p:cNvSpPr txBox="1"/>
          <p:nvPr/>
        </p:nvSpPr>
        <p:spPr>
          <a:xfrm>
            <a:off x="268218" y="628743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23" name="Line"/>
          <p:cNvCxnSpPr>
            <a:cxnSpLocks/>
          </p:cNvCxnSpPr>
          <p:nvPr/>
        </p:nvCxnSpPr>
        <p:spPr bwMode="auto">
          <a:xfrm>
            <a:off x="268218" y="615258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4" name="Header"/>
          <p:cNvSpPr txBox="1"/>
          <p:nvPr/>
        </p:nvSpPr>
        <p:spPr>
          <a:xfrm>
            <a:off x="268218" y="6778928"/>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25" name="Line"/>
          <p:cNvCxnSpPr>
            <a:cxnSpLocks/>
          </p:cNvCxnSpPr>
          <p:nvPr/>
        </p:nvCxnSpPr>
        <p:spPr bwMode="auto">
          <a:xfrm>
            <a:off x="268218" y="66440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6" name="Header"/>
          <p:cNvSpPr txBox="1"/>
          <p:nvPr/>
        </p:nvSpPr>
        <p:spPr>
          <a:xfrm>
            <a:off x="268218" y="7270418"/>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27" name="Line"/>
          <p:cNvCxnSpPr>
            <a:cxnSpLocks/>
          </p:cNvCxnSpPr>
          <p:nvPr/>
        </p:nvCxnSpPr>
        <p:spPr bwMode="auto">
          <a:xfrm>
            <a:off x="268218" y="713556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8"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227171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개인이력관리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5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5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5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6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63"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64"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65"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66"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1" name="직사각형 90"/>
          <p:cNvSpPr/>
          <p:nvPr/>
        </p:nvSpPr>
        <p:spPr>
          <a:xfrm>
            <a:off x="302508" y="7499870"/>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92"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C00000"/>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93"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4" name="그림 3"/>
          <p:cNvPicPr>
            <a:picLocks noChangeAspect="1"/>
          </p:cNvPicPr>
          <p:nvPr/>
        </p:nvPicPr>
        <p:blipFill rotWithShape="1">
          <a:blip r:embed="rId6"/>
          <a:srcRect l="12721" t="19509" r="20612" b="4419"/>
          <a:stretch/>
        </p:blipFill>
        <p:spPr>
          <a:xfrm>
            <a:off x="2944879" y="1747210"/>
            <a:ext cx="5245100" cy="5803900"/>
          </a:xfrm>
          <a:prstGeom prst="rect">
            <a:avLst/>
          </a:prstGeom>
        </p:spPr>
      </p:pic>
      <p:sp>
        <p:nvSpPr>
          <p:cNvPr id="82" name="직사각형 81"/>
          <p:cNvSpPr/>
          <p:nvPr/>
        </p:nvSpPr>
        <p:spPr>
          <a:xfrm>
            <a:off x="4427679" y="3337123"/>
            <a:ext cx="6640783" cy="48321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매년 이력관리 번거로워서</a:t>
            </a:r>
            <a:endParaRPr lang="en-US" altLang="ko-KR"/>
          </a:p>
          <a:p>
            <a:pPr algn="ctr"/>
            <a:r>
              <a:rPr lang="ko-KR" altLang="en-US"/>
              <a:t>기능을 만들었으면 좋겠습니다</a:t>
            </a:r>
            <a:r>
              <a:rPr lang="en-US" altLang="ko-KR"/>
              <a:t>.</a:t>
            </a:r>
          </a:p>
          <a:p>
            <a:pPr algn="ctr"/>
            <a:endParaRPr lang="en-US" altLang="ko-KR"/>
          </a:p>
          <a:p>
            <a:pPr algn="ctr"/>
            <a:r>
              <a:rPr lang="ko-KR" altLang="en-US"/>
              <a:t>관리사항</a:t>
            </a:r>
            <a:r>
              <a:rPr lang="en-US" altLang="ko-KR" sz="1600"/>
              <a:t>(</a:t>
            </a:r>
            <a:r>
              <a:rPr lang="ko-KR" altLang="en-US" sz="1600" err="1">
                <a:latin typeface="+mj-ea"/>
              </a:rPr>
              <a:t>인적사항</a:t>
            </a:r>
            <a:r>
              <a:rPr lang="en-US" altLang="ko-KR" sz="1600">
                <a:latin typeface="+mj-ea"/>
              </a:rPr>
              <a:t>, </a:t>
            </a:r>
            <a:r>
              <a:rPr lang="ko-KR" altLang="en-US" sz="1600">
                <a:latin typeface="+mj-ea"/>
              </a:rPr>
              <a:t>학력사항</a:t>
            </a:r>
            <a:r>
              <a:rPr lang="en-US" altLang="ko-KR" sz="1600">
                <a:latin typeface="+mj-ea"/>
              </a:rPr>
              <a:t>, </a:t>
            </a:r>
            <a:r>
              <a:rPr lang="ko-KR" altLang="en-US" sz="1600">
                <a:latin typeface="+mj-ea"/>
              </a:rPr>
              <a:t>경력사항</a:t>
            </a:r>
            <a:r>
              <a:rPr lang="en-US" altLang="ko-KR" sz="1600">
                <a:latin typeface="+mj-ea"/>
              </a:rPr>
              <a:t>, </a:t>
            </a:r>
            <a:r>
              <a:rPr lang="ko-KR" altLang="en-US" sz="1600">
                <a:latin typeface="+mj-ea"/>
              </a:rPr>
              <a:t>자격면허</a:t>
            </a:r>
            <a:r>
              <a:rPr lang="en-US" altLang="ko-KR" sz="1600">
                <a:latin typeface="+mj-ea"/>
              </a:rPr>
              <a:t>, </a:t>
            </a:r>
            <a:r>
              <a:rPr lang="ko-KR" altLang="en-US" sz="1600">
                <a:latin typeface="+mj-ea"/>
              </a:rPr>
              <a:t>포상</a:t>
            </a:r>
            <a:r>
              <a:rPr lang="en-US" altLang="ko-KR" sz="1600">
                <a:latin typeface="+mj-ea"/>
              </a:rPr>
              <a:t>/</a:t>
            </a:r>
            <a:r>
              <a:rPr lang="ko-KR" altLang="en-US" sz="1600">
                <a:latin typeface="+mj-ea"/>
              </a:rPr>
              <a:t>징계</a:t>
            </a:r>
            <a:r>
              <a:rPr lang="en-US" altLang="ko-KR" sz="1600">
                <a:latin typeface="+mj-ea"/>
              </a:rPr>
              <a:t>, </a:t>
            </a:r>
            <a:r>
              <a:rPr lang="ko-KR" altLang="en-US" sz="1600">
                <a:latin typeface="+mj-ea"/>
              </a:rPr>
              <a:t>발령내역</a:t>
            </a:r>
            <a:r>
              <a:rPr lang="en-US" altLang="ko-KR" sz="1600">
                <a:latin typeface="+mj-ea"/>
              </a:rPr>
              <a:t>, </a:t>
            </a:r>
            <a:r>
              <a:rPr lang="ko-KR" altLang="en-US" sz="1600">
                <a:latin typeface="+mj-ea"/>
              </a:rPr>
              <a:t>교육내역 등</a:t>
            </a:r>
            <a:r>
              <a:rPr lang="en-US" altLang="ko-KR" sz="1600"/>
              <a:t>)</a:t>
            </a:r>
          </a:p>
          <a:p>
            <a:pPr algn="ctr"/>
            <a:endParaRPr lang="en-US" altLang="ko-KR"/>
          </a:p>
          <a:p>
            <a:pPr algn="ctr"/>
            <a:r>
              <a:rPr lang="ko-KR" altLang="en-US"/>
              <a:t>기존 설계대로면 </a:t>
            </a:r>
            <a:r>
              <a:rPr lang="en-US" altLang="ko-KR"/>
              <a:t>ERP </a:t>
            </a:r>
            <a:r>
              <a:rPr lang="ko-KR" altLang="en-US"/>
              <a:t>메뉴 하위에 있어서</a:t>
            </a:r>
            <a:r>
              <a:rPr lang="en-US" altLang="ko-KR"/>
              <a:t/>
            </a:r>
            <a:br>
              <a:rPr lang="en-US" altLang="ko-KR"/>
            </a:br>
            <a:r>
              <a:rPr lang="ko-KR" altLang="en-US"/>
              <a:t> </a:t>
            </a:r>
            <a:r>
              <a:rPr lang="ko-KR" altLang="en-US" err="1"/>
              <a:t>경관실</a:t>
            </a:r>
            <a:r>
              <a:rPr lang="ko-KR" altLang="en-US"/>
              <a:t> 업무로</a:t>
            </a:r>
            <a:endParaRPr lang="en-US" altLang="ko-KR"/>
          </a:p>
          <a:p>
            <a:pPr algn="ctr"/>
            <a:r>
              <a:rPr lang="ko-KR" altLang="en-US"/>
              <a:t>분류되어있는데 </a:t>
            </a:r>
            <a:r>
              <a:rPr lang="ko-KR" altLang="en-US" err="1"/>
              <a:t>경관실이</a:t>
            </a:r>
            <a:r>
              <a:rPr lang="ko-KR" altLang="en-US"/>
              <a:t> 관리 </a:t>
            </a:r>
            <a:r>
              <a:rPr lang="ko-KR" altLang="en-US" err="1"/>
              <a:t>담당인건지</a:t>
            </a:r>
            <a:r>
              <a:rPr lang="en-US" altLang="ko-KR"/>
              <a:t>?</a:t>
            </a:r>
          </a:p>
          <a:p>
            <a:pPr algn="ctr"/>
            <a:r>
              <a:rPr lang="ko-KR" altLang="en-US" err="1"/>
              <a:t>경관실은</a:t>
            </a:r>
            <a:r>
              <a:rPr lang="ko-KR" altLang="en-US"/>
              <a:t> 보기만 </a:t>
            </a:r>
            <a:r>
              <a:rPr lang="ko-KR" altLang="en-US" err="1"/>
              <a:t>하는건지</a:t>
            </a:r>
            <a:r>
              <a:rPr lang="en-US" altLang="ko-KR"/>
              <a:t>?</a:t>
            </a:r>
          </a:p>
          <a:p>
            <a:pPr algn="ctr"/>
            <a:endParaRPr lang="en-US" altLang="ko-KR"/>
          </a:p>
          <a:p>
            <a:pPr algn="ctr"/>
            <a:r>
              <a:rPr lang="ko-KR" altLang="en-US"/>
              <a:t>개인이 관리하는 것이라면 이쪽에 메뉴를 두는 것이</a:t>
            </a:r>
            <a:endParaRPr lang="en-US" altLang="ko-KR"/>
          </a:p>
          <a:p>
            <a:pPr algn="ctr"/>
            <a:r>
              <a:rPr lang="ko-KR" altLang="en-US"/>
              <a:t>좋겠습니다</a:t>
            </a:r>
            <a:r>
              <a:rPr lang="en-US" altLang="ko-KR"/>
              <a:t>.</a:t>
            </a:r>
          </a:p>
        </p:txBody>
      </p:sp>
      <p:sp>
        <p:nvSpPr>
          <p:cNvPr id="86" name="직사각형 85"/>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spTree>
    <p:extLst>
      <p:ext uri="{BB962C8B-B14F-4D97-AF65-F5344CB8AC3E}">
        <p14:creationId xmlns:p14="http://schemas.microsoft.com/office/powerpoint/2010/main" val="1637860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회의실 예약</a:t>
            </a:r>
          </a:p>
        </p:txBody>
      </p:sp>
      <p:sp>
        <p:nvSpPr>
          <p:cNvPr id="8" name="텍스트 개체 틀 7"/>
          <p:cNvSpPr>
            <a:spLocks noGrp="1"/>
          </p:cNvSpPr>
          <p:nvPr>
            <p:ph type="body" sz="quarter" idx="14"/>
          </p:nvPr>
        </p:nvSpPr>
        <p:spPr/>
        <p:txBody>
          <a:bodyPr/>
          <a:lstStyle/>
          <a:p>
            <a:r>
              <a:rPr lang="en-US" altLang="ko-KR"/>
              <a:t>ERP </a:t>
            </a:r>
            <a:r>
              <a:rPr lang="ko-KR" altLang="en-US"/>
              <a:t>메뉴 자원관리 페이지 필요</a:t>
            </a:r>
            <a:endParaRPr lang="en-US" altLang="ko-KR"/>
          </a:p>
          <a:p>
            <a:r>
              <a:rPr lang="en-US" altLang="ko-KR"/>
              <a:t>1., </a:t>
            </a:r>
            <a:r>
              <a:rPr lang="ko-KR" altLang="en-US"/>
              <a:t>현재 페이지에 임시로 관리자 메뉴를 둘 것인지</a:t>
            </a:r>
            <a:r>
              <a:rPr lang="en-US" altLang="ko-KR"/>
              <a:t>,</a:t>
            </a:r>
            <a:r>
              <a:rPr lang="ko-KR" altLang="en-US"/>
              <a:t> 관리자시스템에서 관리할 것인지</a:t>
            </a:r>
            <a:r>
              <a:rPr lang="en-US" altLang="ko-KR"/>
              <a:t>???</a:t>
            </a:r>
          </a:p>
          <a:p>
            <a:r>
              <a:rPr lang="en-US" altLang="ko-KR"/>
              <a:t/>
            </a:r>
            <a:br>
              <a:rPr lang="en-US" altLang="ko-KR"/>
            </a:br>
            <a:r>
              <a:rPr lang="en-US" altLang="ko-KR"/>
              <a:t>2.  </a:t>
            </a:r>
            <a:r>
              <a:rPr lang="ko-KR" altLang="en-US"/>
              <a:t>애초 설계처럼 </a:t>
            </a:r>
            <a:r>
              <a:rPr lang="en-US" altLang="ko-KR"/>
              <a:t>ERP</a:t>
            </a:r>
            <a:r>
              <a:rPr lang="ko-KR" altLang="en-US"/>
              <a:t>메뉴 자원관리 페이지를 우선 만들 것인지</a:t>
            </a:r>
            <a:r>
              <a:rPr lang="en-US" altLang="ko-KR"/>
              <a:t>?</a:t>
            </a:r>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30" name="Header"/>
          <p:cNvSpPr txBox="1"/>
          <p:nvPr/>
        </p:nvSpPr>
        <p:spPr>
          <a:xfrm>
            <a:off x="2381896" y="672234"/>
            <a:ext cx="1917448"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자원 예약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grpSp>
        <p:nvGrpSpPr>
          <p:cNvPr id="5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1"/>
            </p:custDataLst>
          </p:nvPr>
        </p:nvGrpSpPr>
        <p:grpSpPr>
          <a:xfrm>
            <a:off x="2435427" y="2018345"/>
            <a:ext cx="625537" cy="212366"/>
            <a:chOff x="595686" y="1261242"/>
            <a:chExt cx="625537" cy="212366"/>
          </a:xfrm>
        </p:grpSpPr>
        <p:sp>
          <p:nvSpPr>
            <p:cNvPr id="5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9" name="Label"/>
            <p:cNvSpPr txBox="1"/>
            <p:nvPr/>
          </p:nvSpPr>
          <p:spPr>
            <a:xfrm>
              <a:off x="727242" y="1261242"/>
              <a:ext cx="493981"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endParaRPr lang="en-US" sz="900">
                <a:solidFill>
                  <a:srgbClr val="5F5F5F"/>
                </a:solidFill>
                <a:latin typeface="Segoe UI" panose="020B0502040204020203" pitchFamily="34" charset="0"/>
                <a:cs typeface="Segoe UI" panose="020B0502040204020203" pitchFamily="34" charset="0"/>
              </a:endParaRPr>
            </a:p>
          </p:txBody>
        </p:sp>
        <p:sp>
          <p:nvSpPr>
            <p:cNvPr id="60"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1"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2"/>
            </p:custDataLst>
          </p:nvPr>
        </p:nvGrpSpPr>
        <p:grpSpPr>
          <a:xfrm>
            <a:off x="2593104" y="2245227"/>
            <a:ext cx="769732" cy="637098"/>
            <a:chOff x="595686" y="1261242"/>
            <a:chExt cx="769732" cy="637098"/>
          </a:xfrm>
        </p:grpSpPr>
        <p:sp>
          <p:nvSpPr>
            <p:cNvPr id="72"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3" name="Label"/>
            <p:cNvSpPr txBox="1"/>
            <p:nvPr/>
          </p:nvSpPr>
          <p:spPr>
            <a:xfrm>
              <a:off x="727242" y="1261242"/>
              <a:ext cx="56772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74"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5" name="Box"/>
            <p:cNvSpPr/>
            <p:nvPr/>
          </p:nvSpPr>
          <p:spPr>
            <a:xfrm>
              <a:off x="595686" y="151401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6" name="Check"/>
            <p:cNvSpPr>
              <a:spLocks noEditPoints="1"/>
            </p:cNvSpPr>
            <p:nvPr/>
          </p:nvSpPr>
          <p:spPr bwMode="auto">
            <a:xfrm>
              <a:off x="617375" y="153501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7" name="Label"/>
            <p:cNvSpPr txBox="1"/>
            <p:nvPr/>
          </p:nvSpPr>
          <p:spPr>
            <a:xfrm>
              <a:off x="727242" y="1473608"/>
              <a:ext cx="5597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B</a:t>
              </a:r>
              <a:endParaRPr lang="en-US" sz="900">
                <a:solidFill>
                  <a:srgbClr val="5F5F5F"/>
                </a:solidFill>
                <a:latin typeface="Segoe UI" panose="020B0502040204020203" pitchFamily="34" charset="0"/>
                <a:cs typeface="Segoe UI" panose="020B0502040204020203" pitchFamily="34" charset="0"/>
              </a:endParaRPr>
            </a:p>
          </p:txBody>
        </p:sp>
        <p:sp>
          <p:nvSpPr>
            <p:cNvPr id="78" name="Box"/>
            <p:cNvSpPr/>
            <p:nvPr/>
          </p:nvSpPr>
          <p:spPr>
            <a:xfrm>
              <a:off x="595686" y="1726379"/>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79" name="Check"/>
            <p:cNvSpPr>
              <a:spLocks noEditPoints="1"/>
            </p:cNvSpPr>
            <p:nvPr/>
          </p:nvSpPr>
          <p:spPr bwMode="auto">
            <a:xfrm>
              <a:off x="617375" y="1747379"/>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80" name="Label"/>
            <p:cNvSpPr txBox="1"/>
            <p:nvPr/>
          </p:nvSpPr>
          <p:spPr>
            <a:xfrm>
              <a:off x="727242" y="1685974"/>
              <a:ext cx="566117"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회의실</a:t>
              </a:r>
              <a:r>
                <a:rPr lang="en-US" altLang="ko-KR" sz="900">
                  <a:solidFill>
                    <a:srgbClr val="5F5F5F"/>
                  </a:solidFill>
                  <a:latin typeface="Segoe UI" panose="020B0502040204020203" pitchFamily="34" charset="0"/>
                  <a:cs typeface="Segoe UI" panose="020B0502040204020203" pitchFamily="34" charset="0"/>
                </a:rPr>
                <a:t>C</a:t>
              </a:r>
              <a:endParaRPr lang="en-US" sz="900">
                <a:solidFill>
                  <a:srgbClr val="5F5F5F"/>
                </a:solidFill>
                <a:latin typeface="Segoe UI" panose="020B0502040204020203" pitchFamily="34" charset="0"/>
                <a:cs typeface="Segoe UI" panose="020B0502040204020203" pitchFamily="34" charset="0"/>
              </a:endParaRPr>
            </a:p>
          </p:txBody>
        </p:sp>
        <p:sp>
          <p:nvSpPr>
            <p:cNvPr id="127" name="Box"/>
            <p:cNvSpPr/>
            <p:nvPr/>
          </p:nvSpPr>
          <p:spPr>
            <a:xfrm>
              <a:off x="1233862" y="1301647"/>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Box"/>
            <p:cNvSpPr/>
            <p:nvPr/>
          </p:nvSpPr>
          <p:spPr>
            <a:xfrm>
              <a:off x="1233862" y="1514013"/>
              <a:ext cx="131556" cy="131556"/>
            </a:xfrm>
            <a:prstGeom prst="rect">
              <a:avLst/>
            </a:prstGeom>
            <a:solidFill>
              <a:srgbClr val="05B4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Box"/>
            <p:cNvSpPr/>
            <p:nvPr/>
          </p:nvSpPr>
          <p:spPr>
            <a:xfrm>
              <a:off x="1233862" y="1726379"/>
              <a:ext cx="131556" cy="131556"/>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81"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2"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3" name="Header"/>
          <p:cNvSpPr txBox="1"/>
          <p:nvPr/>
        </p:nvSpPr>
        <p:spPr>
          <a:xfrm>
            <a:off x="268218" y="3989065"/>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자산</a:t>
            </a:r>
            <a:endParaRPr lang="en-US" sz="1050">
              <a:solidFill>
                <a:srgbClr val="C00000"/>
              </a:solidFill>
              <a:latin typeface="Segoe UI" panose="020B0502040204020203" pitchFamily="34" charset="0"/>
              <a:cs typeface="Segoe UI" panose="020B0502040204020203" pitchFamily="34" charset="0"/>
            </a:endParaRPr>
          </a:p>
        </p:txBody>
      </p:sp>
      <p:cxnSp>
        <p:nvCxnSpPr>
          <p:cNvPr id="92" name="Line"/>
          <p:cNvCxnSpPr>
            <a:cxnSpLocks/>
          </p:cNvCxnSpPr>
          <p:nvPr/>
        </p:nvCxnSpPr>
        <p:spPr bwMode="auto">
          <a:xfrm>
            <a:off x="268218" y="3854214"/>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3" name="Header"/>
          <p:cNvSpPr txBox="1"/>
          <p:nvPr/>
        </p:nvSpPr>
        <p:spPr>
          <a:xfrm>
            <a:off x="268218" y="5811706"/>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경비청구</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94" name="Line"/>
          <p:cNvCxnSpPr>
            <a:cxnSpLocks/>
          </p:cNvCxnSpPr>
          <p:nvPr/>
        </p:nvCxnSpPr>
        <p:spPr bwMode="auto">
          <a:xfrm>
            <a:off x="268218" y="567685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5" name="Header"/>
          <p:cNvSpPr txBox="1"/>
          <p:nvPr/>
        </p:nvSpPr>
        <p:spPr>
          <a:xfrm>
            <a:off x="268218" y="6291766"/>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chemeClr val="bg1">
                    <a:lumMod val="85000"/>
                  </a:schemeClr>
                </a:solidFill>
                <a:latin typeface="Segoe UI" panose="020B0502040204020203" pitchFamily="34" charset="0"/>
                <a:cs typeface="Segoe UI" panose="020B0502040204020203" pitchFamily="34" charset="0"/>
              </a:rPr>
              <a:t>증명서 발급</a:t>
            </a:r>
            <a:endParaRPr lang="en-US" sz="1050">
              <a:solidFill>
                <a:schemeClr val="bg1">
                  <a:lumMod val="85000"/>
                </a:schemeClr>
              </a:solidFill>
              <a:latin typeface="Segoe UI" panose="020B0502040204020203" pitchFamily="34" charset="0"/>
              <a:cs typeface="Segoe UI" panose="020B0502040204020203" pitchFamily="34" charset="0"/>
            </a:endParaRPr>
          </a:p>
        </p:txBody>
      </p:sp>
      <p:cxnSp>
        <p:nvCxnSpPr>
          <p:cNvPr id="96" name="Line"/>
          <p:cNvCxnSpPr>
            <a:cxnSpLocks/>
          </p:cNvCxnSpPr>
          <p:nvPr/>
        </p:nvCxnSpPr>
        <p:spPr bwMode="auto">
          <a:xfrm>
            <a:off x="268218" y="61569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7" name="Header"/>
          <p:cNvSpPr txBox="1"/>
          <p:nvPr/>
        </p:nvSpPr>
        <p:spPr>
          <a:xfrm>
            <a:off x="268218" y="6783256"/>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112" name="Line"/>
          <p:cNvCxnSpPr>
            <a:cxnSpLocks/>
          </p:cNvCxnSpPr>
          <p:nvPr/>
        </p:nvCxnSpPr>
        <p:spPr bwMode="auto">
          <a:xfrm>
            <a:off x="268218" y="664840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Header"/>
          <p:cNvSpPr txBox="1"/>
          <p:nvPr/>
        </p:nvSpPr>
        <p:spPr>
          <a:xfrm>
            <a:off x="268218" y="7274746"/>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4" name="Line"/>
          <p:cNvCxnSpPr>
            <a:cxnSpLocks/>
          </p:cNvCxnSpPr>
          <p:nvPr/>
        </p:nvCxnSpPr>
        <p:spPr bwMode="auto">
          <a:xfrm>
            <a:off x="268218" y="713989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5"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6"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7"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1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1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2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21" name="Drop-Down Box" descr="&lt;SmartSettings&gt;&lt;SmartResize enabled=&quot;True&quot; minWidth=&quot;18&quot; minHeight=&quot;7&quot; /&gt;&lt;/SmartSettings&gt;"/>
          <p:cNvGrpSpPr/>
          <p:nvPr>
            <p:custDataLst>
              <p:tags r:id="rId3"/>
            </p:custDataLst>
          </p:nvPr>
        </p:nvGrpSpPr>
        <p:grpSpPr>
          <a:xfrm>
            <a:off x="243071" y="1683349"/>
            <a:ext cx="1944195" cy="241092"/>
            <a:chOff x="595684" y="1551576"/>
            <a:chExt cx="1368148" cy="241092"/>
          </a:xfrm>
          <a:solidFill>
            <a:srgbClr val="FFFFFF"/>
          </a:solidFill>
        </p:grpSpPr>
        <p:sp>
          <p:nvSpPr>
            <p:cNvPr id="122" name="Text Box" descr="&lt;SmartSettings&gt;&lt;SmartResize anchorLeft=&quot;Absolute&quot; anchorTop=&quot;Absolute&quot; anchorRight=&quot;Absolute&quot; anchorBottom=&quot;Absolute&quot; /&gt;&lt;/SmartSettings&gt;"/>
            <p:cNvSpPr/>
            <p:nvPr>
              <p:custDataLst>
                <p:tags r:id="rId9"/>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23" name="Arrow Box" descr="&lt;SmartSettings&gt;&lt;SmartResize anchorLeft=&quot;None&quot; anchorTop=&quot;Absolute&quot; anchorRight=&quot;Absolute&quot; anchorBottom=&quot;Absolute&quot; /&gt;&lt;/SmartSettings&gt;"/>
            <p:cNvSpPr/>
            <p:nvPr>
              <p:custDataLst>
                <p:tags r:id="rId10"/>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24"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25" name="직사각형 124"/>
          <p:cNvSpPr/>
          <p:nvPr/>
        </p:nvSpPr>
        <p:spPr>
          <a:xfrm>
            <a:off x="302508" y="4252532"/>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자원 예약</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chemeClr val="bg1">
                  <a:lumMod val="85000"/>
                </a:schemeClr>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4" name="그림 3"/>
          <p:cNvPicPr>
            <a:picLocks noChangeAspect="1"/>
          </p:cNvPicPr>
          <p:nvPr/>
        </p:nvPicPr>
        <p:blipFill>
          <a:blip r:embed="rId13"/>
          <a:stretch>
            <a:fillRect/>
          </a:stretch>
        </p:blipFill>
        <p:spPr>
          <a:xfrm>
            <a:off x="3585313" y="1748105"/>
            <a:ext cx="6728453" cy="2826389"/>
          </a:xfrm>
          <a:prstGeom prst="rect">
            <a:avLst/>
          </a:prstGeom>
        </p:spPr>
      </p:pic>
      <p:pic>
        <p:nvPicPr>
          <p:cNvPr id="5" name="그림 4"/>
          <p:cNvPicPr>
            <a:picLocks noChangeAspect="1"/>
          </p:cNvPicPr>
          <p:nvPr/>
        </p:nvPicPr>
        <p:blipFill>
          <a:blip r:embed="rId14"/>
          <a:stretch>
            <a:fillRect/>
          </a:stretch>
        </p:blipFill>
        <p:spPr>
          <a:xfrm>
            <a:off x="4223172" y="3570583"/>
            <a:ext cx="6751892" cy="3571968"/>
          </a:xfrm>
          <a:prstGeom prst="rect">
            <a:avLst/>
          </a:prstGeom>
        </p:spPr>
      </p:pic>
      <p:graphicFrame>
        <p:nvGraphicFramePr>
          <p:cNvPr id="130" name="표 129"/>
          <p:cNvGraphicFramePr>
            <a:graphicFrameLocks noGrp="1"/>
          </p:cNvGraphicFramePr>
          <p:nvPr>
            <p:extLst>
              <p:ext uri="{D42A27DB-BD31-4B8C-83A1-F6EECF244321}">
                <p14:modId xmlns:p14="http://schemas.microsoft.com/office/powerpoint/2010/main" val="3332446388"/>
              </p:ext>
            </p:extLst>
          </p:nvPr>
        </p:nvGraphicFramePr>
        <p:xfrm>
          <a:off x="2457116" y="7504198"/>
          <a:ext cx="8078486" cy="1440528"/>
        </p:xfrm>
        <a:graphic>
          <a:graphicData uri="http://schemas.openxmlformats.org/drawingml/2006/table">
            <a:tbl>
              <a:tblPr firstRow="1" bandRow="1"/>
              <a:tblGrid>
                <a:gridCol w="748928">
                  <a:extLst>
                    <a:ext uri="{9D8B030D-6E8A-4147-A177-3AD203B41FA5}">
                      <a16:colId xmlns="" xmlns:a16="http://schemas.microsoft.com/office/drawing/2014/main" val="20001"/>
                    </a:ext>
                  </a:extLst>
                </a:gridCol>
                <a:gridCol w="1670756">
                  <a:extLst>
                    <a:ext uri="{9D8B030D-6E8A-4147-A177-3AD203B41FA5}">
                      <a16:colId xmlns="" xmlns:a16="http://schemas.microsoft.com/office/drawing/2014/main" val="20002"/>
                    </a:ext>
                  </a:extLst>
                </a:gridCol>
                <a:gridCol w="4967111">
                  <a:extLst>
                    <a:ext uri="{9D8B030D-6E8A-4147-A177-3AD203B41FA5}">
                      <a16:colId xmlns="" xmlns:a16="http://schemas.microsoft.com/office/drawing/2014/main" val="20003"/>
                    </a:ext>
                  </a:extLst>
                </a:gridCol>
                <a:gridCol w="691691">
                  <a:extLst>
                    <a:ext uri="{9D8B030D-6E8A-4147-A177-3AD203B41FA5}">
                      <a16:colId xmlns="" xmlns:a16="http://schemas.microsoft.com/office/drawing/2014/main" val="20004"/>
                    </a:ext>
                  </a:extLst>
                </a:gridCol>
              </a:tblGrid>
              <a:tr h="207704">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자원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항목</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예약기간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r>
                        <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224190">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2023-06-18 12:00 ~ </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2023-06-18 15:00</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07704">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07704">
                <a:tc>
                  <a:txBody>
                    <a:bodyPr/>
                    <a:lstStyle/>
                    <a:p>
                      <a:pPr marL="0" algn="ctr" defTabSz="1280160" rtl="0" eaLnBrk="1" latinLnBrk="1" hangingPunct="1"/>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a:t>
                      </a:r>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C</a:t>
                      </a: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207704">
                <a:tc>
                  <a:txBody>
                    <a:bodyPr/>
                    <a:lstStyle/>
                    <a:p>
                      <a:pPr marL="0" marR="0" lvl="0" indent="0" algn="ctr" defTabSz="1280160" rtl="0" eaLnBrk="1" fontAlgn="auto" latinLnBrk="1" hangingPunct="1">
                        <a:lnSpc>
                          <a:spcPct val="100000"/>
                        </a:lnSpc>
                        <a:spcBef>
                          <a:spcPts val="0"/>
                        </a:spcBef>
                        <a:spcAft>
                          <a:spcPts val="0"/>
                        </a:spcAft>
                        <a:buClrTx/>
                        <a:buSzTx/>
                        <a:buFontTx/>
                        <a:buNone/>
                        <a:tabLst/>
                        <a:defRPr/>
                      </a:pPr>
                      <a:r>
                        <a:rPr lang="ko-KR" alt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노트북</a:t>
                      </a:r>
                      <a:endParaRPr lang="en-US" altLang="ko-KR"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KIT-LAPTOP-001</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207704">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sp>
        <p:nvSpPr>
          <p:cNvPr id="131" name="Header"/>
          <p:cNvSpPr txBox="1"/>
          <p:nvPr/>
        </p:nvSpPr>
        <p:spPr>
          <a:xfrm>
            <a:off x="2403235" y="7152489"/>
            <a:ext cx="819391"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내 예약</a:t>
            </a:r>
            <a:endParaRPr lang="en-US" sz="1400">
              <a:solidFill>
                <a:srgbClr val="5F5F5F"/>
              </a:solidFill>
              <a:latin typeface="Segoe UI" panose="020B0502040204020203" pitchFamily="34" charset="0"/>
              <a:cs typeface="Segoe UI" panose="020B0502040204020203" pitchFamily="34" charset="0"/>
            </a:endParaRPr>
          </a:p>
        </p:txBody>
      </p:sp>
      <p:sp>
        <p:nvSpPr>
          <p:cNvPr id="132" name="직사각형 131"/>
          <p:cNvSpPr/>
          <p:nvPr/>
        </p:nvSpPr>
        <p:spPr>
          <a:xfrm>
            <a:off x="302508" y="7504198"/>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3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15"/>
          <a:stretch>
            <a:fillRect/>
          </a:stretch>
        </p:blipFill>
        <p:spPr>
          <a:xfrm>
            <a:off x="2344918" y="5261717"/>
            <a:ext cx="2287409" cy="1099977"/>
          </a:xfrm>
          <a:prstGeom prst="rect">
            <a:avLst/>
          </a:prstGeom>
        </p:spPr>
      </p:pic>
      <p:sp>
        <p:nvSpPr>
          <p:cNvPr id="136" name="직사각형 135"/>
          <p:cNvSpPr/>
          <p:nvPr/>
        </p:nvSpPr>
        <p:spPr>
          <a:xfrm>
            <a:off x="9597924" y="3789624"/>
            <a:ext cx="2754279" cy="3236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장비</a:t>
            </a:r>
            <a:r>
              <a:rPr lang="en-US" altLang="ko-KR"/>
              <a:t>, </a:t>
            </a:r>
            <a:r>
              <a:rPr lang="ko-KR" altLang="en-US"/>
              <a:t>도서</a:t>
            </a:r>
            <a:r>
              <a:rPr lang="en-US" altLang="ko-KR"/>
              <a:t>, </a:t>
            </a:r>
            <a:r>
              <a:rPr lang="ko-KR" altLang="en-US"/>
              <a:t>사물함 등 담당자 표기 필요</a:t>
            </a:r>
            <a:endParaRPr lang="en-US" altLang="ko-KR"/>
          </a:p>
          <a:p>
            <a:pPr algn="ctr"/>
            <a:endParaRPr lang="en-US" altLang="ko-KR"/>
          </a:p>
          <a:p>
            <a:pPr algn="ctr"/>
            <a:r>
              <a:rPr lang="ko-KR" altLang="en-US" err="1"/>
              <a:t>경관실</a:t>
            </a:r>
            <a:r>
              <a:rPr lang="ko-KR" altLang="en-US"/>
              <a:t> 업무이므로 </a:t>
            </a:r>
            <a:r>
              <a:rPr lang="en-US" altLang="ko-KR"/>
              <a:t>ERP </a:t>
            </a:r>
            <a:r>
              <a:rPr lang="ko-KR" altLang="en-US"/>
              <a:t>메뉴에서 관리하는 것이 좋을 듯</a:t>
            </a:r>
            <a:endParaRPr lang="en-US" altLang="ko-KR"/>
          </a:p>
        </p:txBody>
      </p:sp>
      <p:grpSp>
        <p:nvGrpSpPr>
          <p:cNvPr id="158" name="Tab Bar"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xcu/cbLMFnmzog/TsPVvnPzi3zhJ6VmtJ2UxTadl1jTS5ssV0y19FPz5JGtyeUNfxHP37t30cbNeULvro/DjN/M8nRW1TEJanactfdCsV6uqbvNZ2maTdJLV4w6su31gq7q4zNo8nRISbfommzzJ6jfXq9z79Sezcp2nn3mfjN9UKx7/LTFdZO+KxXqRLteLSV4zutmkeW/siHfTL7J3hEdD6OzufBgK03lWZ1Oa1CY9r+o0Y6K1xIsfgBdY+Xm+vGjnhOC9EEHzDrPPt7PlrMzr79bZakXooNuTeba8yGf+1wRkuS7LEIxwVHWZ13Uxy9NJVZXp2bJot858hnpW1Yu06XwwSs+OV6uU+rzjAHoMh2dCnDhmeP238WKADB4RoS3hjtfzbJU3IKX7gwaRXyn3yEfa2DIXQx6/zqFU8pm0kd48PCO44inO0y2/u/FZI9A7rw68jocm+Xg2AxcsMKOsG+ItuyQZ03vPs0lebn0Ernz0EcgTe/EMnHFc5xlPNf/yWRSaabf10UejdG9nZwigATP+bjFjbqO2NzUFbGoZUOtN9bqtaQK3+hNrHpCnbbPpPM3Bm+lcmHO4swFOJiaI8P6WGfHv/8a9euOovbbpJ58N9Tr2/xgcX52363qZtvU6j3T7S/of5aVR1v4zwFwK/Tyjl24G7/35SzZJ/WVVzNKnRbOqmnxrWJhZOAZm5HcV5XKzhA0R13YfGdaNCs1vHIwUD+ugGPiQJqpQmRYxLtqq2DdJm3w5y+uRcN9xfdGk+TDJ2vr6Ror8MFXeAAp43kf1mSdo/9VqRgR8VlcLUG1ra8uqqTtCszssaLEJHuZbPNOsJXWxdfpumrN6S/N3N/MZCPK8uriA3NZ1VW999CwrSngzVbpmTEHRlNBPG+A/Jg1JcPvM5P3q/tjgH7wuFquyOC9o4rIpOagNeuQuGjgKWfqR9vvR+7gG7PIFLPIoPROmzialp0A6pDAAjKmOy4xp5Xlsrf11oO3zomkfMy5HaBzwqvddT6DN+/w1kagtLvM3+v5m7KRJWSzz3fdqvddpHbYfmErzFZyXIiuLH2A+eXCPm5wmpM7PP/vIn5CP7h6R79a02ZIc+HOSAvGiV/kUzDDrQxae8JjAYhNhBDyqtgcUgTdjIxn8K+gt6YZ/jTpseGJqel40Y+EX+jemk9HAdWk9AeWY/gsgJJSDQ23LoRaRu+jYxT9VxXTjIC7yNv3FxmZ2OE0N1mFE97wXf3yetyTXpETwk2ecwbfzrKWeV3XeIL7jb6bruqY/ymvFBRR7n+kPGPs4GM6HkKJHAjw0nP6HGyzH72pVAAfEGUnC1iVMU8wCmaed19UVyxTZ0fWCaGN1/NZHMsyiSZdVS5K3yE2oZfBuxh8Nu5nAqT/jglH8jYHB4elZcf/Z8B4eWISrAgaMVHUh0Tq5L+zTbH7zvKyIh4g6z/NzeNqM/Bh/RMQx+iIF1vY9CbI3vdaw687viWvPPgVI91VblEjftGzYhYg3AEMUS5DOyO6/E91gvAp88uW5g7IZjhs0EAom9DaksGPvv30zQTrjf+2PXz2uPnXCXu7cRCdLmO/1SdQB9X0zlzcSLUInMcy3oFifSvLq1yZXCHBk+Ov2hDFs9P3eHN5ICBI+8UrZD2huYFlSGZ5zEY9ous8N0o/HOdZiKLu5r/RnfsaznZ3vn1RtWy1uQMI8DnsbyBv1se1/eQs2wBOPTGOPB/vbeXExV3bD4IKOb2aiiCnyHzNH6tL9f2yOboEIHjdAO41fZO18TFlBb/Ai1p/0W297ky76jz8fUY7z/CapM0+3G8dIn/gwbwHthgnFczs+e3/iWVaMUQ+TGhBPW287xpWByudfl3q+/rS0E5C3AHYD8TZ8veErDadPvvxiQ0TtPzdQPrs50vb83WiY7T8DmEc+vslz76a51MFxScqweWSY0vDJuigpfZE2Ew1vg48Hcp3QKO+fPKascZ5hdkS/GSNI7pQziO/vvwKXZjLWtYSjdOcGXUVtKVCknM1zYuQNuVw8qjkFzc+6Fvrrc5XFYeujd+lgJhxPb979R+e8ldWUYafWDGFTRzpUtB+/binb3ny3aOeE30ebghw8/mBoLOyYnDZTkKzMsxkwfLdxFPZ97X8IzbiU9D/UQJDgBin7je+pOHGCtJPrM1QGZjcKlTT+3vfFJ0NwwASlpFm7Bemy3//i9KPft/59l6Qx6Cf/u/wo/SUjFT9+Qdc7xi+q5UAwQZR+VlC85VRQRFYpWLF8a0KW7d0IjbG2t4XmBbXYOaQfj9W6FEu2Lo1K2cisLdJsF598cnsNYDyc5nvF97tclv7CX5j+rvEvh3lwg5z1xlzYIfcbT0gzvf1AtsPij0k/YCoQ3tf5L1rT2nMnQYYniOEFxceDuks4OsoCLPJYHXuVN5THO10iYzqj4Q4to0Tj/QE62hDjbjbjpfIm3u4b5Bw8G2ZVhREwqSvDLjcq8SLQ3kzuG7Sa18P4Vb4gO7u1Q34SpfnrYsHcGV3NMQ/cPsvut+Vm8wz1feMw+Q1rCbsL7e/R6+v1RCiNjntwNuLRMe7RNLb/yPQ89rIoJ9V62VW1/nODcfW6tjCFRza9NRDgGwgjpsvXcO3w3BwDeDhjZTubbJnuvmm+DlOrHo2Gtd+gbhDeJO00Wy9nGYl/Q0t0MFnxN67m5Dk7h0onmhl1o6p4fy0hiD3PmhakfD9/ovvRebHMyvL2OnNQId9u1XyjZxJZxsYTweSEXK/6Zrfnhvz/64rUFuWnS1ryQna64XmDw541U/LYoIqrGuHD5BqrAEWdPp4eUTT4+O70SOLB91oD0kUAWmdqzZCBwpPrn8xr+iQrn1cU4CGD7i/QCVY300TajQFxa0bLyRfUl8Yi/NWuLi3JX3u3d2uMw8lAEBUTZy9WWZ2/qbYEFj6Mrg3/3MwQkh3f9BR9u6qLH2B15P8TkwQK9GcJn/6sTNNHL7O6oWVUXiq7IAW89FdaeUC8VIh1VjhTOo3hQhte7oNewbXA1AM03M5JVn+NCeWZjCxjul8FKVnRvHEanf7pf/c+HihH97bfsUlQflFM66qpaA6/PD8vpjlNZZ2Pv2gqRpcTl4um+ryu1ivEFR4EsTkEYrfzxauqZa7Fdzvn9GUcITz9MPtFtghWfAHkI7I9KSVIPnp/+8WIi5FML/D7WZsvEE16+H5uP7/BufIA3JxSvsm32rRYiOeG9/EEwcIuBwufeaOUGdoUHvjPLfrD46mM1O/sZr/QPLw4P82Wr0gnZU3+WkENGPXYcyPtzHPLMeGx4vGeknG8buWDjXwee6S3b2cN3ONnNfH9xl4pWqLgp+VO3xCtvmZ/L7QfyNSQPMWe9yAlHueakhcuhL1tWtw8fRYZCsSHnlssKpjHRplhYhKUgpx/TWK/Hys9q/OcRHrxNTv7ueSk9DXN1LTNZ//vZqnu5MpI3hPIzw1fuuXRHypPIrX/NTuy/MEwdn8WOcOnzf/HpnTv/8NTuvezPKWGNv/vntJbNhtMfsSe9yAWGKkz1veYFTxfUEA1z8qxgqBQ7svJT5Myfz8VewsyfP1lajy3IuAtCDc4XOfL3jTmzQvqw19qloFjSyZug1wC5aEKhEvD7+mKIkVARtLf2L+QD0l/5mfSwe+fVG1bLW7gicHEgzW6N6XobwO/l3u6EfrtEosEDYvhJ19+cfpumvNaXxpN3w6wB6LQ59XFRV6PT+u6qrc+epYVSDW2FeV/aHKykvKPSlRBmD6nxM1ymqfnFOVTulbcH53WMS1DEgLRmB1PPKeI56Yc5g3ZkWNe/kUaC0uk4DMaAtIZNoT+GgkNUaCaTX+vNVx/1d8lqWNrcwMzMxjpbRB0QbeUlLVR/haL73Xx2U53N0WuAoDS8dVy9qbSRHgPqh3bbvp7bOxr7/vpo5vWcfgVSRTRLJru5INbLQIFY/9dvWWNm8zDDeqTeOXpmtbTp+AKdOI02eYXI8PwcRxbqCQTm+Bs1LtDX1l/KzqJH5zICYgiXUDoPpA8MVx/9sn03kQwLwdE8Bbuv97gQ34Nhv1+sMY2OyOGcdhDDhrCSxYgpNQJTrnJbdxo8cF2vQF+MMvdmP+6hRsUw2yjhu4+t+gDj0iZ1xNUWKff723UwP7jFCpyAB6czQu8/vOz70yZ55YUwnNeVhkt+q6yKYxrXPwN35CFCZQnllrIskQ1xqbvvlvM2jlZo/3x3t7+3qfnt5wCPB7hpYuOPufPPgk/k+4+MYP8mr1hgjqd0Ue3BHaLGAXPze6seX5IM4xBD0zihq/M/N4b7+3f+6Zn92uCi0/fN8MqGxWx//gISUZDsuG37CcL16xe5y3Srr4yGol7fGuVRNbz9N0qI8cBaQ9a0jknHKd505BPfktd08kn3Wxi/Oc92PiHpz3xvAdieEIiWC3kPhHGetzn8E+Cjwz/7e6cvwey5un1Fxi8G/ojYe6M4JZcieeW+g3P7XUcng+bB5Vw98G38+Ji3nbmQVr5n2izb2AeFFI4EZs7DCfi9jYGzy3n4dYKq87bdb30Ub0FMv8vz7Z1fcAPy7m9x8e3Thbh2TDCTUmjbDbzUjANs5BNCcWAxfNc/Q8NJ/RzAO+bKXqVL6pLymMhOWRjVc5lfWi66LIqZgpe/ZGtr5sp2v3/X6YomhPaALWXz/nsPfI5eI57a54RDDcgECZqSIxviMPd+IQHAuw3vTioKm4D4OdQ2GseZihIX1vkO3++p0g3eSsS/bjJ83Ra5+efQZJt1vqju0c2cf11JVtz1zdK9HlVkydLDF5EEqUkSof0xdFn6Q793N6+vZwPcomTsOL7QzTv8uZxu1UMZOHjKspbaR52sd8Xcwd0CO9ggXsgARzhp1sHBV8H470bMdZuN2Hc/zDUbfGXvaEGMAbkAx+/XuXT4rxQgzcrahoGlEF1ToYaEjvJak8ihqTBSEK+XC+8yMY16FDyBol9M+c0Ka3X1ECqWZXZNSmVbGIUCmnqNl+27yGr5KmO3lNvDGAxycvq6mtiIZHeN4RIiYhJ17HeHxXEUN8QIjWHB18bk1d4PWBd/fFL/h/0QEWyR1cAAA==&lt;/Code&gt;&lt;CodeSignature&gt;jCu+5ge7H3MmU+YJ8OVg5UfykE4rOnzmp5RsiEZm+GW/oOFA4Ls33pmDI3q9blBI/Dk74wejzG7FY4C4vOdaS6iR2PA4epListS9pOdEl2Bnl9mQD5WlY4XegJIofLU3Qx5j8gyCWGYlqrXqYrGlV474IaRsay6ULCtEGqvabvwrzICYpXApQXQ4Z0tHpnTJSAqwYx5L0Y63faAhBE5o1gVoynBULr+GxsFyWEIuJVTDfzXg/i82Atowvhe87/oZWKS89ognxHa6fk74HNBu0jgPB0cr4/PgruWujwdENusfo4pJLLjrBEiW5fBuRAzsTtoLzxHklpTV2CZz4qUefA==&lt;/CodeSignature&gt;&lt;/SmartOptions&gt;&lt;SmartResize enabled=&quot;True&quot; minWidth=&quot;0&quot; minHeight=&quot;0&quot; /&gt;&lt;/SmartSettings&gt;"/>
          <p:cNvGrpSpPr/>
          <p:nvPr>
            <p:custDataLst>
              <p:tags r:id="rId4"/>
            </p:custDataLst>
          </p:nvPr>
        </p:nvGrpSpPr>
        <p:grpSpPr>
          <a:xfrm>
            <a:off x="2448824" y="1234266"/>
            <a:ext cx="8123674" cy="240301"/>
            <a:chOff x="595686" y="2423988"/>
            <a:chExt cx="3605821" cy="240301"/>
          </a:xfrm>
          <a:solidFill>
            <a:srgbClr val="FFFFFF"/>
          </a:solidFill>
        </p:grpSpPr>
        <p:cxnSp>
          <p:nvCxnSpPr>
            <p:cNvPr id="159" name="Line 1" descr="&lt;SmartSettings&gt;&lt;SmartResize anchorLeft=&quot;Absolute&quot; anchorTop=&quot;None&quot; anchorRight=&quot;None&quot; anchorBottom=&quot;Absolute&quot; /&gt;&lt;/SmartSettings&gt;"/>
            <p:cNvCxnSpPr/>
            <p:nvPr>
              <p:custDataLst>
                <p:tags r:id="rId5"/>
              </p:custDataLst>
            </p:nvPr>
          </p:nvCxnSpPr>
          <p:spPr>
            <a:xfrm flipH="1">
              <a:off x="595686" y="2664289"/>
              <a:ext cx="4368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0" name="Line 2" descr="&lt;SmartSettings&gt;&lt;SmartResize anchorLeft=&quot;Absolute&quot; anchorTop=&quot;None&quot; anchorRight=&quot;Absolute&quot; anchorBottom=&quot;Absolute&quot; /&gt;&lt;/SmartSettings&gt;"/>
            <p:cNvCxnSpPr/>
            <p:nvPr>
              <p:custDataLst>
                <p:tags r:id="rId6"/>
              </p:custDataLst>
            </p:nvPr>
          </p:nvCxnSpPr>
          <p:spPr>
            <a:xfrm>
              <a:off x="995200" y="2664289"/>
              <a:ext cx="3206307" cy="0"/>
            </a:xfrm>
            <a:prstGeom prst="line">
              <a:avLst/>
            </a:prstGeom>
            <a:grpFill/>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1" name="Tab Selected" descr="&lt;SmartSettings&gt;&lt;SmartResize anchorLeft=&quot;Absolute&quot; anchorTop=&quot;Absolute&quot; anchorRight=&quot;None&quot; anchorBottom=&quot;Absolute&quot; /&gt;&lt;/SmartSettings&gt;"/>
            <p:cNvSpPr>
              <a:spLocks/>
            </p:cNvSpPr>
            <p:nvPr>
              <p:custDataLst>
                <p:tags r:id="rId7"/>
              </p:custDataLst>
            </p:nvPr>
          </p:nvSpPr>
          <p:spPr bwMode="auto">
            <a:xfrm>
              <a:off x="639370" y="2423988"/>
              <a:ext cx="357249" cy="240299"/>
            </a:xfrm>
            <a:custGeom>
              <a:avLst/>
              <a:gdLst>
                <a:gd name="T0" fmla="*/ 0 w 2218"/>
                <a:gd name="T1" fmla="*/ 670 h 670"/>
                <a:gd name="T2" fmla="*/ 0 w 2218"/>
                <a:gd name="T3" fmla="*/ 0 h 670"/>
                <a:gd name="T4" fmla="*/ 2218 w 2218"/>
                <a:gd name="T5" fmla="*/ 0 h 670"/>
                <a:gd name="T6" fmla="*/ 2218 w 2218"/>
                <a:gd name="T7" fmla="*/ 670 h 670"/>
              </a:gdLst>
              <a:ahLst/>
              <a:cxnLst>
                <a:cxn ang="0">
                  <a:pos x="T0" y="T1"/>
                </a:cxn>
                <a:cxn ang="0">
                  <a:pos x="T2" y="T3"/>
                </a:cxn>
                <a:cxn ang="0">
                  <a:pos x="T4" y="T5"/>
                </a:cxn>
                <a:cxn ang="0">
                  <a:pos x="T6" y="T7"/>
                </a:cxn>
              </a:cxnLst>
              <a:rect l="0" t="0" r="r" b="b"/>
              <a:pathLst>
                <a:path w="2218" h="670">
                  <a:moveTo>
                    <a:pt x="0" y="670"/>
                  </a:moveTo>
                  <a:lnTo>
                    <a:pt x="0" y="0"/>
                  </a:lnTo>
                  <a:lnTo>
                    <a:pt x="2218" y="0"/>
                  </a:lnTo>
                  <a:lnTo>
                    <a:pt x="2218" y="670"/>
                  </a:lnTo>
                </a:path>
              </a:pathLst>
            </a:cu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회의실</a:t>
              </a:r>
              <a:endParaRPr lang="en-US" sz="900">
                <a:solidFill>
                  <a:srgbClr val="5F5F5F"/>
                </a:solidFill>
                <a:latin typeface="Segoe UI" panose="020B0502040204020203" pitchFamily="34" charset="0"/>
                <a:cs typeface="Segoe UI" panose="020B0502040204020203" pitchFamily="34" charset="0"/>
              </a:endParaRPr>
            </a:p>
          </p:txBody>
        </p:sp>
        <p:sp>
          <p:nvSpPr>
            <p:cNvPr id="164" name="Tab" descr="&lt;SmartSettings&gt;&lt;SmartResize anchorLeft=&quot;Absolute&quot; anchorTop=&quot;Absolute&quot; anchorRight=&quot;None&quot; anchorBottom=&quot;Absolute&quot; /&gt;&lt;/SmartSettings&gt;"/>
            <p:cNvSpPr>
              <a:spLocks/>
            </p:cNvSpPr>
            <p:nvPr>
              <p:custDataLst>
                <p:tags r:id="rId8"/>
              </p:custDataLst>
            </p:nvPr>
          </p:nvSpPr>
          <p:spPr bwMode="auto">
            <a:xfrm>
              <a:off x="1020434" y="2423988"/>
              <a:ext cx="357249" cy="240299"/>
            </a:xfrm>
            <a:prstGeom prst="rect">
              <a:avLst/>
            </a:prstGeom>
            <a:grpFill/>
            <a:ln w="6350" cap="sq">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장비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노트북</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90877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endParaRPr lang="ko-KR" altLang="en-US"/>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graphicFrame>
        <p:nvGraphicFramePr>
          <p:cNvPr id="112" name="표 111"/>
          <p:cNvGraphicFramePr>
            <a:graphicFrameLocks noGrp="1"/>
          </p:cNvGraphicFramePr>
          <p:nvPr>
            <p:extLst>
              <p:ext uri="{D42A27DB-BD31-4B8C-83A1-F6EECF244321}">
                <p14:modId xmlns:p14="http://schemas.microsoft.com/office/powerpoint/2010/main" val="605638250"/>
              </p:ext>
            </p:extLst>
          </p:nvPr>
        </p:nvGraphicFramePr>
        <p:xfrm>
          <a:off x="520291" y="1481264"/>
          <a:ext cx="8039527" cy="5493966"/>
        </p:xfrm>
        <a:graphic>
          <a:graphicData uri="http://schemas.openxmlformats.org/drawingml/2006/table">
            <a:tbl>
              <a:tblPr firstRow="1" bandRow="1"/>
              <a:tblGrid>
                <a:gridCol w="1467906">
                  <a:extLst>
                    <a:ext uri="{9D8B030D-6E8A-4147-A177-3AD203B41FA5}">
                      <a16:colId xmlns="" xmlns:a16="http://schemas.microsoft.com/office/drawing/2014/main" val="20001"/>
                    </a:ext>
                  </a:extLst>
                </a:gridCol>
                <a:gridCol w="6571621">
                  <a:extLst>
                    <a:ext uri="{9D8B030D-6E8A-4147-A177-3AD203B41FA5}">
                      <a16:colId xmlns="" xmlns:a16="http://schemas.microsoft.com/office/drawing/2014/main" val="20004"/>
                    </a:ext>
                  </a:extLst>
                </a:gridCol>
              </a:tblGrid>
              <a:tr h="358329">
                <a:tc>
                  <a:txBody>
                    <a:bodyPr/>
                    <a:lstStyle/>
                    <a:p>
                      <a:pPr marL="0" algn="r" defTabSz="1280160" rtl="0" eaLnBrk="1" latinLnBrk="1" hangingPunct="1"/>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기간</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358329">
                <a:tc>
                  <a:txBody>
                    <a:bodyPr/>
                    <a:lstStyle/>
                    <a:p>
                      <a:pPr marL="0" algn="r" defTabSz="1280160" rtl="0" eaLnBrk="1" latinLnBrk="1" hangingPunct="1"/>
                      <a:r>
                        <a:rPr lang="en-US" altLang="ko-KR" sz="900" b="1" kern="12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제목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1493914">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일정공유</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535389">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장소</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1625731">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내용</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r h="1122274">
                <a:tc>
                  <a:txBody>
                    <a:bodyPr/>
                    <a:lstStyle/>
                    <a:p>
                      <a:pPr marL="0" algn="r" defTabSz="1280160" rtl="0" eaLnBrk="1" latinLnBrk="1" hangingPunct="1"/>
                      <a:r>
                        <a:rPr lang="ko-KR" alt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파일첨부</a:t>
                      </a:r>
                      <a:endParaRPr lang="en-US" sz="9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ko-KR"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6"/>
                  </a:ext>
                </a:extLst>
              </a:tr>
            </a:tbl>
          </a:graphicData>
        </a:graphic>
      </p:graphicFrame>
      <p:sp>
        <p:nvSpPr>
          <p:cNvPr id="114" name="Button"/>
          <p:cNvSpPr>
            <a:spLocks/>
          </p:cNvSpPr>
          <p:nvPr/>
        </p:nvSpPr>
        <p:spPr bwMode="auto">
          <a:xfrm>
            <a:off x="7753959" y="121186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저장</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5" name="Button"/>
          <p:cNvSpPr>
            <a:spLocks/>
          </p:cNvSpPr>
          <p:nvPr/>
        </p:nvSpPr>
        <p:spPr bwMode="auto">
          <a:xfrm>
            <a:off x="8168827" y="121186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취소</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pic>
        <p:nvPicPr>
          <p:cNvPr id="116" name="그림 115"/>
          <p:cNvPicPr>
            <a:picLocks noChangeAspect="1"/>
          </p:cNvPicPr>
          <p:nvPr/>
        </p:nvPicPr>
        <p:blipFill rotWithShape="1">
          <a:blip r:embed="rId8"/>
          <a:srcRect l="8672"/>
          <a:stretch/>
        </p:blipFill>
        <p:spPr>
          <a:xfrm>
            <a:off x="2149561" y="5906949"/>
            <a:ext cx="5720570" cy="923836"/>
          </a:xfrm>
          <a:prstGeom prst="rect">
            <a:avLst/>
          </a:prstGeom>
        </p:spPr>
      </p:pic>
      <p:pic>
        <p:nvPicPr>
          <p:cNvPr id="117" name="그림 116"/>
          <p:cNvPicPr>
            <a:picLocks noChangeAspect="1"/>
          </p:cNvPicPr>
          <p:nvPr/>
        </p:nvPicPr>
        <p:blipFill rotWithShape="1">
          <a:blip r:embed="rId9"/>
          <a:srcRect t="9178" b="3150"/>
          <a:stretch/>
        </p:blipFill>
        <p:spPr>
          <a:xfrm>
            <a:off x="7648407" y="4504532"/>
            <a:ext cx="2889854" cy="2359860"/>
          </a:xfrm>
          <a:prstGeom prst="rect">
            <a:avLst/>
          </a:prstGeom>
        </p:spPr>
      </p:pic>
      <p:pic>
        <p:nvPicPr>
          <p:cNvPr id="118" name="그림 117"/>
          <p:cNvPicPr>
            <a:picLocks noChangeAspect="1"/>
          </p:cNvPicPr>
          <p:nvPr/>
        </p:nvPicPr>
        <p:blipFill rotWithShape="1">
          <a:blip r:embed="rId10"/>
          <a:srcRect l="39568" t="12766" r="54782" b="84315"/>
          <a:stretch/>
        </p:blipFill>
        <p:spPr>
          <a:xfrm>
            <a:off x="4704350" y="2179229"/>
            <a:ext cx="690658" cy="237033"/>
          </a:xfrm>
          <a:prstGeom prst="rect">
            <a:avLst/>
          </a:prstGeom>
        </p:spPr>
      </p:pic>
      <p:sp>
        <p:nvSpPr>
          <p:cNvPr id="119" name="Text Box"/>
          <p:cNvSpPr/>
          <p:nvPr/>
        </p:nvSpPr>
        <p:spPr>
          <a:xfrm>
            <a:off x="2068170" y="1547058"/>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20" name="Date Picker Icon" descr="&lt;SmartSettings&gt;&lt;SmartResize anchorLeft=&quot;None&quot; anchorTop=&quot;None&quot; anchorRight=&quot;Absolute&quot; anchorBottom=&quot;None&quot; /&gt;&lt;/SmartSettings&gt;"/>
          <p:cNvSpPr>
            <a:spLocks noEditPoints="1"/>
          </p:cNvSpPr>
          <p:nvPr>
            <p:custDataLst>
              <p:tags r:id="rId1"/>
            </p:custDataLst>
          </p:nvPr>
        </p:nvSpPr>
        <p:spPr bwMode="auto">
          <a:xfrm>
            <a:off x="2898535" y="154667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3156820" y="1546212"/>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07:00</a:t>
            </a:r>
          </a:p>
        </p:txBody>
      </p:sp>
      <p:sp>
        <p:nvSpPr>
          <p:cNvPr id="122" name="Label"/>
          <p:cNvSpPr txBox="1"/>
          <p:nvPr/>
        </p:nvSpPr>
        <p:spPr>
          <a:xfrm>
            <a:off x="3624820" y="1526660"/>
            <a:ext cx="277479" cy="254603"/>
          </a:xfrm>
          <a:prstGeom prst="rect">
            <a:avLst/>
          </a:prstGeom>
          <a:noFill/>
        </p:spPr>
        <p:txBody>
          <a:bodyPr wrap="none" lIns="94535" tIns="47267" rIns="94535" bIns="47267"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034">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1034">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Text Box"/>
          <p:cNvSpPr/>
          <p:nvPr/>
        </p:nvSpPr>
        <p:spPr>
          <a:xfrm>
            <a:off x="3838357" y="1548738"/>
            <a:ext cx="792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2023-02-26</a:t>
            </a:r>
          </a:p>
        </p:txBody>
      </p:sp>
      <p:sp>
        <p:nvSpPr>
          <p:cNvPr id="124" name="Date Picker Icon" descr="&lt;SmartSettings&gt;&lt;SmartResize anchorLeft=&quot;None&quot; anchorTop=&quot;None&quot; anchorRight=&quot;Absolute&quot; anchorBottom=&quot;None&quot; /&gt;&lt;/SmartSettings&gt;"/>
          <p:cNvSpPr>
            <a:spLocks noEditPoints="1"/>
          </p:cNvSpPr>
          <p:nvPr>
            <p:custDataLst>
              <p:tags r:id="rId2"/>
            </p:custDataLst>
          </p:nvPr>
        </p:nvSpPr>
        <p:spPr bwMode="auto">
          <a:xfrm>
            <a:off x="4668722" y="1548358"/>
            <a:ext cx="216000" cy="216000"/>
          </a:xfrm>
          <a:custGeom>
            <a:avLst/>
            <a:gdLst>
              <a:gd name="T0" fmla="*/ 115 w 450"/>
              <a:gd name="T1" fmla="*/ 79 h 445"/>
              <a:gd name="T2" fmla="*/ 132 w 450"/>
              <a:gd name="T3" fmla="*/ 0 h 445"/>
              <a:gd name="T4" fmla="*/ 318 w 450"/>
              <a:gd name="T5" fmla="*/ 0 h 445"/>
              <a:gd name="T6" fmla="*/ 336 w 450"/>
              <a:gd name="T7" fmla="*/ 79 h 445"/>
              <a:gd name="T8" fmla="*/ 318 w 450"/>
              <a:gd name="T9" fmla="*/ 0 h 445"/>
              <a:gd name="T10" fmla="*/ 0 w 450"/>
              <a:gd name="T11" fmla="*/ 445 h 445"/>
              <a:gd name="T12" fmla="*/ 450 w 450"/>
              <a:gd name="T13" fmla="*/ 39 h 445"/>
              <a:gd name="T14" fmla="*/ 360 w 450"/>
              <a:gd name="T15" fmla="*/ 57 h 445"/>
              <a:gd name="T16" fmla="*/ 432 w 450"/>
              <a:gd name="T17" fmla="*/ 427 h 445"/>
              <a:gd name="T18" fmla="*/ 18 w 450"/>
              <a:gd name="T19" fmla="*/ 57 h 445"/>
              <a:gd name="T20" fmla="*/ 88 w 450"/>
              <a:gd name="T21" fmla="*/ 39 h 445"/>
              <a:gd name="T22" fmla="*/ 156 w 450"/>
              <a:gd name="T23" fmla="*/ 39 h 445"/>
              <a:gd name="T24" fmla="*/ 295 w 450"/>
              <a:gd name="T25" fmla="*/ 57 h 445"/>
              <a:gd name="T26" fmla="*/ 156 w 450"/>
              <a:gd name="T27" fmla="*/ 39 h 445"/>
              <a:gd name="T28" fmla="*/ 45 w 450"/>
              <a:gd name="T29" fmla="*/ 142 h 445"/>
              <a:gd name="T30" fmla="*/ 405 w 450"/>
              <a:gd name="T31" fmla="*/ 124 h 445"/>
              <a:gd name="T32" fmla="*/ 169 w 450"/>
              <a:gd name="T33" fmla="*/ 212 h 445"/>
              <a:gd name="T34" fmla="*/ 147 w 450"/>
              <a:gd name="T35" fmla="*/ 227 h 445"/>
              <a:gd name="T36" fmla="*/ 122 w 450"/>
              <a:gd name="T37" fmla="*/ 238 h 445"/>
              <a:gd name="T38" fmla="*/ 132 w 450"/>
              <a:gd name="T39" fmla="*/ 253 h 445"/>
              <a:gd name="T40" fmla="*/ 153 w 450"/>
              <a:gd name="T41" fmla="*/ 242 h 445"/>
              <a:gd name="T42" fmla="*/ 158 w 450"/>
              <a:gd name="T43" fmla="*/ 374 h 445"/>
              <a:gd name="T44" fmla="*/ 176 w 450"/>
              <a:gd name="T45" fmla="*/ 212 h 445"/>
              <a:gd name="T46" fmla="*/ 277 w 450"/>
              <a:gd name="T47" fmla="*/ 213 h 445"/>
              <a:gd name="T48" fmla="*/ 236 w 450"/>
              <a:gd name="T49" fmla="*/ 228 h 445"/>
              <a:gd name="T50" fmla="*/ 245 w 450"/>
              <a:gd name="T51" fmla="*/ 240 h 445"/>
              <a:gd name="T52" fmla="*/ 264 w 450"/>
              <a:gd name="T53" fmla="*/ 230 h 445"/>
              <a:gd name="T54" fmla="*/ 286 w 450"/>
              <a:gd name="T55" fmla="*/ 230 h 445"/>
              <a:gd name="T56" fmla="*/ 302 w 450"/>
              <a:gd name="T57" fmla="*/ 245 h 445"/>
              <a:gd name="T58" fmla="*/ 303 w 450"/>
              <a:gd name="T59" fmla="*/ 269 h 445"/>
              <a:gd name="T60" fmla="*/ 288 w 450"/>
              <a:gd name="T61" fmla="*/ 292 h 445"/>
              <a:gd name="T62" fmla="*/ 253 w 450"/>
              <a:gd name="T63" fmla="*/ 320 h 445"/>
              <a:gd name="T64" fmla="*/ 233 w 450"/>
              <a:gd name="T65" fmla="*/ 348 h 445"/>
              <a:gd name="T66" fmla="*/ 230 w 450"/>
              <a:gd name="T67" fmla="*/ 374 h 445"/>
              <a:gd name="T68" fmla="*/ 328 w 450"/>
              <a:gd name="T69" fmla="*/ 358 h 445"/>
              <a:gd name="T70" fmla="*/ 251 w 450"/>
              <a:gd name="T71" fmla="*/ 346 h 445"/>
              <a:gd name="T72" fmla="*/ 268 w 450"/>
              <a:gd name="T73" fmla="*/ 326 h 445"/>
              <a:gd name="T74" fmla="*/ 303 w 450"/>
              <a:gd name="T75" fmla="*/ 299 h 445"/>
              <a:gd name="T76" fmla="*/ 320 w 450"/>
              <a:gd name="T77" fmla="*/ 273 h 445"/>
              <a:gd name="T78" fmla="*/ 318 w 450"/>
              <a:gd name="T79" fmla="*/ 238 h 445"/>
              <a:gd name="T80" fmla="*/ 295 w 450"/>
              <a:gd name="T81" fmla="*/ 2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0" h="445">
                <a:moveTo>
                  <a:pt x="115" y="0"/>
                </a:moveTo>
                <a:lnTo>
                  <a:pt x="115" y="79"/>
                </a:lnTo>
                <a:lnTo>
                  <a:pt x="132" y="79"/>
                </a:lnTo>
                <a:lnTo>
                  <a:pt x="132" y="0"/>
                </a:lnTo>
                <a:lnTo>
                  <a:pt x="115" y="0"/>
                </a:lnTo>
                <a:close/>
                <a:moveTo>
                  <a:pt x="318" y="0"/>
                </a:moveTo>
                <a:lnTo>
                  <a:pt x="318" y="79"/>
                </a:lnTo>
                <a:lnTo>
                  <a:pt x="336" y="79"/>
                </a:lnTo>
                <a:lnTo>
                  <a:pt x="336" y="0"/>
                </a:lnTo>
                <a:lnTo>
                  <a:pt x="318" y="0"/>
                </a:lnTo>
                <a:close/>
                <a:moveTo>
                  <a:pt x="0" y="39"/>
                </a:moveTo>
                <a:lnTo>
                  <a:pt x="0" y="445"/>
                </a:lnTo>
                <a:lnTo>
                  <a:pt x="450" y="445"/>
                </a:lnTo>
                <a:lnTo>
                  <a:pt x="450" y="39"/>
                </a:lnTo>
                <a:lnTo>
                  <a:pt x="360" y="39"/>
                </a:lnTo>
                <a:lnTo>
                  <a:pt x="360" y="57"/>
                </a:lnTo>
                <a:lnTo>
                  <a:pt x="432" y="57"/>
                </a:lnTo>
                <a:lnTo>
                  <a:pt x="432" y="427"/>
                </a:lnTo>
                <a:lnTo>
                  <a:pt x="18" y="427"/>
                </a:lnTo>
                <a:lnTo>
                  <a:pt x="18" y="57"/>
                </a:lnTo>
                <a:lnTo>
                  <a:pt x="88" y="57"/>
                </a:lnTo>
                <a:lnTo>
                  <a:pt x="88" y="39"/>
                </a:lnTo>
                <a:lnTo>
                  <a:pt x="0" y="39"/>
                </a:lnTo>
                <a:close/>
                <a:moveTo>
                  <a:pt x="156" y="39"/>
                </a:moveTo>
                <a:lnTo>
                  <a:pt x="156" y="57"/>
                </a:lnTo>
                <a:lnTo>
                  <a:pt x="295" y="57"/>
                </a:lnTo>
                <a:lnTo>
                  <a:pt x="295" y="39"/>
                </a:lnTo>
                <a:lnTo>
                  <a:pt x="156" y="39"/>
                </a:lnTo>
                <a:close/>
                <a:moveTo>
                  <a:pt x="45" y="124"/>
                </a:moveTo>
                <a:lnTo>
                  <a:pt x="45" y="142"/>
                </a:lnTo>
                <a:lnTo>
                  <a:pt x="405" y="142"/>
                </a:lnTo>
                <a:lnTo>
                  <a:pt x="405" y="124"/>
                </a:lnTo>
                <a:lnTo>
                  <a:pt x="45" y="124"/>
                </a:lnTo>
                <a:close/>
                <a:moveTo>
                  <a:pt x="169" y="212"/>
                </a:moveTo>
                <a:cubicBezTo>
                  <a:pt x="167" y="215"/>
                  <a:pt x="163" y="217"/>
                  <a:pt x="160" y="219"/>
                </a:cubicBezTo>
                <a:cubicBezTo>
                  <a:pt x="156" y="222"/>
                  <a:pt x="152" y="225"/>
                  <a:pt x="147" y="227"/>
                </a:cubicBezTo>
                <a:cubicBezTo>
                  <a:pt x="143" y="229"/>
                  <a:pt x="139" y="231"/>
                  <a:pt x="134" y="233"/>
                </a:cubicBezTo>
                <a:cubicBezTo>
                  <a:pt x="130" y="235"/>
                  <a:pt x="126" y="237"/>
                  <a:pt x="122" y="238"/>
                </a:cubicBezTo>
                <a:lnTo>
                  <a:pt x="122" y="256"/>
                </a:lnTo>
                <a:cubicBezTo>
                  <a:pt x="125" y="255"/>
                  <a:pt x="129" y="254"/>
                  <a:pt x="132" y="253"/>
                </a:cubicBezTo>
                <a:cubicBezTo>
                  <a:pt x="136" y="251"/>
                  <a:pt x="140" y="249"/>
                  <a:pt x="143" y="247"/>
                </a:cubicBezTo>
                <a:cubicBezTo>
                  <a:pt x="146" y="246"/>
                  <a:pt x="150" y="244"/>
                  <a:pt x="153" y="242"/>
                </a:cubicBezTo>
                <a:cubicBezTo>
                  <a:pt x="155" y="240"/>
                  <a:pt x="156" y="238"/>
                  <a:pt x="158" y="237"/>
                </a:cubicBezTo>
                <a:lnTo>
                  <a:pt x="158" y="374"/>
                </a:lnTo>
                <a:lnTo>
                  <a:pt x="176" y="374"/>
                </a:lnTo>
                <a:lnTo>
                  <a:pt x="176" y="212"/>
                </a:lnTo>
                <a:lnTo>
                  <a:pt x="169" y="212"/>
                </a:lnTo>
                <a:close/>
                <a:moveTo>
                  <a:pt x="277" y="213"/>
                </a:moveTo>
                <a:cubicBezTo>
                  <a:pt x="268" y="213"/>
                  <a:pt x="260" y="214"/>
                  <a:pt x="254" y="217"/>
                </a:cubicBezTo>
                <a:cubicBezTo>
                  <a:pt x="248" y="219"/>
                  <a:pt x="241" y="223"/>
                  <a:pt x="236" y="228"/>
                </a:cubicBezTo>
                <a:lnTo>
                  <a:pt x="236" y="247"/>
                </a:lnTo>
                <a:cubicBezTo>
                  <a:pt x="239" y="245"/>
                  <a:pt x="242" y="242"/>
                  <a:pt x="245" y="240"/>
                </a:cubicBezTo>
                <a:cubicBezTo>
                  <a:pt x="248" y="237"/>
                  <a:pt x="251" y="235"/>
                  <a:pt x="254" y="233"/>
                </a:cubicBezTo>
                <a:cubicBezTo>
                  <a:pt x="257" y="232"/>
                  <a:pt x="260" y="231"/>
                  <a:pt x="264" y="230"/>
                </a:cubicBezTo>
                <a:cubicBezTo>
                  <a:pt x="267" y="229"/>
                  <a:pt x="271" y="228"/>
                  <a:pt x="274" y="228"/>
                </a:cubicBezTo>
                <a:cubicBezTo>
                  <a:pt x="278" y="228"/>
                  <a:pt x="282" y="229"/>
                  <a:pt x="286" y="230"/>
                </a:cubicBezTo>
                <a:cubicBezTo>
                  <a:pt x="289" y="231"/>
                  <a:pt x="293" y="233"/>
                  <a:pt x="295" y="235"/>
                </a:cubicBezTo>
                <a:cubicBezTo>
                  <a:pt x="298" y="237"/>
                  <a:pt x="300" y="241"/>
                  <a:pt x="302" y="245"/>
                </a:cubicBezTo>
                <a:cubicBezTo>
                  <a:pt x="303" y="248"/>
                  <a:pt x="303" y="252"/>
                  <a:pt x="303" y="257"/>
                </a:cubicBezTo>
                <a:cubicBezTo>
                  <a:pt x="303" y="261"/>
                  <a:pt x="304" y="266"/>
                  <a:pt x="303" y="269"/>
                </a:cubicBezTo>
                <a:cubicBezTo>
                  <a:pt x="302" y="273"/>
                  <a:pt x="300" y="277"/>
                  <a:pt x="297" y="281"/>
                </a:cubicBezTo>
                <a:cubicBezTo>
                  <a:pt x="295" y="285"/>
                  <a:pt x="291" y="289"/>
                  <a:pt x="288" y="292"/>
                </a:cubicBezTo>
                <a:cubicBezTo>
                  <a:pt x="284" y="296"/>
                  <a:pt x="279" y="300"/>
                  <a:pt x="273" y="304"/>
                </a:cubicBezTo>
                <a:cubicBezTo>
                  <a:pt x="265" y="310"/>
                  <a:pt x="259" y="315"/>
                  <a:pt x="253" y="320"/>
                </a:cubicBezTo>
                <a:cubicBezTo>
                  <a:pt x="248" y="324"/>
                  <a:pt x="243" y="329"/>
                  <a:pt x="240" y="334"/>
                </a:cubicBezTo>
                <a:cubicBezTo>
                  <a:pt x="237" y="339"/>
                  <a:pt x="234" y="343"/>
                  <a:pt x="233" y="348"/>
                </a:cubicBezTo>
                <a:cubicBezTo>
                  <a:pt x="231" y="353"/>
                  <a:pt x="230" y="360"/>
                  <a:pt x="230" y="367"/>
                </a:cubicBezTo>
                <a:lnTo>
                  <a:pt x="230" y="374"/>
                </a:lnTo>
                <a:lnTo>
                  <a:pt x="328" y="374"/>
                </a:lnTo>
                <a:lnTo>
                  <a:pt x="328" y="358"/>
                </a:lnTo>
                <a:lnTo>
                  <a:pt x="250" y="358"/>
                </a:lnTo>
                <a:cubicBezTo>
                  <a:pt x="250" y="353"/>
                  <a:pt x="250" y="349"/>
                  <a:pt x="251" y="346"/>
                </a:cubicBezTo>
                <a:cubicBezTo>
                  <a:pt x="252" y="343"/>
                  <a:pt x="254" y="340"/>
                  <a:pt x="257" y="337"/>
                </a:cubicBezTo>
                <a:cubicBezTo>
                  <a:pt x="259" y="333"/>
                  <a:pt x="263" y="330"/>
                  <a:pt x="268" y="326"/>
                </a:cubicBezTo>
                <a:cubicBezTo>
                  <a:pt x="273" y="322"/>
                  <a:pt x="279" y="318"/>
                  <a:pt x="287" y="313"/>
                </a:cubicBezTo>
                <a:cubicBezTo>
                  <a:pt x="293" y="308"/>
                  <a:pt x="298" y="304"/>
                  <a:pt x="303" y="299"/>
                </a:cubicBezTo>
                <a:cubicBezTo>
                  <a:pt x="307" y="295"/>
                  <a:pt x="310" y="292"/>
                  <a:pt x="313" y="287"/>
                </a:cubicBezTo>
                <a:cubicBezTo>
                  <a:pt x="316" y="283"/>
                  <a:pt x="319" y="278"/>
                  <a:pt x="320" y="273"/>
                </a:cubicBezTo>
                <a:cubicBezTo>
                  <a:pt x="322" y="268"/>
                  <a:pt x="322" y="262"/>
                  <a:pt x="322" y="255"/>
                </a:cubicBezTo>
                <a:cubicBezTo>
                  <a:pt x="322" y="249"/>
                  <a:pt x="321" y="243"/>
                  <a:pt x="318" y="238"/>
                </a:cubicBezTo>
                <a:cubicBezTo>
                  <a:pt x="316" y="232"/>
                  <a:pt x="313" y="227"/>
                  <a:pt x="309" y="224"/>
                </a:cubicBezTo>
                <a:cubicBezTo>
                  <a:pt x="305" y="220"/>
                  <a:pt x="300" y="218"/>
                  <a:pt x="295" y="216"/>
                </a:cubicBezTo>
                <a:cubicBezTo>
                  <a:pt x="289" y="214"/>
                  <a:pt x="283" y="213"/>
                  <a:pt x="277" y="213"/>
                </a:cubicBezTo>
                <a:close/>
              </a:path>
            </a:pathLst>
          </a:custGeom>
          <a:solidFill>
            <a:srgbClr val="808080"/>
          </a:solidFill>
          <a:ln w="0">
            <a:noFill/>
            <a:prstDash val="solid"/>
            <a:round/>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 Box"/>
          <p:cNvSpPr/>
          <p:nvPr/>
        </p:nvSpPr>
        <p:spPr>
          <a:xfrm>
            <a:off x="4927007" y="1547892"/>
            <a:ext cx="4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07:30</a:t>
            </a:r>
          </a:p>
        </p:txBody>
      </p:sp>
      <p:sp>
        <p:nvSpPr>
          <p:cNvPr id="126" name="Label"/>
          <p:cNvSpPr txBox="1"/>
          <p:nvPr/>
        </p:nvSpPr>
        <p:spPr>
          <a:xfrm>
            <a:off x="5466297" y="1561202"/>
            <a:ext cx="5068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반복</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Label"/>
          <p:cNvSpPr txBox="1"/>
          <p:nvPr/>
        </p:nvSpPr>
        <p:spPr>
          <a:xfrm>
            <a:off x="5895350" y="1561202"/>
            <a:ext cx="506805"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종일</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8" name="Label"/>
          <p:cNvSpPr txBox="1"/>
          <p:nvPr/>
        </p:nvSpPr>
        <p:spPr>
          <a:xfrm>
            <a:off x="6319216" y="1561203"/>
            <a:ext cx="61581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129" name="Drop-Down Box" descr="&lt;SmartSettings&gt;&lt;SmartResize enabled=&quot;True&quot; minWidth=&quot;18&quot; minHeight=&quot;7&quot; /&gt;&lt;/SmartSettings&gt;"/>
          <p:cNvGrpSpPr/>
          <p:nvPr>
            <p:custDataLst>
              <p:tags r:id="rId3"/>
            </p:custDataLst>
          </p:nvPr>
        </p:nvGrpSpPr>
        <p:grpSpPr>
          <a:xfrm>
            <a:off x="2083526" y="1861882"/>
            <a:ext cx="576000" cy="271080"/>
            <a:chOff x="595686" y="1253955"/>
            <a:chExt cx="789608" cy="225900"/>
          </a:xfrm>
          <a:solidFill>
            <a:srgbClr val="FFFFFF"/>
          </a:solidFill>
        </p:grpSpPr>
        <p:sp>
          <p:nvSpPr>
            <p:cNvPr id="130" name="Text Box"/>
            <p:cNvSpPr/>
            <p:nvPr/>
          </p:nvSpPr>
          <p:spPr>
            <a:xfrm>
              <a:off x="595686" y="1253955"/>
              <a:ext cx="789608" cy="2259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회의</a:t>
              </a:r>
              <a:endParaRPr lang="en-US" sz="900">
                <a:solidFill>
                  <a:srgbClr val="5F5F5F"/>
                </a:solidFill>
                <a:latin typeface="Segoe UI" panose="020B0502040204020203" pitchFamily="34" charset="0"/>
                <a:cs typeface="Segoe UI" panose="020B0502040204020203" pitchFamily="34" charset="0"/>
              </a:endParaRPr>
            </a:p>
          </p:txBody>
        </p:sp>
        <p:sp>
          <p:nvSpPr>
            <p:cNvPr id="131" name="Arrow Down" descr="&lt;SmartSettings&gt;&lt;SmartResize anchorLeft=&quot;None&quot; anchorTop=&quot;None&quot; anchorRight=&quot;Absolute&quot; anchorBottom=&quot;None&quot; /&gt;&lt;/SmartSettings&gt;"/>
            <p:cNvSpPr>
              <a:spLocks noChangeAspect="1"/>
            </p:cNvSpPr>
            <p:nvPr>
              <p:custDataLst>
                <p:tags r:id="rId6"/>
              </p:custDataLst>
            </p:nvPr>
          </p:nvSpPr>
          <p:spPr bwMode="auto">
            <a:xfrm flipH="1">
              <a:off x="1162729"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2" name="직사각형 131"/>
          <p:cNvSpPr/>
          <p:nvPr/>
        </p:nvSpPr>
        <p:spPr>
          <a:xfrm>
            <a:off x="2054561" y="1854199"/>
            <a:ext cx="635060" cy="286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sp>
        <p:nvSpPr>
          <p:cNvPr id="133" name="Text Box"/>
          <p:cNvSpPr/>
          <p:nvPr/>
        </p:nvSpPr>
        <p:spPr>
          <a:xfrm>
            <a:off x="2766381" y="1891819"/>
            <a:ext cx="5004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5" name="직사각형 134"/>
          <p:cNvSpPr/>
          <p:nvPr/>
        </p:nvSpPr>
        <p:spPr>
          <a:xfrm>
            <a:off x="2078265" y="3325385"/>
            <a:ext cx="4641240" cy="230832"/>
          </a:xfrm>
          <a:prstGeom prst="rect">
            <a:avLst/>
          </a:prstGeom>
        </p:spPr>
        <p:txBody>
          <a:bodyPr wrap="square">
            <a:spAutoFit/>
          </a:bodyPr>
          <a:lstStyle/>
          <a:p>
            <a:r>
              <a:rPr lang="en-US" altLang="ko-KR" sz="900">
                <a:latin typeface="나눔고딕" panose="020D0604000000000000" pitchFamily="50" charset="-127"/>
                <a:ea typeface="나눔고딕" panose="020D0604000000000000" pitchFamily="50" charset="-127"/>
                <a:cs typeface="Segoe UI" panose="020B0502040204020203" pitchFamily="34" charset="0"/>
              </a:rPr>
              <a:t>※ </a:t>
            </a:r>
            <a:r>
              <a:rPr lang="ko-KR" altLang="en-US" sz="900">
                <a:latin typeface="나눔고딕" panose="020D0604000000000000" pitchFamily="50" charset="-127"/>
                <a:ea typeface="나눔고딕" panose="020D0604000000000000" pitchFamily="50" charset="-127"/>
                <a:cs typeface="Segoe UI" panose="020B0502040204020203" pitchFamily="34" charset="0"/>
              </a:rPr>
              <a:t>일정공유를 위하여 협업을 선택하시면 해당 일정은 공개로 자동 추가됩니다</a:t>
            </a:r>
            <a:r>
              <a:rPr lang="en-US" altLang="ko-KR" sz="9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36" name="Text Box"/>
          <p:cNvSpPr/>
          <p:nvPr/>
        </p:nvSpPr>
        <p:spPr>
          <a:xfrm>
            <a:off x="2032284" y="2254398"/>
            <a:ext cx="2378035" cy="103500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7" name="Label"/>
          <p:cNvSpPr txBox="1"/>
          <p:nvPr/>
        </p:nvSpPr>
        <p:spPr>
          <a:xfrm>
            <a:off x="2092481" y="2285304"/>
            <a:ext cx="968470"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유지보수</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8" name="Label"/>
          <p:cNvSpPr txBox="1"/>
          <p:nvPr/>
        </p:nvSpPr>
        <p:spPr>
          <a:xfrm>
            <a:off x="2092481" y="2450404"/>
            <a:ext cx="750462" cy="212366"/>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용역</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9" name="Text Box"/>
          <p:cNvSpPr/>
          <p:nvPr/>
        </p:nvSpPr>
        <p:spPr>
          <a:xfrm>
            <a:off x="4706332" y="2461413"/>
            <a:ext cx="2378035" cy="82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0" name="직사각형 139"/>
          <p:cNvSpPr/>
          <p:nvPr/>
        </p:nvSpPr>
        <p:spPr>
          <a:xfrm>
            <a:off x="5500983" y="2218506"/>
            <a:ext cx="1583384" cy="215444"/>
          </a:xfrm>
          <a:prstGeom prst="rect">
            <a:avLst/>
          </a:prstGeom>
        </p:spPr>
        <p:txBody>
          <a:bodyPr wrap="square">
            <a:spAutoFit/>
          </a:bodyPr>
          <a:lstStyle/>
          <a:p>
            <a:pPr algn="r"/>
            <a:r>
              <a:rPr lang="en-US" altLang="ko-KR" sz="800">
                <a:latin typeface="나눔고딕" panose="020D0604000000000000" pitchFamily="50" charset="-127"/>
                <a:ea typeface="나눔고딕" panose="020D0604000000000000" pitchFamily="50" charset="-127"/>
                <a:cs typeface="Segoe UI" panose="020B0502040204020203" pitchFamily="34" charset="0"/>
              </a:rPr>
              <a:t>※ </a:t>
            </a:r>
            <a:r>
              <a:rPr lang="ko-KR" altLang="en-US" sz="800">
                <a:latin typeface="나눔고딕" panose="020D0604000000000000" pitchFamily="50" charset="-127"/>
                <a:ea typeface="나눔고딕" panose="020D0604000000000000" pitchFamily="50" charset="-127"/>
                <a:cs typeface="Segoe UI" panose="020B0502040204020203" pitchFamily="34" charset="0"/>
              </a:rPr>
              <a:t>개별 임직원 추가</a:t>
            </a:r>
            <a:endParaRPr lang="en-US" altLang="ko-KR" sz="800">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Text Box"/>
          <p:cNvSpPr/>
          <p:nvPr/>
        </p:nvSpPr>
        <p:spPr>
          <a:xfrm>
            <a:off x="2137202" y="4303268"/>
            <a:ext cx="5688000" cy="1080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2" name="직사각형 141"/>
          <p:cNvSpPr/>
          <p:nvPr/>
        </p:nvSpPr>
        <p:spPr>
          <a:xfrm>
            <a:off x="4706416" y="2159329"/>
            <a:ext cx="698566" cy="260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415" tIns="34208" rIns="68415" bIns="34208" rtlCol="0" anchor="ctr"/>
          <a:lstStyle/>
          <a:p>
            <a:pPr algn="ctr"/>
            <a:endParaRPr lang="ko-KR" altLang="en-US"/>
          </a:p>
        </p:txBody>
      </p:sp>
      <p:cxnSp>
        <p:nvCxnSpPr>
          <p:cNvPr id="143" name="직선 화살표 연결선 17"/>
          <p:cNvCxnSpPr>
            <a:stCxn id="126" idx="2"/>
            <a:endCxn id="146" idx="0"/>
          </p:cNvCxnSpPr>
          <p:nvPr/>
        </p:nvCxnSpPr>
        <p:spPr>
          <a:xfrm>
            <a:off x="5719700" y="1773568"/>
            <a:ext cx="3130842" cy="9546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Alert" descr="&lt;SmartSettings&gt;&lt;SmartOptions&gt;&lt;Code&gt;H4sIAAAAAAAEAO29B2AcSZYlJi9tynt/SvVK1+B0oQiAYBMk2JBAEOzBiM3mkuwdaUcjKasqgcplVmVdZhZAzO2dvPfee++999577733ujudTif33/8/XGZkAWz2zkrayZ4hgKrIHz9+fB8/ItZNsbxIvyimddVU5+34y/PzYpqPz5ZtXler8cvqKq9fVsWyPfyNE2n7+rpp80Xnz/Gr9bItFvbF13l9SXCabrPvFstZddWMn1X1wn353XV5zr1zd19U07fr1fj1Iqvb03dtvmyKaimAz7Np/vXeGp9Uy7auyq/Z6fj0Ml+2ePk3TpbZIm9W9GEatv6Nk1/8GycpPav1pCym6bTMmkbafLlqqUGTPgr+fJI1ubyhL/LLdXGZtXl69iqbFdWTddtWy7SYVsuz5Xnlf/ZZulyX5eEt3vxuVi9pxF/v5dO6ruqv9+pPrPMGA42+fcP71TKX396/6/ZKf2u+xrvzOteO42/332fO+Ha2nJV5/d06W63ymkfvvX4yz6dv89nJPFte5DP/hWG0YmAnXYrcBrAHWviyuszrupjl6aSqyvRsWbRbZz5bQjbTpvPBKD07Xq1SwuOOA+ixLZ4J8fOY4fXfxosBMnhEELeOCd/29Txb5U2aeb/TEPKr1Pt2i6CMX+dlPm3zmXwkkD2cInjhKc7TLQ/2+KxhuJ0XB17Gc/duejybpR+d0dR+lE5Vm8Tbvtf00xAjc711FsL4/UMgdzyO8Z+z59kkLxkB+e2z3kyOaRj83RaP5dFHQ7AskPEXWX1RLBXZl9lsRtO21f16/Dw/b0e9t8ZvqlXk01fFxZxa7wwOxBv753W1XjEI+S0+pu4LW5vGxS2Gx+V/7Y0r+NiOK/hUx9X7/ElFiC3ST9L7m9Dq63gHKBwiTR613Th3HWBj5SACGgjCFP18JmKGP8Z47/3BKmOmnwjOt2L/sf/Hhi6jBmyYMtp8I3H6IG9NH331awH/2aRSxFIP04gbb6RQF9yt6cMvfg3AP5u0ibsiw+Qx7TdSKAL01kQy73498N8EqTabOfWBbrJ07+mRDNi6J10o72ftBIlb2Dsd1LDJ8yDFjUO/gZqHyBdsICKfv7/pEyDNN2L9Bhxrv4ueNOym8tsg3WJAB0RB58BKg/49/tKA+BpdeOLwHgx5G90xFEtsJNeekqsZpFcU7HsS7I2F8XU6+Vkk2WAItZFo924mWhzw+5LNg/L1OvrZI1380zpv1/Uybet1Hnnvl/Q/ykuTV/CfX7wR+nlGL90M3vvzl2wKLS+rYpY+LZpV1eRbwxEjorJbG7D0d5WY9hbB3m1Bji2KkaHfGko/iMfToRyG+h7scvvBvgfQjcN9DziDAw4/4HxArMuQdTThwSxzFtK84wdsVZOfptg/bfLlLK9H4ksc1xdNmg/zWJDfqQOFJHDSrAkadYaFifNf04lJf+Ev9KEZ5XDzfFkfkBksvUXk1cXgM/H6OoFYJJXBL9+yEyiNoZ768cxtOxuOlTb1140QbtvbUOSxqa+Il33b7jwfPuZOsyF6BcYlRvNzVrBUvURWBO22vu5/OKDG3zuVFqIUTaOZZ6BLPLdPq5lnAzA8/aiJ6X44FK+Yh+KWL7K3ROl1bchdQMQaMnBNW9Vkr7PzloS9mVdXRKq78wIOPf2JrjbDDkml87bVWzM5oV7GXzTVm7p43ZJGGy/w+zof8mfwRKz3wMeRj86LZVaWt+cRij9ouOX4FQ2AVPNJtfiS9WmHF2L43tYN8HW5CNPPB20uLzXGwTVKQj8ebwptIlopFukMCNTX6HBIF0ajhffrdmNEMthv3Nl+z55Dp/5Huvgb18WGxW0U9yON/P8pjZwv1wvnurjvu+qVnMNR+JG6cJ1P2dXqfGb8oVujokw1iI3VY52OnKLpfuHpgQEs7hJfPm7WC8qhXR+FH78uFquyOC8gr9NpTov3baXsmFbnabZMP2K0Pxp3wN3twzODnZYZwfFVwaP0TGKibFJ6YXpn6HZ1Wldd4yGXacWg04ImD7Mrf93ihSuZ2vd6J8fEv9cbv0jZ4r1eEi2z+57t996z/b1O+/CNAVYxX2Glu8jK4gfgF9bpj5ucZrzOzz/7yJvxj+4e0dQ0bbac5ul5TauA7Zw04iqfgtdmfcDCch6TWWQijIZHsy++SfENnv01uoiPJ6Ke2nnRjIXx6N+otgcBntF4XF9brq+uzuplBxTpSVWVqZqqG5G6yDttBtrh0cRWKBSeu9djfu+7DpO7b+Jd4elzuQcv4Obe58q1vc+VO/XzW9mA92Lgz/OWFBsZYPwET3KEOyPlVGbXZJ5p9QOfshtAH2dldfE1mZIjudDw4PnAGYbDs9nJucFbCnhj/JNFU5BKhlN6e09iuAM8yoM3Jl/MY53kLnP+UJDbvLCNx+IXCsgPBbtNy8p4LG49SfyhoHfDgm5PNs1DEvQ0P8/WZZteZuU6krjHc1tGivikzQ9Lopqrop3O0y0extePOqbkCHcG+mjzG3gGRPn2872Bs8wzLJS36+bZwBpL9xkSrm+2lw1i8s12NKnz7O0N7TqTrproZ3vebzuCD534W/LXj+addfz/X2b9tv182LTfkrf+3zzrxnT+aOJ/Nnr54Jm/JYfdZuJn4uncYqIpLVxdSaK0vlgvaGXg9N00X2EgWx99tWzWq1VVU4LMiy/Y7xh/9LOS3Pvg0IpyXhPKdVIayaSwfzbiLJOl7aXA8ET8rh9qtOUHwV/LJd8Yf+Pxw+n37oHl6ZZd3PuALr6+Z+wHAWblY9NSj3kGuB6PDZr+Xz4579HD/3vmZuN6mHl+NDm37OEbnptwxXDo1WGDEf/i/aP52wjyz2VUH+e920/b4aZ1wm88ZdCj5i1cjTjv326Et3XC4tz/DfdxCwesTymnpH6WSXVbN/L/vZTyVMb/92l12y5uQaqfLa9eaf3DdezVnb6silkq67T51s2rZSe0fl9v3bjmdUPU8NHLrG5owZDDgYviMl/6S4o8za+wtoYVxXNEF/gE8UXWkk1Z1XlDFMXLfdCrrG55FbsTabxXpKErqEybyOKf+9Vbc3wf2vW/g+lysOAvYClswFKIWY3Caevr/ocbzKXrc/zmesUdD0oVDxutIFaf19V6hSU8D8JJtaZpIRC7+IJWU8f8yldtUTZjihRfZItg5RRNZQH5o/e314wAw2/SC/x+1uaLhrSCh9Dn9vMNIgUyeAB0FfLrG+noFPjPDe/jAdPTql2bFjSg3UP68fgzb5RCafr4k09uWL7Bc4v+8DAthXqp39n3iu/fQn/i4SXuabZ8lROnN/lrBdXeTgPjuZF25rnlmPBYNn9PDj9et/LBjS5/95He7Ps3dhu0RNeiYGiOZ/nsVT5tiZnLr4vGt7PmTf6OVBgJ3zcVh3Sf95gNPN1Qz6g7q07GLxTZj8Q0prtDCmLoeU+M8IQYCSK3ZFv/6fP/+S29Nf/ZEC3Hnk4EvXdLsu790MhqMPr/NFnv3ZKs935oZDUY/X+HrO/R1FL/62jvZxTDkBVdvMdMvOcsALNgmWYDY2BxP0XDHwJndHD6/w5r4LFz3l2b2kBcXUT/YdG3j9n/R0kcLsttIDCvVv+wyNvF6v+jxO2tRm6gr1kX/mGROILb/3eofMumt2x2XiyzsvzZCTo6pHnPef2CUiTzrBwriJNq8eXkpykWEGu4KUfkP7cgww1Nbvj6VgS8BeEGh+sC0ZvGvAHTr502wzPNOHd/8uUXNomX5u8i0zkwTCRCnlcXF3k9Zk269dGzrCgp+ddWZKyLlhbCix9oDpY5paGPGwr6pnl6TpknWgMpiRL0Ak99M/5ohP4PhxYc4jk6PB+42P+K8m66zO+l677Imya7yJ9U7wR5JO0M/l836aZDCFtEyNv3wYbTNwOzM8h4Adwh3us6W+j7ZsLzmzEn55vDvgt6aAARb+b9xtCx19/cCELAQ/j33IX3w75vCr+5AfRgD40hZo/fbxhB7uKbG4EPdgj5Ttrk6+CtyYFvGu+9W+Bt8xJfB2+Nvr9pvO/dAm8b+N8Ob+9P/ZV+/JL/B/oonOwUWQAA&lt;/Code&gt;&lt;CodeSignature&gt;bHVvIBe/xGgEx0M8oiCg4rstsOtiCOor/WgbWE0aAsY9XXZKrU5wDsRSy9qBgW9o4Q9DAo3tq+JbBpuzOw1QWslHWDrIAg3VrhxbAIv35i716zryLq+5HcFRzVBthddBBIJnQasTr/zPtKml0C4rGrLtU1s6MAA5M9DUjmExWOLnV2KOPl1DcGQxs92pfzdEHigYeexiEBshbL+tycl2fulyNg4/nrUBUhxmnUMZIRvfrXjku0QuLn25kIjAn2DsQh/DQzcAW6lwFqiwF4J5cAXxaxDu0xTyFjoLH1BagTMBUcXbFRkLs4w6RrAoZXA1hHfic2nU44voVUpaTv9jdw==&lt;/CodeSignature&gt;&lt;/SmartOptions&gt;&lt;SmartResize enabled=&quot;True&quot; minWidth=&quot;190&quot; minHeight=&quot;110&quot; /&gt;&lt;/SmartSettings&gt;"/>
          <p:cNvGrpSpPr/>
          <p:nvPr>
            <p:custDataLst>
              <p:tags r:id="rId4"/>
            </p:custDataLst>
          </p:nvPr>
        </p:nvGrpSpPr>
        <p:grpSpPr>
          <a:xfrm>
            <a:off x="7358048" y="2728253"/>
            <a:ext cx="2984988" cy="1397000"/>
            <a:chOff x="595686" y="1261242"/>
            <a:chExt cx="4916794" cy="2155580"/>
          </a:xfrm>
        </p:grpSpPr>
        <p:sp>
          <p:nvSpPr>
            <p:cNvPr id="145" name="Window Body"/>
            <p:cNvSpPr/>
            <p:nvPr/>
          </p:nvSpPr>
          <p:spPr>
            <a:xfrm>
              <a:off x="595686" y="1498986"/>
              <a:ext cx="4916794" cy="191783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6" name="Title Bar"/>
            <p:cNvSpPr/>
            <p:nvPr/>
          </p:nvSpPr>
          <p:spPr>
            <a:xfrm>
              <a:off x="595686" y="1261242"/>
              <a:ext cx="4916794" cy="23774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반복설정</a:t>
              </a:r>
              <a:endParaRPr lang="en-US" sz="900">
                <a:solidFill>
                  <a:srgbClr val="5F5F5F"/>
                </a:solidFill>
                <a:latin typeface="Segoe UI" panose="020B0502040204020203" pitchFamily="34" charset="0"/>
                <a:cs typeface="Segoe UI" panose="020B0502040204020203" pitchFamily="34" charset="0"/>
              </a:endParaRPr>
            </a:p>
          </p:txBody>
        </p:sp>
        <p:sp>
          <p:nvSpPr>
            <p:cNvPr id="147" name="Close Button"/>
            <p:cNvSpPr>
              <a:spLocks noEditPoints="1"/>
            </p:cNvSpPr>
            <p:nvPr/>
          </p:nvSpPr>
          <p:spPr bwMode="auto">
            <a:xfrm>
              <a:off x="5278480" y="1332489"/>
              <a:ext cx="98425" cy="95250"/>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148" name="Icons"/>
            <p:cNvGrpSpPr/>
            <p:nvPr/>
          </p:nvGrpSpPr>
          <p:grpSpPr>
            <a:xfrm>
              <a:off x="773534" y="1669713"/>
              <a:ext cx="457200" cy="396875"/>
              <a:chOff x="773534" y="1669713"/>
              <a:chExt cx="457200" cy="396875"/>
            </a:xfrm>
          </p:grpSpPr>
          <p:sp>
            <p:nvSpPr>
              <p:cNvPr id="152"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3"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54"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49" name="Buttons"/>
            <p:cNvGrpSpPr/>
            <p:nvPr/>
          </p:nvGrpSpPr>
          <p:grpSpPr>
            <a:xfrm>
              <a:off x="3998590" y="3029817"/>
              <a:ext cx="1377404" cy="240384"/>
              <a:chOff x="3998590" y="3029817"/>
              <a:chExt cx="1377404" cy="240384"/>
            </a:xfrm>
          </p:grpSpPr>
          <p:sp>
            <p:nvSpPr>
              <p:cNvPr id="150" name="Button 1"/>
              <p:cNvSpPr>
                <a:spLocks/>
              </p:cNvSpPr>
              <p:nvPr/>
            </p:nvSpPr>
            <p:spPr bwMode="auto">
              <a:xfrm>
                <a:off x="4712965" y="3029817"/>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Segoe UI" panose="020B0502040204020203" pitchFamily="34" charset="0"/>
                    <a:cs typeface="Segoe UI" panose="020B0502040204020203" pitchFamily="34" charset="0"/>
                  </a:rPr>
                  <a:t>취소</a:t>
                </a:r>
                <a:endParaRPr lang="en-US" sz="700">
                  <a:solidFill>
                    <a:srgbClr val="5F5F5F"/>
                  </a:solidFill>
                  <a:effectLst/>
                  <a:latin typeface="Segoe UI" panose="020B0502040204020203" pitchFamily="34" charset="0"/>
                  <a:cs typeface="Segoe UI" panose="020B0502040204020203" pitchFamily="34" charset="0"/>
                </a:endParaRPr>
              </a:p>
            </p:txBody>
          </p:sp>
          <p:sp>
            <p:nvSpPr>
              <p:cNvPr id="151" name="Button 2"/>
              <p:cNvSpPr>
                <a:spLocks/>
              </p:cNvSpPr>
              <p:nvPr/>
            </p:nvSpPr>
            <p:spPr bwMode="auto">
              <a:xfrm>
                <a:off x="3998590" y="3029817"/>
                <a:ext cx="663029" cy="240384"/>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Segoe UI" panose="020B0502040204020203" pitchFamily="34" charset="0"/>
                    <a:cs typeface="Segoe UI" panose="020B0502040204020203" pitchFamily="34" charset="0"/>
                  </a:rPr>
                  <a:t>적용</a:t>
                </a:r>
                <a:endParaRPr lang="en-US" sz="700">
                  <a:solidFill>
                    <a:srgbClr val="5F5F5F"/>
                  </a:solidFill>
                  <a:effectLst/>
                  <a:latin typeface="Segoe UI" panose="020B0502040204020203" pitchFamily="34" charset="0"/>
                  <a:cs typeface="Segoe UI" panose="020B0502040204020203" pitchFamily="34" charset="0"/>
                </a:endParaRPr>
              </a:p>
            </p:txBody>
          </p:sp>
        </p:grpSp>
      </p:grpSp>
      <p:pic>
        <p:nvPicPr>
          <p:cNvPr id="155" name="그림 154"/>
          <p:cNvPicPr>
            <a:picLocks noChangeAspect="1"/>
          </p:cNvPicPr>
          <p:nvPr/>
        </p:nvPicPr>
        <p:blipFill rotWithShape="1">
          <a:blip r:embed="rId11"/>
          <a:srcRect t="23866"/>
          <a:stretch/>
        </p:blipFill>
        <p:spPr>
          <a:xfrm>
            <a:off x="7499368" y="3037246"/>
            <a:ext cx="2479895" cy="862766"/>
          </a:xfrm>
          <a:prstGeom prst="rect">
            <a:avLst/>
          </a:prstGeom>
        </p:spPr>
      </p:pic>
      <p:sp>
        <p:nvSpPr>
          <p:cNvPr id="157" name="Text Box"/>
          <p:cNvSpPr/>
          <p:nvPr/>
        </p:nvSpPr>
        <p:spPr>
          <a:xfrm>
            <a:off x="2071093" y="3781821"/>
            <a:ext cx="1158501" cy="27107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     회의실 </a:t>
            </a:r>
            <a:r>
              <a:rPr lang="en-US" altLang="ko-KR" sz="900">
                <a:solidFill>
                  <a:srgbClr val="5F5F5F"/>
                </a:solidFill>
                <a:latin typeface="Segoe UI" panose="020B0502040204020203" pitchFamily="34" charset="0"/>
                <a:cs typeface="Segoe UI" panose="020B0502040204020203" pitchFamily="34" charset="0"/>
              </a:rPr>
              <a:t>A</a:t>
            </a:r>
            <a:endParaRPr lang="en-US" sz="900">
              <a:solidFill>
                <a:srgbClr val="5F5F5F"/>
              </a:solidFill>
              <a:latin typeface="Segoe UI" panose="020B0502040204020203" pitchFamily="34" charset="0"/>
              <a:cs typeface="Segoe UI" panose="020B0502040204020203" pitchFamily="34" charset="0"/>
            </a:endParaRPr>
          </a:p>
        </p:txBody>
      </p:sp>
      <p:sp>
        <p:nvSpPr>
          <p:cNvPr id="158" name="Box"/>
          <p:cNvSpPr/>
          <p:nvPr/>
        </p:nvSpPr>
        <p:spPr>
          <a:xfrm>
            <a:off x="2137202" y="3872179"/>
            <a:ext cx="131556" cy="131556"/>
          </a:xfrm>
          <a:prstGeom prst="rect">
            <a:avLst/>
          </a:prstGeom>
          <a:solidFill>
            <a:srgbClr val="257E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9" name="직선 화살표 연결선 17"/>
          <p:cNvCxnSpPr>
            <a:stCxn id="142" idx="3"/>
            <a:endCxn id="117" idx="0"/>
          </p:cNvCxnSpPr>
          <p:nvPr/>
        </p:nvCxnSpPr>
        <p:spPr>
          <a:xfrm>
            <a:off x="5404982" y="2289632"/>
            <a:ext cx="3688352" cy="22149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Arrow Down" descr="&lt;SmartSettings&gt;&lt;SmartResize anchorLeft=&quot;None&quot; anchorTop=&quot;None&quot; anchorRight=&quot;Absolute&quot; anchorBottom=&quot;None&quot; /&gt;&lt;/SmartSettings&gt;"/>
          <p:cNvSpPr>
            <a:spLocks noChangeAspect="1"/>
          </p:cNvSpPr>
          <p:nvPr>
            <p:custDataLst>
              <p:tags r:id="rId5"/>
            </p:custDataLst>
          </p:nvPr>
        </p:nvSpPr>
        <p:spPr bwMode="auto">
          <a:xfrm flipH="1">
            <a:off x="3092811" y="3915007"/>
            <a:ext cx="64009"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solidFill>
            <a:srgbClr val="FFFFFF"/>
          </a:solid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840258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nchor="ctr"/>
          <a:lstStyle/>
          <a:p>
            <a:r>
              <a:rPr lang="en-US" altLang="ko-KR" err="1"/>
              <a:t>custList</a:t>
            </a:r>
            <a:endParaRPr lang="ko-KR" altLang="en-US"/>
          </a:p>
        </p:txBody>
      </p:sp>
      <p:sp>
        <p:nvSpPr>
          <p:cNvPr id="7" name="텍스트 개체 틀 6"/>
          <p:cNvSpPr>
            <a:spLocks noGrp="1"/>
          </p:cNvSpPr>
          <p:nvPr>
            <p:ph type="body" sz="quarter" idx="12"/>
          </p:nvPr>
        </p:nvSpPr>
        <p:spPr/>
        <p:txBody>
          <a:bodyPr>
            <a:normAutofit/>
          </a:bodyPr>
          <a:lstStyle/>
          <a:p>
            <a:r>
              <a:rPr lang="ko-KR" altLang="en-US"/>
              <a:t>경비청구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사업자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사업자관리</a:t>
            </a:r>
          </a:p>
        </p:txBody>
      </p:sp>
      <p:sp>
        <p:nvSpPr>
          <p:cNvPr id="83"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Header"/>
          <p:cNvSpPr txBox="1"/>
          <p:nvPr/>
        </p:nvSpPr>
        <p:spPr>
          <a:xfrm>
            <a:off x="268218" y="394485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68218" y="381000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Header"/>
          <p:cNvSpPr txBox="1"/>
          <p:nvPr/>
        </p:nvSpPr>
        <p:spPr>
          <a:xfrm>
            <a:off x="268218" y="576749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경비청구</a:t>
            </a:r>
            <a:endParaRPr lang="en-US" sz="1050">
              <a:solidFill>
                <a:srgbClr val="C00000"/>
              </a:solidFill>
              <a:latin typeface="Segoe UI" panose="020B0502040204020203" pitchFamily="34" charset="0"/>
              <a:cs typeface="Segoe UI" panose="020B0502040204020203" pitchFamily="34" charset="0"/>
            </a:endParaRPr>
          </a:p>
        </p:txBody>
      </p:sp>
      <p:cxnSp>
        <p:nvCxnSpPr>
          <p:cNvPr id="89" name="Line"/>
          <p:cNvCxnSpPr>
            <a:cxnSpLocks/>
          </p:cNvCxnSpPr>
          <p:nvPr/>
        </p:nvCxnSpPr>
        <p:spPr bwMode="auto">
          <a:xfrm>
            <a:off x="268218" y="563264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Header"/>
          <p:cNvSpPr txBox="1"/>
          <p:nvPr/>
        </p:nvSpPr>
        <p:spPr>
          <a:xfrm>
            <a:off x="268218" y="624755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91" name="Line"/>
          <p:cNvCxnSpPr>
            <a:cxnSpLocks/>
          </p:cNvCxnSpPr>
          <p:nvPr/>
        </p:nvCxnSpPr>
        <p:spPr bwMode="auto">
          <a:xfrm>
            <a:off x="268218" y="611270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2" name="Header"/>
          <p:cNvSpPr txBox="1"/>
          <p:nvPr/>
        </p:nvSpPr>
        <p:spPr>
          <a:xfrm>
            <a:off x="268218" y="6739049"/>
            <a:ext cx="1439753"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사업자 관리 </a:t>
            </a:r>
            <a:r>
              <a:rPr lang="en-US" altLang="ko-KR"/>
              <a:t>(</a:t>
            </a:r>
            <a:r>
              <a:rPr lang="ko-KR" altLang="en-US"/>
              <a:t>거래처</a:t>
            </a:r>
            <a:r>
              <a:rPr lang="en-US" altLang="ko-KR"/>
              <a:t>)</a:t>
            </a:r>
            <a:endParaRPr lang="en-US"/>
          </a:p>
        </p:txBody>
      </p:sp>
      <p:cxnSp>
        <p:nvCxnSpPr>
          <p:cNvPr id="93" name="Line"/>
          <p:cNvCxnSpPr>
            <a:cxnSpLocks/>
          </p:cNvCxnSpPr>
          <p:nvPr/>
        </p:nvCxnSpPr>
        <p:spPr bwMode="auto">
          <a:xfrm>
            <a:off x="268218" y="660419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Header"/>
          <p:cNvSpPr txBox="1"/>
          <p:nvPr/>
        </p:nvSpPr>
        <p:spPr>
          <a:xfrm>
            <a:off x="268218" y="723053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0" name="Line"/>
          <p:cNvCxnSpPr>
            <a:cxnSpLocks/>
          </p:cNvCxnSpPr>
          <p:nvPr/>
        </p:nvCxnSpPr>
        <p:spPr bwMode="auto">
          <a:xfrm>
            <a:off x="268218" y="709568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1"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4"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2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3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1"/>
            </p:custDataLst>
          </p:nvPr>
        </p:nvGrpSpPr>
        <p:grpSpPr>
          <a:xfrm>
            <a:off x="243071" y="1683349"/>
            <a:ext cx="1944195" cy="241092"/>
            <a:chOff x="595684" y="1551576"/>
            <a:chExt cx="1368148" cy="241092"/>
          </a:xfrm>
          <a:solidFill>
            <a:srgbClr val="FFFFFF"/>
          </a:solidFill>
        </p:grpSpPr>
        <p:sp>
          <p:nvSpPr>
            <p:cNvPr id="137" name="Text Box" descr="&lt;SmartSettings&gt;&lt;SmartResize anchorLeft=&quot;Absolute&quot; anchorTop=&quot;Absolute&quot; anchorRight=&quot;Absolute&quot; anchorBottom=&quot;Absolute&quot; /&gt;&lt;/SmartSettings&gt;"/>
            <p:cNvSpPr/>
            <p:nvPr>
              <p:custDataLst>
                <p:tags r:id="rId2"/>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Box" descr="&lt;SmartSettings&gt;&lt;SmartResize anchorLeft=&quot;None&quot; anchorTop=&quot;Absolute&quot; anchorRight=&quot;Absolute&quot; anchorBottom=&quot;Absolute&quot; /&gt;&lt;/SmartSettings&gt;"/>
            <p:cNvSpPr/>
            <p:nvPr>
              <p:custDataLst>
                <p:tags r:id="rId3"/>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4"/>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0" name="직사각형 139"/>
          <p:cNvSpPr/>
          <p:nvPr/>
        </p:nvSpPr>
        <p:spPr>
          <a:xfrm>
            <a:off x="302508" y="4208325"/>
            <a:ext cx="1726652" cy="105413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1" name="Header"/>
          <p:cNvSpPr txBox="1"/>
          <p:nvPr/>
        </p:nvSpPr>
        <p:spPr>
          <a:xfrm>
            <a:off x="2381896" y="672234"/>
            <a:ext cx="1861343"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경비청구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42" name="직사각형 141"/>
          <p:cNvSpPr/>
          <p:nvPr/>
        </p:nvSpPr>
        <p:spPr>
          <a:xfrm>
            <a:off x="302508" y="745999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4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2302523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표 78"/>
          <p:cNvGraphicFramePr>
            <a:graphicFrameLocks noGrp="1"/>
          </p:cNvGraphicFramePr>
          <p:nvPr>
            <p:extLst>
              <p:ext uri="{D42A27DB-BD31-4B8C-83A1-F6EECF244321}">
                <p14:modId xmlns:p14="http://schemas.microsoft.com/office/powerpoint/2010/main" val="3171088911"/>
              </p:ext>
            </p:extLst>
          </p:nvPr>
        </p:nvGraphicFramePr>
        <p:xfrm>
          <a:off x="2518612" y="1831168"/>
          <a:ext cx="8037249" cy="2012316"/>
        </p:xfrm>
        <a:graphic>
          <a:graphicData uri="http://schemas.openxmlformats.org/drawingml/2006/table">
            <a:tbl>
              <a:tblPr firstRow="1" bandRow="1"/>
              <a:tblGrid>
                <a:gridCol w="591957">
                  <a:extLst>
                    <a:ext uri="{9D8B030D-6E8A-4147-A177-3AD203B41FA5}">
                      <a16:colId xmlns="" xmlns:a16="http://schemas.microsoft.com/office/drawing/2014/main" val="20000"/>
                    </a:ext>
                  </a:extLst>
                </a:gridCol>
                <a:gridCol w="908083">
                  <a:extLst>
                    <a:ext uri="{9D8B030D-6E8A-4147-A177-3AD203B41FA5}">
                      <a16:colId xmlns="" xmlns:a16="http://schemas.microsoft.com/office/drawing/2014/main" val="20001"/>
                    </a:ext>
                  </a:extLst>
                </a:gridCol>
                <a:gridCol w="1196442">
                  <a:extLst>
                    <a:ext uri="{9D8B030D-6E8A-4147-A177-3AD203B41FA5}">
                      <a16:colId xmlns="" xmlns:a16="http://schemas.microsoft.com/office/drawing/2014/main" val="20002"/>
                    </a:ext>
                  </a:extLst>
                </a:gridCol>
                <a:gridCol w="1605060">
                  <a:extLst>
                    <a:ext uri="{9D8B030D-6E8A-4147-A177-3AD203B41FA5}">
                      <a16:colId xmlns="" xmlns:a16="http://schemas.microsoft.com/office/drawing/2014/main" val="20003"/>
                    </a:ext>
                  </a:extLst>
                </a:gridCol>
                <a:gridCol w="1219200">
                  <a:extLst>
                    <a:ext uri="{9D8B030D-6E8A-4147-A177-3AD203B41FA5}">
                      <a16:colId xmlns="" xmlns:a16="http://schemas.microsoft.com/office/drawing/2014/main" val="20004"/>
                    </a:ext>
                  </a:extLst>
                </a:gridCol>
                <a:gridCol w="1242646">
                  <a:extLst>
                    <a:ext uri="{9D8B030D-6E8A-4147-A177-3AD203B41FA5}">
                      <a16:colId xmlns="" xmlns:a16="http://schemas.microsoft.com/office/drawing/2014/main" val="20005"/>
                    </a:ext>
                  </a:extLst>
                </a:gridCol>
                <a:gridCol w="754208">
                  <a:extLst>
                    <a:ext uri="{9D8B030D-6E8A-4147-A177-3AD203B41FA5}">
                      <a16:colId xmlns="" xmlns:a16="http://schemas.microsoft.com/office/drawing/2014/main" val="20006"/>
                    </a:ext>
                  </a:extLst>
                </a:gridCol>
                <a:gridCol w="519653">
                  <a:extLst>
                    <a:ext uri="{9D8B030D-6E8A-4147-A177-3AD203B41FA5}">
                      <a16:colId xmlns="" xmlns:a16="http://schemas.microsoft.com/office/drawing/2014/main" val="20007"/>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선택</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사업자분류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사업자번호</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algn="ctr" defTabSz="1280160" rtl="0" eaLnBrk="1" latinLnBrk="1" hangingPunct="1"/>
                      <a:r>
                        <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공공기관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sz="800" b="0" u="none"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000-000-000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sp>
        <p:nvSpPr>
          <p:cNvPr id="6" name="텍스트 개체 틀 5"/>
          <p:cNvSpPr>
            <a:spLocks noGrp="1"/>
          </p:cNvSpPr>
          <p:nvPr>
            <p:ph type="body" sz="quarter" idx="11"/>
          </p:nvPr>
        </p:nvSpPr>
        <p:spPr/>
        <p:txBody>
          <a:bodyPr anchor="ctr"/>
          <a:lstStyle/>
          <a:p>
            <a:r>
              <a:rPr lang="en-US" altLang="ko-KR" err="1"/>
              <a:t>custList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사업자관리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사업자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사업자관리</a:t>
            </a:r>
          </a:p>
        </p:txBody>
      </p:sp>
      <p:sp>
        <p:nvSpPr>
          <p:cNvPr id="97" name="Panel"/>
          <p:cNvSpPr/>
          <p:nvPr/>
        </p:nvSpPr>
        <p:spPr>
          <a:xfrm>
            <a:off x="2514034" y="1080836"/>
            <a:ext cx="8041828" cy="41556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32" name="Drop-Down Box" descr="&lt;SmartSettings&gt;&lt;SmartResize enabled=&quot;True&quot; minWidth=&quot;18&quot; minHeight=&quot;7&quot; /&gt;&lt;/SmartSettings&gt;"/>
          <p:cNvGrpSpPr/>
          <p:nvPr>
            <p:custDataLst>
              <p:tags r:id="rId1"/>
            </p:custDataLst>
          </p:nvPr>
        </p:nvGrpSpPr>
        <p:grpSpPr>
          <a:xfrm>
            <a:off x="2602898" y="1195606"/>
            <a:ext cx="828000" cy="216000"/>
            <a:chOff x="595686" y="1270605"/>
            <a:chExt cx="1135065" cy="180000"/>
          </a:xfrm>
          <a:solidFill>
            <a:srgbClr val="FFFFFF"/>
          </a:solidFill>
        </p:grpSpPr>
        <p:sp>
          <p:nvSpPr>
            <p:cNvPr id="13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34" name="Arrow Down" descr="&lt;SmartSettings&gt;&lt;SmartResize anchorLeft=&quot;None&quot; anchorTop=&quot;None&quot; anchorRight=&quot;Absolute&quot; anchorBottom=&quot;None&quot; /&gt;&lt;/SmartSettings&gt;"/>
            <p:cNvSpPr>
              <a:spLocks noChangeAspect="1"/>
            </p:cNvSpPr>
            <p:nvPr>
              <p:custDataLst>
                <p:tags r:id="rId17"/>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5" name="Text Box"/>
          <p:cNvSpPr/>
          <p:nvPr/>
        </p:nvSpPr>
        <p:spPr>
          <a:xfrm>
            <a:off x="3597583" y="1197187"/>
            <a:ext cx="2108588"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사업자명을 입력하세요</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Button"/>
          <p:cNvSpPr>
            <a:spLocks/>
          </p:cNvSpPr>
          <p:nvPr/>
        </p:nvSpPr>
        <p:spPr bwMode="auto">
          <a:xfrm>
            <a:off x="5928206" y="118571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63" name="직선 화살표 연결선 17"/>
          <p:cNvCxnSpPr>
            <a:stCxn id="195" idx="2"/>
          </p:cNvCxnSpPr>
          <p:nvPr/>
        </p:nvCxnSpPr>
        <p:spPr>
          <a:xfrm flipH="1">
            <a:off x="5984716" y="1414120"/>
            <a:ext cx="3529034" cy="2600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2"/>
            </p:custDataLst>
          </p:nvPr>
        </p:nvGrpSpPr>
        <p:grpSpPr>
          <a:xfrm>
            <a:off x="3487992" y="4052998"/>
            <a:ext cx="4436093" cy="4786203"/>
            <a:chOff x="595687" y="1138161"/>
            <a:chExt cx="6746021" cy="1988385"/>
          </a:xfrm>
        </p:grpSpPr>
        <p:sp>
          <p:nvSpPr>
            <p:cNvPr id="95" name="Window Body" descr="&lt;SmartSettings&gt;&lt;SmartResize anchorLeft=&quot;Absolute&quot; anchorTop=&quot;Absolute&quot; anchorRight=&quot;Absolute&quot; anchorBottom=&quot;Absolute&quot; /&gt;&lt;/SmartSettings&gt;"/>
            <p:cNvSpPr/>
            <p:nvPr>
              <p:custDataLst>
                <p:tags r:id="rId9"/>
              </p:custDataLst>
            </p:nvPr>
          </p:nvSpPr>
          <p:spPr>
            <a:xfrm>
              <a:off x="595687" y="1237626"/>
              <a:ext cx="6746021" cy="188892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6" name="Title Bar" descr="&lt;SmartSettings&gt;&lt;SmartResize anchorLeft=&quot;Absolute&quot; anchorTop=&quot;Absolute&quot; anchorRight=&quot;Absolute&quot; anchorBottom=&quot;None&quot; /&gt;&lt;/SmartSettings&gt;"/>
            <p:cNvSpPr/>
            <p:nvPr>
              <p:custDataLst>
                <p:tags r:id="rId10"/>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 관리</a:t>
              </a:r>
              <a:endParaRPr lang="en-US" sz="900">
                <a:solidFill>
                  <a:srgbClr val="5F5F5F"/>
                </a:solidFill>
                <a:latin typeface="Segoe UI" panose="020B0502040204020203" pitchFamily="34" charset="0"/>
                <a:cs typeface="Segoe UI" panose="020B0502040204020203" pitchFamily="34" charset="0"/>
              </a:endParaRPr>
            </a:p>
          </p:txBody>
        </p:sp>
        <p:sp>
          <p:nvSpPr>
            <p:cNvPr id="98" name="Close Button" descr="&lt;SmartSettings&gt;&lt;SmartResize anchorLeft=&quot;None&quot; anchorTop=&quot;Absolute&quot; anchorRight=&quot;Absolute&quot; anchorBottom=&quot;None&quot; /&gt;&lt;/SmartSettings&gt;"/>
            <p:cNvSpPr>
              <a:spLocks noEditPoints="1"/>
            </p:cNvSpPr>
            <p:nvPr>
              <p:custDataLst>
                <p:tags r:id="rId11"/>
              </p:custDataLst>
            </p:nvPr>
          </p:nvSpPr>
          <p:spPr bwMode="auto">
            <a:xfrm>
              <a:off x="6896265"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99" name="Icons"/>
            <p:cNvGrpSpPr/>
            <p:nvPr/>
          </p:nvGrpSpPr>
          <p:grpSpPr>
            <a:xfrm>
              <a:off x="772279" y="1430936"/>
              <a:ext cx="453970" cy="164879"/>
              <a:chOff x="772279" y="1430936"/>
              <a:chExt cx="453970" cy="164879"/>
            </a:xfrm>
          </p:grpSpPr>
          <p:sp>
            <p:nvSpPr>
              <p:cNvPr id="102" name="Warning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3" name="Error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4" name="Question Icon" descr="&lt;SmartSettings&gt;&lt;SmartResize anchorLeft=&quot;Absolute&quot; anchorTop=&quot;Absolute&quot; anchorRight=&quot;None&quot; anchorBottom=&quot;None&quot; /&gt;&lt;/SmartSettings&gt;" hidden="1"/>
              <p:cNvSpPr>
                <a:spLocks noChangeAspect="1" noEditPoints="1"/>
              </p:cNvSpPr>
              <p:nvPr>
                <p:custDataLst>
                  <p:tags r:id="rId16"/>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0"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6383887" y="2968058"/>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01" name="Button 1" descr="&lt;SmartSettings&gt;&lt;SmartResize anchorLeft=&quot;None&quot; anchorTop=&quot;None&quot; anchorRight=&quot;Absolute&quot; anchorBottom=&quot;Absolute&quot; /&gt;&lt;/SmartSettings&gt;"/>
            <p:cNvSpPr>
              <a:spLocks/>
            </p:cNvSpPr>
            <p:nvPr>
              <p:custDataLst>
                <p:tags r:id="rId13"/>
              </p:custDataLst>
            </p:nvPr>
          </p:nvSpPr>
          <p:spPr bwMode="auto">
            <a:xfrm>
              <a:off x="5563559" y="2968058"/>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05" name="표 104"/>
          <p:cNvGraphicFramePr>
            <a:graphicFrameLocks noGrp="1"/>
          </p:cNvGraphicFramePr>
          <p:nvPr>
            <p:extLst>
              <p:ext uri="{D42A27DB-BD31-4B8C-83A1-F6EECF244321}">
                <p14:modId xmlns:p14="http://schemas.microsoft.com/office/powerpoint/2010/main" val="794458296"/>
              </p:ext>
            </p:extLst>
          </p:nvPr>
        </p:nvGraphicFramePr>
        <p:xfrm>
          <a:off x="3676558" y="4614267"/>
          <a:ext cx="4071681" cy="3689423"/>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1115538">
                  <a:extLst>
                    <a:ext uri="{9D8B030D-6E8A-4147-A177-3AD203B41FA5}">
                      <a16:colId xmlns="" xmlns:a16="http://schemas.microsoft.com/office/drawing/2014/main" val="20001"/>
                    </a:ext>
                  </a:extLst>
                </a:gridCol>
                <a:gridCol w="694592">
                  <a:extLst>
                    <a:ext uri="{9D8B030D-6E8A-4147-A177-3AD203B41FA5}">
                      <a16:colId xmlns="" xmlns:a16="http://schemas.microsoft.com/office/drawing/2014/main" val="20002"/>
                    </a:ext>
                  </a:extLst>
                </a:gridCol>
                <a:gridCol w="1080743">
                  <a:extLst>
                    <a:ext uri="{9D8B030D-6E8A-4147-A177-3AD203B41FA5}">
                      <a16:colId xmlns="" xmlns:a16="http://schemas.microsoft.com/office/drawing/2014/main" val="20003"/>
                    </a:ext>
                  </a:extLst>
                </a:gridCol>
              </a:tblGrid>
              <a:tr h="328441">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 분류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4"/>
                  </a:ext>
                </a:extLst>
              </a:tr>
              <a:tr h="328441">
                <a:tc>
                  <a:txBody>
                    <a:bodyPr/>
                    <a:lstStyle/>
                    <a:p>
                      <a:pPr algn="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사업자번호</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대표자명</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팩스번호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우편번호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a:endParaRPr 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6"/>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7"/>
                  </a:ext>
                </a:extLst>
              </a:tr>
              <a:tr h="570177">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메모</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9"/>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 15:00:00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10"/>
                  </a:ext>
                </a:extLst>
              </a:tr>
            </a:tbl>
          </a:graphicData>
        </a:graphic>
      </p:graphicFrame>
      <p:sp>
        <p:nvSpPr>
          <p:cNvPr id="107" name="직사각형 106"/>
          <p:cNvSpPr/>
          <p:nvPr/>
        </p:nvSpPr>
        <p:spPr>
          <a:xfrm>
            <a:off x="3584762" y="4362171"/>
            <a:ext cx="1888659"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사업자정보 추가 및 수정하기</a:t>
            </a:r>
          </a:p>
        </p:txBody>
      </p:sp>
      <p:sp>
        <p:nvSpPr>
          <p:cNvPr id="108" name="Text Box"/>
          <p:cNvSpPr/>
          <p:nvPr/>
        </p:nvSpPr>
        <p:spPr>
          <a:xfrm>
            <a:off x="4946732" y="5009342"/>
            <a:ext cx="1080000" cy="19581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0001</a:t>
            </a:r>
          </a:p>
        </p:txBody>
      </p:sp>
      <p:sp>
        <p:nvSpPr>
          <p:cNvPr id="109" name="Button"/>
          <p:cNvSpPr>
            <a:spLocks/>
          </p:cNvSpPr>
          <p:nvPr/>
        </p:nvSpPr>
        <p:spPr bwMode="auto">
          <a:xfrm>
            <a:off x="6097862" y="5012149"/>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중복확인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5" name="Text Box"/>
          <p:cNvSpPr/>
          <p:nvPr/>
        </p:nvSpPr>
        <p:spPr>
          <a:xfrm>
            <a:off x="4942937" y="5319450"/>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76" name="직선 화살표 연결선 17"/>
          <p:cNvCxnSpPr/>
          <p:nvPr/>
        </p:nvCxnSpPr>
        <p:spPr>
          <a:xfrm>
            <a:off x="5984715" y="2425976"/>
            <a:ext cx="1" cy="15889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Drop-Down Box" descr="&lt;SmartSettings&gt;&lt;SmartResize enabled=&quot;True&quot; minWidth=&quot;18&quot; minHeight=&quot;7&quot; /&gt;&lt;/SmartSettings&gt;"/>
          <p:cNvGrpSpPr/>
          <p:nvPr>
            <p:custDataLst>
              <p:tags r:id="rId3"/>
            </p:custDataLst>
          </p:nvPr>
        </p:nvGrpSpPr>
        <p:grpSpPr>
          <a:xfrm>
            <a:off x="4935733" y="4671063"/>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8"/>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8" name="Text Box"/>
          <p:cNvSpPr/>
          <p:nvPr/>
        </p:nvSpPr>
        <p:spPr>
          <a:xfrm>
            <a:off x="4942937" y="5648547"/>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9" name="Text Box"/>
          <p:cNvSpPr/>
          <p:nvPr/>
        </p:nvSpPr>
        <p:spPr>
          <a:xfrm>
            <a:off x="4942937" y="5970209"/>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6724640" y="5984150"/>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4942937" y="6961592"/>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2" name="Text Box"/>
          <p:cNvSpPr/>
          <p:nvPr/>
        </p:nvSpPr>
        <p:spPr>
          <a:xfrm>
            <a:off x="4942937" y="6636551"/>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3" name="Button"/>
          <p:cNvSpPr>
            <a:spLocks/>
          </p:cNvSpPr>
          <p:nvPr/>
        </p:nvSpPr>
        <p:spPr bwMode="auto">
          <a:xfrm>
            <a:off x="5984444" y="6631931"/>
            <a:ext cx="420519" cy="189150"/>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우편번호</a:t>
            </a:r>
            <a:endParaRPr lang="en-US" sz="7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Text Box"/>
          <p:cNvSpPr/>
          <p:nvPr/>
        </p:nvSpPr>
        <p:spPr>
          <a:xfrm>
            <a:off x="4942936" y="7300103"/>
            <a:ext cx="2524659"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7" name="TextBox 146"/>
          <p:cNvSpPr txBox="1"/>
          <p:nvPr/>
        </p:nvSpPr>
        <p:spPr>
          <a:xfrm>
            <a:off x="6860064" y="407885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sp>
        <p:nvSpPr>
          <p:cNvPr id="126" name="Text Box"/>
          <p:cNvSpPr/>
          <p:nvPr/>
        </p:nvSpPr>
        <p:spPr>
          <a:xfrm>
            <a:off x="4942937" y="6298986"/>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7" name="Text Box"/>
          <p:cNvSpPr/>
          <p:nvPr/>
        </p:nvSpPr>
        <p:spPr>
          <a:xfrm>
            <a:off x="6724640" y="631292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5" name="직사각형 54"/>
          <p:cNvSpPr/>
          <p:nvPr/>
        </p:nvSpPr>
        <p:spPr>
          <a:xfrm>
            <a:off x="4862871" y="7794698"/>
            <a:ext cx="1027789" cy="284693"/>
          </a:xfrm>
          <a:prstGeom prst="rect">
            <a:avLst/>
          </a:prstGeom>
        </p:spPr>
        <p:txBody>
          <a:bodyPr wrap="square">
            <a:spAutoFit/>
          </a:bodyPr>
          <a:lstStyle/>
          <a:p>
            <a:pPr lvl="0">
              <a:lnSpc>
                <a:spcPts val="1500"/>
              </a:lnSpc>
            </a:pP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56" name="직사각형 55"/>
          <p:cNvSpPr/>
          <p:nvPr/>
        </p:nvSpPr>
        <p:spPr>
          <a:xfrm>
            <a:off x="2439363" y="1609245"/>
            <a:ext cx="2952000" cy="246221"/>
          </a:xfrm>
          <a:prstGeom prst="rect">
            <a:avLst/>
          </a:prstGeom>
        </p:spPr>
        <p:txBody>
          <a:bodyPr wrap="square">
            <a:spAutoFit/>
          </a:bodyPr>
          <a:lstStyle/>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사업자 관리 검색 결과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en-US" altLang="ko-KR" sz="1000" b="1">
                <a:solidFill>
                  <a:srgbClr val="FF0000"/>
                </a:solidFill>
                <a:latin typeface="나눔고딕" panose="020D0604000000000000" pitchFamily="50" charset="-127"/>
                <a:ea typeface="나눔고딕" panose="020D0604000000000000" pitchFamily="50" charset="-127"/>
                <a:cs typeface="Segoe UI" panose="020B0502040204020203" pitchFamily="34" charset="0"/>
              </a:rPr>
              <a:t>00</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건</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95" name="Button"/>
          <p:cNvSpPr>
            <a:spLocks/>
          </p:cNvSpPr>
          <p:nvPr/>
        </p:nvSpPr>
        <p:spPr bwMode="auto">
          <a:xfrm>
            <a:off x="9333926" y="117657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10118067" y="1176572"/>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Button"/>
          <p:cNvSpPr>
            <a:spLocks/>
          </p:cNvSpPr>
          <p:nvPr/>
        </p:nvSpPr>
        <p:spPr bwMode="auto">
          <a:xfrm>
            <a:off x="9725996" y="117657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83"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84"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85"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6" name="Header"/>
          <p:cNvSpPr txBox="1"/>
          <p:nvPr/>
        </p:nvSpPr>
        <p:spPr>
          <a:xfrm>
            <a:off x="268218" y="394485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87" name="Line"/>
          <p:cNvCxnSpPr>
            <a:cxnSpLocks/>
          </p:cNvCxnSpPr>
          <p:nvPr/>
        </p:nvCxnSpPr>
        <p:spPr bwMode="auto">
          <a:xfrm>
            <a:off x="268218" y="381000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8" name="Header"/>
          <p:cNvSpPr txBox="1"/>
          <p:nvPr/>
        </p:nvSpPr>
        <p:spPr>
          <a:xfrm>
            <a:off x="268218" y="576749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경비청구</a:t>
            </a:r>
            <a:endParaRPr lang="en-US" sz="1050">
              <a:solidFill>
                <a:srgbClr val="5F5F5F"/>
              </a:solidFill>
              <a:latin typeface="Segoe UI" panose="020B0502040204020203" pitchFamily="34" charset="0"/>
              <a:cs typeface="Segoe UI" panose="020B0502040204020203" pitchFamily="34" charset="0"/>
            </a:endParaRPr>
          </a:p>
        </p:txBody>
      </p:sp>
      <p:cxnSp>
        <p:nvCxnSpPr>
          <p:cNvPr id="89" name="Line"/>
          <p:cNvCxnSpPr>
            <a:cxnSpLocks/>
          </p:cNvCxnSpPr>
          <p:nvPr/>
        </p:nvCxnSpPr>
        <p:spPr bwMode="auto">
          <a:xfrm>
            <a:off x="268218" y="563264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0" name="Header"/>
          <p:cNvSpPr txBox="1"/>
          <p:nvPr/>
        </p:nvSpPr>
        <p:spPr>
          <a:xfrm>
            <a:off x="268218" y="624755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91" name="Line"/>
          <p:cNvCxnSpPr>
            <a:cxnSpLocks/>
          </p:cNvCxnSpPr>
          <p:nvPr/>
        </p:nvCxnSpPr>
        <p:spPr bwMode="auto">
          <a:xfrm>
            <a:off x="268218" y="611270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92" name="Header"/>
          <p:cNvSpPr txBox="1"/>
          <p:nvPr/>
        </p:nvSpPr>
        <p:spPr>
          <a:xfrm>
            <a:off x="268218" y="6739049"/>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사업자 관리 </a:t>
            </a:r>
            <a:r>
              <a:rPr lang="en-US" altLang="ko-KR" sz="1100">
                <a:solidFill>
                  <a:srgbClr val="C00000"/>
                </a:solidFill>
                <a:latin typeface="Segoe UI" panose="020B0502040204020203" pitchFamily="34" charset="0"/>
                <a:cs typeface="Segoe UI" panose="020B0502040204020203" pitchFamily="34" charset="0"/>
              </a:rPr>
              <a:t>(</a:t>
            </a:r>
            <a:r>
              <a:rPr lang="ko-KR" altLang="en-US" sz="1100">
                <a:solidFill>
                  <a:srgbClr val="C00000"/>
                </a:solidFill>
                <a:latin typeface="Segoe UI" panose="020B0502040204020203" pitchFamily="34" charset="0"/>
                <a:cs typeface="Segoe UI" panose="020B0502040204020203" pitchFamily="34" charset="0"/>
              </a:rPr>
              <a:t>거래처</a:t>
            </a:r>
            <a:r>
              <a:rPr lang="en-US" altLang="ko-KR" sz="1100">
                <a:solidFill>
                  <a:srgbClr val="C00000"/>
                </a:solidFill>
                <a:latin typeface="Segoe UI" panose="020B0502040204020203" pitchFamily="34" charset="0"/>
                <a:cs typeface="Segoe UI" panose="020B0502040204020203" pitchFamily="34" charset="0"/>
              </a:rPr>
              <a:t>)</a:t>
            </a:r>
            <a:endParaRPr lang="en-US" sz="1050">
              <a:solidFill>
                <a:srgbClr val="C00000"/>
              </a:solidFill>
              <a:latin typeface="Segoe UI" panose="020B0502040204020203" pitchFamily="34" charset="0"/>
              <a:cs typeface="Segoe UI" panose="020B0502040204020203" pitchFamily="34" charset="0"/>
            </a:endParaRPr>
          </a:p>
        </p:txBody>
      </p:sp>
      <p:cxnSp>
        <p:nvCxnSpPr>
          <p:cNvPr id="93" name="Line"/>
          <p:cNvCxnSpPr>
            <a:cxnSpLocks/>
          </p:cNvCxnSpPr>
          <p:nvPr/>
        </p:nvCxnSpPr>
        <p:spPr bwMode="auto">
          <a:xfrm>
            <a:off x="268218" y="660419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06" name="Header"/>
          <p:cNvSpPr txBox="1"/>
          <p:nvPr/>
        </p:nvSpPr>
        <p:spPr>
          <a:xfrm>
            <a:off x="268218" y="723053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주소록</a:t>
            </a:r>
            <a:endParaRPr lang="en-US" sz="1050">
              <a:solidFill>
                <a:srgbClr val="5F5F5F"/>
              </a:solidFill>
              <a:latin typeface="Segoe UI" panose="020B0502040204020203" pitchFamily="34" charset="0"/>
              <a:cs typeface="Segoe UI" panose="020B0502040204020203" pitchFamily="34" charset="0"/>
            </a:endParaRPr>
          </a:p>
        </p:txBody>
      </p:sp>
      <p:cxnSp>
        <p:nvCxnSpPr>
          <p:cNvPr id="110" name="Line"/>
          <p:cNvCxnSpPr>
            <a:cxnSpLocks/>
          </p:cNvCxnSpPr>
          <p:nvPr/>
        </p:nvCxnSpPr>
        <p:spPr bwMode="auto">
          <a:xfrm>
            <a:off x="268218" y="709568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1"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113"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114"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128"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129"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130"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131" name="Drop-Down Box" descr="&lt;SmartSettings&gt;&lt;SmartResize enabled=&quot;True&quot; minWidth=&quot;18&quot; minHeight=&quot;7&quot; /&gt;&lt;/SmartSettings&gt;"/>
          <p:cNvGrpSpPr/>
          <p:nvPr>
            <p:custDataLst>
              <p:tags r:id="rId4"/>
            </p:custDataLst>
          </p:nvPr>
        </p:nvGrpSpPr>
        <p:grpSpPr>
          <a:xfrm>
            <a:off x="243071" y="1683349"/>
            <a:ext cx="1944195" cy="241092"/>
            <a:chOff x="595684" y="1551576"/>
            <a:chExt cx="1368148" cy="241092"/>
          </a:xfrm>
          <a:solidFill>
            <a:srgbClr val="FFFFFF"/>
          </a:solidFill>
        </p:grpSpPr>
        <p:sp>
          <p:nvSpPr>
            <p:cNvPr id="137" name="Text Box" descr="&lt;SmartSettings&gt;&lt;SmartResize anchorLeft=&quot;Absolute&quot; anchorTop=&quot;Absolute&quot; anchorRight=&quot;Absolute&quot; anchorBottom=&quot;Absolute&quot; /&gt;&lt;/SmartSettings&gt;"/>
            <p:cNvSpPr/>
            <p:nvPr>
              <p:custDataLst>
                <p:tags r:id="rId5"/>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138" name="Arrow Box" descr="&lt;SmartSettings&gt;&lt;SmartResize anchorLeft=&quot;None&quot; anchorTop=&quot;Absolute&quot; anchorRight=&quot;Absolute&quot; anchorBottom=&quot;Absolute&quot; /&gt;&lt;/SmartSettings&gt;"/>
            <p:cNvSpPr/>
            <p:nvPr>
              <p:custDataLst>
                <p:tags r:id="rId6"/>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3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40" name="직사각형 139"/>
          <p:cNvSpPr/>
          <p:nvPr/>
        </p:nvSpPr>
        <p:spPr>
          <a:xfrm>
            <a:off x="302508" y="4208325"/>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사용이력 </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필요한가</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41" name="Header"/>
          <p:cNvSpPr txBox="1"/>
          <p:nvPr/>
        </p:nvSpPr>
        <p:spPr>
          <a:xfrm>
            <a:off x="2381896" y="672234"/>
            <a:ext cx="212263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42" name="직사각형 141"/>
          <p:cNvSpPr/>
          <p:nvPr/>
        </p:nvSpPr>
        <p:spPr>
          <a:xfrm>
            <a:off x="302508" y="745999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3"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44"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3435556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표 78"/>
          <p:cNvGraphicFramePr>
            <a:graphicFrameLocks noGrp="1"/>
          </p:cNvGraphicFramePr>
          <p:nvPr>
            <p:extLst>
              <p:ext uri="{D42A27DB-BD31-4B8C-83A1-F6EECF244321}">
                <p14:modId xmlns:p14="http://schemas.microsoft.com/office/powerpoint/2010/main" val="3775211873"/>
              </p:ext>
            </p:extLst>
          </p:nvPr>
        </p:nvGraphicFramePr>
        <p:xfrm>
          <a:off x="2476922" y="1869208"/>
          <a:ext cx="8037249" cy="2012316"/>
        </p:xfrm>
        <a:graphic>
          <a:graphicData uri="http://schemas.openxmlformats.org/drawingml/2006/table">
            <a:tbl>
              <a:tblPr firstRow="1" bandRow="1"/>
              <a:tblGrid>
                <a:gridCol w="541174">
                  <a:extLst>
                    <a:ext uri="{9D8B030D-6E8A-4147-A177-3AD203B41FA5}">
                      <a16:colId xmlns="" xmlns:a16="http://schemas.microsoft.com/office/drawing/2014/main" val="20000"/>
                    </a:ext>
                  </a:extLst>
                </a:gridCol>
                <a:gridCol w="830180">
                  <a:extLst>
                    <a:ext uri="{9D8B030D-6E8A-4147-A177-3AD203B41FA5}">
                      <a16:colId xmlns="" xmlns:a16="http://schemas.microsoft.com/office/drawing/2014/main" val="20001"/>
                    </a:ext>
                  </a:extLst>
                </a:gridCol>
                <a:gridCol w="1093801">
                  <a:extLst>
                    <a:ext uri="{9D8B030D-6E8A-4147-A177-3AD203B41FA5}">
                      <a16:colId xmlns="" xmlns:a16="http://schemas.microsoft.com/office/drawing/2014/main" val="20002"/>
                    </a:ext>
                  </a:extLst>
                </a:gridCol>
                <a:gridCol w="1467364">
                  <a:extLst>
                    <a:ext uri="{9D8B030D-6E8A-4147-A177-3AD203B41FA5}">
                      <a16:colId xmlns="" xmlns:a16="http://schemas.microsoft.com/office/drawing/2014/main" val="20003"/>
                    </a:ext>
                  </a:extLst>
                </a:gridCol>
                <a:gridCol w="1114606">
                  <a:extLst>
                    <a:ext uri="{9D8B030D-6E8A-4147-A177-3AD203B41FA5}">
                      <a16:colId xmlns="" xmlns:a16="http://schemas.microsoft.com/office/drawing/2014/main" val="20004"/>
                    </a:ext>
                  </a:extLst>
                </a:gridCol>
                <a:gridCol w="1136041">
                  <a:extLst>
                    <a:ext uri="{9D8B030D-6E8A-4147-A177-3AD203B41FA5}">
                      <a16:colId xmlns="" xmlns:a16="http://schemas.microsoft.com/office/drawing/2014/main" val="20005"/>
                    </a:ext>
                  </a:extLst>
                </a:gridCol>
                <a:gridCol w="689505">
                  <a:extLst>
                    <a:ext uri="{9D8B030D-6E8A-4147-A177-3AD203B41FA5}">
                      <a16:colId xmlns="" xmlns:a16="http://schemas.microsoft.com/office/drawing/2014/main" val="20006"/>
                    </a:ext>
                  </a:extLst>
                </a:gridCol>
                <a:gridCol w="689505">
                  <a:extLst>
                    <a:ext uri="{9D8B030D-6E8A-4147-A177-3AD203B41FA5}">
                      <a16:colId xmlns="" xmlns:a16="http://schemas.microsoft.com/office/drawing/2014/main" val="20007"/>
                    </a:ext>
                  </a:extLst>
                </a:gridCol>
                <a:gridCol w="475073">
                  <a:extLst>
                    <a:ext uri="{9D8B030D-6E8A-4147-A177-3AD203B41FA5}">
                      <a16:colId xmlns="" xmlns:a16="http://schemas.microsoft.com/office/drawing/2014/main" val="20008"/>
                    </a:ext>
                  </a:extLst>
                </a:gridCol>
              </a:tblGrid>
              <a:tr h="335386">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선택</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담당자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연락처</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이메일 주소</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등록자</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90570" rtl="0" eaLnBrk="1" fontAlgn="auto" latinLnBrk="1" hangingPunct="1">
                        <a:lnSpc>
                          <a:spcPct val="100000"/>
                        </a:lnSpc>
                        <a:spcBef>
                          <a:spcPts val="0"/>
                        </a:spcBef>
                        <a:spcAft>
                          <a:spcPts val="0"/>
                        </a:spcAft>
                        <a:buClrTx/>
                        <a:buSzTx/>
                        <a:buFontTx/>
                        <a:buNone/>
                        <a:tabLst/>
                        <a:defRPr/>
                      </a:pP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관리</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335386">
                <a:tc>
                  <a:txBody>
                    <a:bodyPr/>
                    <a:lstStyle/>
                    <a:p>
                      <a:pPr marL="0" algn="ctr" defTabSz="1280160" rtl="0" eaLnBrk="1" latinLnBrk="1" hangingPunct="1"/>
                      <a:r>
                        <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공공기관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r>
                        <a:rPr lang="en-US" altLang="ko-KR"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000 </a:t>
                      </a:r>
                      <a:r>
                        <a:rPr lang="ko-KR" alt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기관</a:t>
                      </a:r>
                      <a:endParaRPr lang="en-US" sz="800" b="0" u="sng"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홍길동</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(00 </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chemeClr val="tx2">
                            <a:lumMod val="75000"/>
                          </a:schemeClr>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r>
                        <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35386">
                <a:tc>
                  <a:txBody>
                    <a:bodyPr/>
                    <a:lstStyle/>
                    <a:p>
                      <a:pPr marL="0" algn="ctr" defTabSz="1280160" rtl="0" eaLnBrk="1" latinLnBrk="1" hangingPunct="1"/>
                      <a:r>
                        <a:rPr lang="en-US" altLang="ko-KR"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80160" rtl="0" eaLnBrk="1" latinLnBrk="1" hangingPunct="1"/>
                      <a:endParaRPr lang="en-US" sz="800" b="0"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sp>
        <p:nvSpPr>
          <p:cNvPr id="6" name="텍스트 개체 틀 5"/>
          <p:cNvSpPr>
            <a:spLocks noGrp="1"/>
          </p:cNvSpPr>
          <p:nvPr>
            <p:ph type="body" sz="quarter" idx="11"/>
          </p:nvPr>
        </p:nvSpPr>
        <p:spPr/>
        <p:txBody>
          <a:bodyPr anchor="ctr"/>
          <a:lstStyle/>
          <a:p>
            <a:r>
              <a:rPr lang="en-US" altLang="ko-KR" err="1"/>
              <a:t>contactList</a:t>
            </a:r>
            <a:endParaRPr lang="ko-KR" altLang="en-US"/>
          </a:p>
        </p:txBody>
      </p:sp>
      <p:sp>
        <p:nvSpPr>
          <p:cNvPr id="7" name="텍스트 개체 틀 6"/>
          <p:cNvSpPr>
            <a:spLocks noGrp="1"/>
          </p:cNvSpPr>
          <p:nvPr>
            <p:ph type="body" sz="quarter" idx="12"/>
          </p:nvPr>
        </p:nvSpPr>
        <p:spPr/>
        <p:txBody>
          <a:bodyPr>
            <a:normAutofit/>
          </a:bodyPr>
          <a:lstStyle/>
          <a:p>
            <a:r>
              <a:rPr lang="ko-KR" altLang="en-US"/>
              <a:t>주소록관리</a:t>
            </a:r>
          </a:p>
        </p:txBody>
      </p:sp>
      <p:sp>
        <p:nvSpPr>
          <p:cNvPr id="9" name="텍스트 개체 틀 8"/>
          <p:cNvSpPr>
            <a:spLocks noGrp="1"/>
          </p:cNvSpPr>
          <p:nvPr>
            <p:ph type="body" sz="quarter" idx="14"/>
          </p:nvPr>
        </p:nvSpPr>
        <p:spPr/>
        <p:txBody>
          <a:bodyPr vert="horz" lIns="93046" tIns="46523" rIns="46523" bIns="46523" rtlCol="0">
            <a:noAutofit/>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주소록 관리 기능을 제공한다</a:t>
            </a:r>
            <a:r>
              <a:rPr lang="en-US" altLang="ko-KR">
                <a:latin typeface="나눔고딕" panose="020D0604000000000000" pitchFamily="50" charset="-127"/>
                <a:ea typeface="나눔고딕" panose="020D0604000000000000" pitchFamily="50" charset="-127"/>
              </a:rPr>
              <a:t>.</a:t>
            </a: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en-US" altLang="ko-KR">
                <a:latin typeface="나눔고딕" panose="020D0604000000000000" pitchFamily="50" charset="-127"/>
                <a:ea typeface="나눔고딕" panose="020D0604000000000000" pitchFamily="50" charset="-127"/>
              </a:rPr>
              <a:t>1. </a:t>
            </a:r>
          </a:p>
        </p:txBody>
      </p:sp>
      <p:sp>
        <p:nvSpPr>
          <p:cNvPr id="2" name="텍스트 개체 틀 1"/>
          <p:cNvSpPr>
            <a:spLocks noGrp="1"/>
          </p:cNvSpPr>
          <p:nvPr>
            <p:ph type="body" sz="quarter" idx="16"/>
          </p:nvPr>
        </p:nvSpPr>
        <p:spPr/>
        <p:txBody>
          <a:bodyPr anchor="ctr"/>
          <a:lstStyle/>
          <a:p>
            <a:r>
              <a:rPr lang="ko-KR" altLang="en-US"/>
              <a:t>그룹웨어 </a:t>
            </a:r>
            <a:r>
              <a:rPr lang="en-US" altLang="ko-KR"/>
              <a:t>&gt; </a:t>
            </a:r>
            <a:r>
              <a:rPr lang="ko-KR" altLang="en-US"/>
              <a:t>주소록관리</a:t>
            </a:r>
          </a:p>
        </p:txBody>
      </p:sp>
      <p:sp>
        <p:nvSpPr>
          <p:cNvPr id="97" name="Panel"/>
          <p:cNvSpPr/>
          <p:nvPr/>
        </p:nvSpPr>
        <p:spPr>
          <a:xfrm>
            <a:off x="2472344" y="1118876"/>
            <a:ext cx="8041828" cy="415568"/>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8169" tIns="59084" rIns="118169" bIns="590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63">
              <a:solidFill>
                <a:srgbClr val="5F5F5F"/>
              </a:solidFill>
              <a:latin typeface="Segoe UI" panose="020B0502040204020203" pitchFamily="34" charset="0"/>
              <a:cs typeface="Segoe UI" panose="020B0502040204020203" pitchFamily="34" charset="0"/>
            </a:endParaRPr>
          </a:p>
        </p:txBody>
      </p:sp>
      <p:grpSp>
        <p:nvGrpSpPr>
          <p:cNvPr id="132" name="Drop-Down Box" descr="&lt;SmartSettings&gt;&lt;SmartResize enabled=&quot;True&quot; minWidth=&quot;18&quot; minHeight=&quot;7&quot; /&gt;&lt;/SmartSettings&gt;"/>
          <p:cNvGrpSpPr/>
          <p:nvPr>
            <p:custDataLst>
              <p:tags r:id="rId1"/>
            </p:custDataLst>
          </p:nvPr>
        </p:nvGrpSpPr>
        <p:grpSpPr>
          <a:xfrm>
            <a:off x="2561208" y="1233646"/>
            <a:ext cx="828000" cy="216000"/>
            <a:chOff x="595686" y="1270605"/>
            <a:chExt cx="1135065" cy="180000"/>
          </a:xfrm>
          <a:solidFill>
            <a:srgbClr val="FFFFFF"/>
          </a:solidFill>
        </p:grpSpPr>
        <p:sp>
          <p:nvSpPr>
            <p:cNvPr id="133"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34" name="Arrow Down" descr="&lt;SmartSettings&gt;&lt;SmartResize anchorLeft=&quot;None&quot; anchorTop=&quot;None&quot; anchorRight=&quot;Absolute&quot; anchorBottom=&quot;None&quot; /&gt;&lt;/SmartSettings&gt;"/>
            <p:cNvSpPr>
              <a:spLocks noChangeAspect="1"/>
            </p:cNvSpPr>
            <p:nvPr>
              <p:custDataLst>
                <p:tags r:id="rId21"/>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35" name="Text Box"/>
          <p:cNvSpPr/>
          <p:nvPr/>
        </p:nvSpPr>
        <p:spPr>
          <a:xfrm>
            <a:off x="4944859" y="1235227"/>
            <a:ext cx="1368000" cy="216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이름을 입력하세요</a:t>
            </a:r>
            <a:endParaRPr lang="en-US" sz="9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36" name="Button"/>
          <p:cNvSpPr>
            <a:spLocks/>
          </p:cNvSpPr>
          <p:nvPr/>
        </p:nvSpPr>
        <p:spPr bwMode="auto">
          <a:xfrm>
            <a:off x="6407377" y="1223752"/>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검색</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63" name="직선 화살표 연결선 17"/>
          <p:cNvCxnSpPr>
            <a:stCxn id="195" idx="2"/>
          </p:cNvCxnSpPr>
          <p:nvPr/>
        </p:nvCxnSpPr>
        <p:spPr>
          <a:xfrm flipH="1">
            <a:off x="5943026" y="1463735"/>
            <a:ext cx="3529034" cy="25892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4"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2"/>
            </p:custDataLst>
          </p:nvPr>
        </p:nvGrpSpPr>
        <p:grpSpPr>
          <a:xfrm>
            <a:off x="3724979" y="4052998"/>
            <a:ext cx="4436093" cy="4141433"/>
            <a:chOff x="595687" y="1138161"/>
            <a:chExt cx="6746021" cy="1720521"/>
          </a:xfrm>
        </p:grpSpPr>
        <p:sp>
          <p:nvSpPr>
            <p:cNvPr id="95" name="Window Body" descr="&lt;SmartSettings&gt;&lt;SmartResize anchorLeft=&quot;Absolute&quot; anchorTop=&quot;Absolute&quot; anchorRight=&quot;Absolute&quot; anchorBottom=&quot;Absolute&quot; /&gt;&lt;/SmartSettings&gt;"/>
            <p:cNvSpPr/>
            <p:nvPr>
              <p:custDataLst>
                <p:tags r:id="rId13"/>
              </p:custDataLst>
            </p:nvPr>
          </p:nvSpPr>
          <p:spPr>
            <a:xfrm>
              <a:off x="595687" y="1237626"/>
              <a:ext cx="6746021" cy="16210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6" name="Title Bar" descr="&lt;SmartSettings&gt;&lt;SmartResize anchorLeft=&quot;Absolute&quot; anchorTop=&quot;Absolute&quot; anchorRight=&quot;Absolute&quot; anchorBottom=&quot;None&quot; /&gt;&lt;/SmartSettings&gt;"/>
            <p:cNvSpPr/>
            <p:nvPr>
              <p:custDataLst>
                <p:tags r:id="rId14"/>
              </p:custDataLst>
            </p:nvPr>
          </p:nvSpPr>
          <p:spPr>
            <a:xfrm>
              <a:off x="595687" y="1138161"/>
              <a:ext cx="6746021" cy="9876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주소록 관리</a:t>
              </a:r>
              <a:endParaRPr lang="en-US" sz="900">
                <a:solidFill>
                  <a:srgbClr val="5F5F5F"/>
                </a:solidFill>
                <a:latin typeface="Segoe UI" panose="020B0502040204020203" pitchFamily="34" charset="0"/>
                <a:cs typeface="Segoe UI" panose="020B0502040204020203" pitchFamily="34" charset="0"/>
              </a:endParaRPr>
            </a:p>
          </p:txBody>
        </p:sp>
        <p:sp>
          <p:nvSpPr>
            <p:cNvPr id="98" name="Close Button" descr="&lt;SmartSettings&gt;&lt;SmartResize anchorLeft=&quot;None&quot; anchorTop=&quot;Absolute&quot; anchorRight=&quot;Absolute&quot; anchorBottom=&quot;None&quot; /&gt;&lt;/SmartSettings&gt;"/>
            <p:cNvSpPr>
              <a:spLocks noEditPoints="1"/>
            </p:cNvSpPr>
            <p:nvPr>
              <p:custDataLst>
                <p:tags r:id="rId15"/>
              </p:custDataLst>
            </p:nvPr>
          </p:nvSpPr>
          <p:spPr bwMode="auto">
            <a:xfrm>
              <a:off x="6896265" y="1283998"/>
              <a:ext cx="147720" cy="45885"/>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9525"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99" name="Icons"/>
            <p:cNvGrpSpPr/>
            <p:nvPr/>
          </p:nvGrpSpPr>
          <p:grpSpPr>
            <a:xfrm>
              <a:off x="772279" y="1430936"/>
              <a:ext cx="453970" cy="164879"/>
              <a:chOff x="772279" y="1430936"/>
              <a:chExt cx="453970" cy="164879"/>
            </a:xfrm>
          </p:grpSpPr>
          <p:sp>
            <p:nvSpPr>
              <p:cNvPr id="102" name="Warning Icon" descr="&lt;SmartSettings&gt;&lt;SmartResize anchorLeft=&quot;Absolute&quot; anchorTop=&quot;Absolute&quot; anchorRight=&quot;None&quot; anchorBottom=&quot;None&quot; /&gt;&lt;/SmartSettings&gt;" hidden="1"/>
              <p:cNvSpPr>
                <a:spLocks noChangeAspect="1" noEditPoints="1"/>
              </p:cNvSpPr>
              <p:nvPr>
                <p:custDataLst>
                  <p:tags r:id="rId18"/>
                </p:custDataLst>
              </p:nvPr>
            </p:nvSpPr>
            <p:spPr bwMode="auto">
              <a:xfrm>
                <a:off x="772279" y="1431266"/>
                <a:ext cx="453970" cy="164219"/>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3" name="Error Icon" descr="&lt;SmartSettings&gt;&lt;SmartResize anchorLeft=&quot;Absolute&quot; anchorTop=&quot;Absolute&quot; anchorRight=&quot;None&quot; anchorBottom=&quot;None&quot; /&gt;&lt;/SmartSettings&gt;" hidden="1"/>
              <p:cNvSpPr>
                <a:spLocks noChangeAspect="1" noEditPoints="1"/>
              </p:cNvSpPr>
              <p:nvPr>
                <p:custDataLst>
                  <p:tags r:id="rId19"/>
                </p:custDataLst>
              </p:nvPr>
            </p:nvSpPr>
            <p:spPr bwMode="auto">
              <a:xfrm>
                <a:off x="801441" y="1431267"/>
                <a:ext cx="395646" cy="164219"/>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04" name="Question Icon" descr="&lt;SmartSettings&gt;&lt;SmartResize anchorLeft=&quot;Absolute&quot; anchorTop=&quot;Absolute&quot; anchorRight=&quot;None&quot; anchorBottom=&quot;None&quot; /&gt;&lt;/SmartSettings&gt;" hidden="1"/>
              <p:cNvSpPr>
                <a:spLocks noChangeAspect="1" noEditPoints="1"/>
              </p:cNvSpPr>
              <p:nvPr>
                <p:custDataLst>
                  <p:tags r:id="rId20"/>
                </p:custDataLst>
              </p:nvPr>
            </p:nvSpPr>
            <p:spPr bwMode="auto">
              <a:xfrm>
                <a:off x="801440" y="1430936"/>
                <a:ext cx="395646" cy="164879"/>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0" name="Button 1" descr="&lt;SmartSettings&gt;&lt;SmartResize anchorLeft=&quot;None&quot; anchorTop=&quot;None&quot; anchorRight=&quot;Absolute&quot; anchorBottom=&quot;Absolute&quot; /&gt;&lt;/SmartSettings&gt;"/>
            <p:cNvSpPr>
              <a:spLocks/>
            </p:cNvSpPr>
            <p:nvPr>
              <p:custDataLst>
                <p:tags r:id="rId16"/>
              </p:custDataLst>
            </p:nvPr>
          </p:nvSpPr>
          <p:spPr bwMode="auto">
            <a:xfrm>
              <a:off x="6383887" y="2690460"/>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101" name="Button 1" descr="&lt;SmartSettings&gt;&lt;SmartResize anchorLeft=&quot;None&quot; anchorTop=&quot;None&quot; anchorRight=&quot;Absolute&quot; anchorBottom=&quot;Absolute&quot; /&gt;&lt;/SmartSettings&gt;"/>
            <p:cNvSpPr>
              <a:spLocks/>
            </p:cNvSpPr>
            <p:nvPr>
              <p:custDataLst>
                <p:tags r:id="rId17"/>
              </p:custDataLst>
            </p:nvPr>
          </p:nvSpPr>
          <p:spPr bwMode="auto">
            <a:xfrm>
              <a:off x="5563559" y="2690460"/>
              <a:ext cx="658347" cy="9986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저장</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105" name="표 104"/>
          <p:cNvGraphicFramePr>
            <a:graphicFrameLocks noGrp="1"/>
          </p:cNvGraphicFramePr>
          <p:nvPr>
            <p:extLst>
              <p:ext uri="{D42A27DB-BD31-4B8C-83A1-F6EECF244321}">
                <p14:modId xmlns:p14="http://schemas.microsoft.com/office/powerpoint/2010/main" val="3785070539"/>
              </p:ext>
            </p:extLst>
          </p:nvPr>
        </p:nvGraphicFramePr>
        <p:xfrm>
          <a:off x="3913545" y="4614267"/>
          <a:ext cx="4071681" cy="3032541"/>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1115538">
                  <a:extLst>
                    <a:ext uri="{9D8B030D-6E8A-4147-A177-3AD203B41FA5}">
                      <a16:colId xmlns="" xmlns:a16="http://schemas.microsoft.com/office/drawing/2014/main" val="20001"/>
                    </a:ext>
                  </a:extLst>
                </a:gridCol>
                <a:gridCol w="694592">
                  <a:extLst>
                    <a:ext uri="{9D8B030D-6E8A-4147-A177-3AD203B41FA5}">
                      <a16:colId xmlns="" xmlns:a16="http://schemas.microsoft.com/office/drawing/2014/main" val="20002"/>
                    </a:ext>
                  </a:extLst>
                </a:gridCol>
                <a:gridCol w="1080743">
                  <a:extLst>
                    <a:ext uri="{9D8B030D-6E8A-4147-A177-3AD203B41FA5}">
                      <a16:colId xmlns="" xmlns:a16="http://schemas.microsoft.com/office/drawing/2014/main" val="20003"/>
                    </a:ext>
                  </a:extLst>
                </a:gridCol>
              </a:tblGrid>
              <a:tr h="328441">
                <a:tc>
                  <a:txBody>
                    <a:bodyPr/>
                    <a:lstStyle/>
                    <a:p>
                      <a:pPr algn="r"/>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사업자명</a:t>
                      </a:r>
                      <a:endParaRPr lang="en-US" altLang="ko-KR"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altLang="ko-KR" sz="800" b="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328441">
                <a:tc>
                  <a:txBody>
                    <a:bodyPr/>
                    <a:lstStyle/>
                    <a:p>
                      <a:pPr marL="0" algn="r" defTabSz="1280160" rtl="0" eaLnBrk="1" latinLnBrk="1" hangingPunct="1"/>
                      <a:r>
                        <a:rPr lang="en-US" altLang="ko-KR" sz="8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이름</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부서명</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직위</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328441">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회사 전화번호</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팩스번호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핸드폰 번호</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4"/>
                  </a:ext>
                </a:extLst>
              </a:tr>
              <a:tr h="328441">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이메일주소</a:t>
                      </a:r>
                      <a:endParaRPr lang="en-US" altLang="ko-KR"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r"/>
                      <a:endParaRPr lang="en-US" sz="8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sz="800"/>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r h="570177">
                <a:tc>
                  <a:txBody>
                    <a:bodyPr/>
                    <a:lstStyle/>
                    <a:p>
                      <a:pPr marL="0" algn="r" defTabSz="1280160" rtl="0" eaLnBrk="1" latinLnBrk="1" hangingPunct="1"/>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메모</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6"/>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공개여부</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endPar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7"/>
                  </a:ext>
                </a:extLst>
              </a:tr>
              <a:tr h="245859">
                <a:tc>
                  <a:txBody>
                    <a:bodyPr/>
                    <a:lstStyle/>
                    <a:p>
                      <a:pPr marL="0" marR="0" lvl="0" indent="0" algn="r" defTabSz="1280160" rtl="0" eaLnBrk="1" fontAlgn="auto" latinLnBrk="1" hangingPunct="1">
                        <a:lnSpc>
                          <a:spcPct val="100000"/>
                        </a:lnSpc>
                        <a:spcBef>
                          <a:spcPts val="0"/>
                        </a:spcBef>
                        <a:spcAft>
                          <a:spcPts val="0"/>
                        </a:spcAft>
                        <a:buClrTx/>
                        <a:buSzTx/>
                        <a:buFontTx/>
                        <a:buNone/>
                        <a:tabLst/>
                        <a:defRPr/>
                      </a:pPr>
                      <a:r>
                        <a:rPr lang="ko-KR" alt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최종 갱신일자</a:t>
                      </a:r>
                      <a:endParaRPr lang="en-US" sz="8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algn="l"/>
                      <a:r>
                        <a:rPr lang="en-US" sz="8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2023-01-20 15:00:00</a:t>
                      </a: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bl>
          </a:graphicData>
        </a:graphic>
      </p:graphicFrame>
      <p:sp>
        <p:nvSpPr>
          <p:cNvPr id="107" name="직사각형 106"/>
          <p:cNvSpPr/>
          <p:nvPr/>
        </p:nvSpPr>
        <p:spPr>
          <a:xfrm>
            <a:off x="3821749" y="4362171"/>
            <a:ext cx="1648208" cy="246221"/>
          </a:xfrm>
          <a:prstGeom prst="rect">
            <a:avLst/>
          </a:prstGeom>
        </p:spPr>
        <p:txBody>
          <a:bodyPr wrap="none">
            <a:spAutoFit/>
          </a:bodyPr>
          <a:lstStyle/>
          <a:p>
            <a:r>
              <a:rPr lang="en-US" altLang="ko-KR" sz="1000">
                <a:latin typeface="나눔고딕" panose="020D0604000000000000" pitchFamily="50" charset="-127"/>
                <a:ea typeface="나눔고딕" panose="020D0604000000000000" pitchFamily="50" charset="-127"/>
              </a:rPr>
              <a:t>※ </a:t>
            </a:r>
            <a:r>
              <a:rPr lang="ko-KR" altLang="en-US" sz="1000">
                <a:latin typeface="나눔고딕" panose="020D0604000000000000" pitchFamily="50" charset="-127"/>
                <a:ea typeface="나눔고딕" panose="020D0604000000000000" pitchFamily="50" charset="-127"/>
              </a:rPr>
              <a:t>주소록 추가 및 수정하기</a:t>
            </a:r>
          </a:p>
        </p:txBody>
      </p:sp>
      <p:sp>
        <p:nvSpPr>
          <p:cNvPr id="125" name="Text Box"/>
          <p:cNvSpPr/>
          <p:nvPr/>
        </p:nvSpPr>
        <p:spPr>
          <a:xfrm>
            <a:off x="5171726" y="4991206"/>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176" name="직선 화살표 연결선 17"/>
          <p:cNvCxnSpPr/>
          <p:nvPr/>
        </p:nvCxnSpPr>
        <p:spPr>
          <a:xfrm>
            <a:off x="5943025" y="2464016"/>
            <a:ext cx="1" cy="15889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Drop-Down Box" descr="&lt;SmartSettings&gt;&lt;SmartResize enabled=&quot;True&quot; minWidth=&quot;18&quot; minHeight=&quot;7&quot; /&gt;&lt;/SmartSettings&gt;"/>
          <p:cNvGrpSpPr/>
          <p:nvPr>
            <p:custDataLst>
              <p:tags r:id="rId3"/>
            </p:custDataLst>
          </p:nvPr>
        </p:nvGrpSpPr>
        <p:grpSpPr>
          <a:xfrm>
            <a:off x="5172720" y="4671063"/>
            <a:ext cx="828000" cy="216000"/>
            <a:chOff x="595686" y="1270605"/>
            <a:chExt cx="1135065" cy="180000"/>
          </a:xfrm>
          <a:solidFill>
            <a:srgbClr val="FFFFFF"/>
          </a:solidFill>
        </p:grpSpPr>
        <p:sp>
          <p:nvSpPr>
            <p:cNvPr id="116" name="Text Box"/>
            <p:cNvSpPr/>
            <p:nvPr/>
          </p:nvSpPr>
          <p:spPr>
            <a:xfrm>
              <a:off x="595686" y="1270605"/>
              <a:ext cx="1135065"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사업자분류</a:t>
              </a:r>
              <a:endParaRPr lang="en-US" sz="900">
                <a:solidFill>
                  <a:srgbClr val="5F5F5F"/>
                </a:solidFill>
                <a:latin typeface="Segoe UI" panose="020B0502040204020203" pitchFamily="34" charset="0"/>
                <a:cs typeface="Segoe UI" panose="020B0502040204020203" pitchFamily="34" charset="0"/>
              </a:endParaRPr>
            </a:p>
          </p:txBody>
        </p:sp>
        <p:sp>
          <p:nvSpPr>
            <p:cNvPr id="117" name="Arrow Down" descr="&lt;SmartSettings&gt;&lt;SmartResize anchorLeft=&quot;None&quot; anchorTop=&quot;None&quot; anchorRight=&quot;Absolute&quot; anchorBottom=&quot;None&quot; /&gt;&lt;/SmartSettings&gt;"/>
            <p:cNvSpPr>
              <a:spLocks noChangeAspect="1"/>
            </p:cNvSpPr>
            <p:nvPr>
              <p:custDataLst>
                <p:tags r:id="rId12"/>
              </p:custDataLst>
            </p:nvPr>
          </p:nvSpPr>
          <p:spPr bwMode="auto">
            <a:xfrm flipH="1">
              <a:off x="1548418" y="1342533"/>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119" name="Text Box"/>
          <p:cNvSpPr/>
          <p:nvPr/>
        </p:nvSpPr>
        <p:spPr>
          <a:xfrm>
            <a:off x="5171726" y="533716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0" name="Text Box"/>
          <p:cNvSpPr/>
          <p:nvPr/>
        </p:nvSpPr>
        <p:spPr>
          <a:xfrm>
            <a:off x="6961627" y="533716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1" name="Text Box"/>
          <p:cNvSpPr/>
          <p:nvPr/>
        </p:nvSpPr>
        <p:spPr>
          <a:xfrm>
            <a:off x="5171726" y="5988583"/>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24" name="Text Box"/>
          <p:cNvSpPr/>
          <p:nvPr/>
        </p:nvSpPr>
        <p:spPr>
          <a:xfrm>
            <a:off x="5179923" y="6631892"/>
            <a:ext cx="2524659" cy="432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47" name="TextBox 146"/>
          <p:cNvSpPr txBox="1"/>
          <p:nvPr/>
        </p:nvSpPr>
        <p:spPr>
          <a:xfrm>
            <a:off x="7097051" y="4078856"/>
            <a:ext cx="421672" cy="410562"/>
          </a:xfrm>
          <a:prstGeom prst="rect">
            <a:avLst/>
          </a:prstGeom>
          <a:noFill/>
        </p:spPr>
        <p:txBody>
          <a:bodyPr wrap="square" rtlCol="0">
            <a:spAutoFit/>
          </a:bodyPr>
          <a:lstStyle/>
          <a:p>
            <a:r>
              <a:rPr lang="ko-KR" altLang="en-US" sz="2068">
                <a:solidFill>
                  <a:srgbClr val="FF0000"/>
                </a:solidFill>
                <a:latin typeface="나눔고딕 Bold" panose="020D0804000000000000" pitchFamily="50" charset="-127"/>
                <a:ea typeface="나눔고딕 Bold" panose="020D0804000000000000" pitchFamily="50" charset="-127"/>
              </a:rPr>
              <a:t>②</a:t>
            </a:r>
          </a:p>
        </p:txBody>
      </p:sp>
      <p:grpSp>
        <p:nvGrpSpPr>
          <p:cNvPr id="58" name="Drop-Down Box" descr="&lt;SmartSettings&gt;&lt;SmartResize enabled=&quot;True&quot; minWidth=&quot;18&quot; minHeight=&quot;7&quot; /&gt;&lt;/SmartSettings&gt;"/>
          <p:cNvGrpSpPr/>
          <p:nvPr>
            <p:custDataLst>
              <p:tags r:id="rId4"/>
            </p:custDataLst>
          </p:nvPr>
        </p:nvGrpSpPr>
        <p:grpSpPr>
          <a:xfrm>
            <a:off x="6145732" y="4662828"/>
            <a:ext cx="1368000" cy="216000"/>
            <a:chOff x="595686" y="1214896"/>
            <a:chExt cx="1875330" cy="180000"/>
          </a:xfrm>
          <a:solidFill>
            <a:srgbClr val="FFFFFF"/>
          </a:solidFill>
        </p:grpSpPr>
        <p:sp>
          <p:nvSpPr>
            <p:cNvPr id="59" name="Text Box"/>
            <p:cNvSpPr/>
            <p:nvPr/>
          </p:nvSpPr>
          <p:spPr>
            <a:xfrm>
              <a:off x="595686" y="1214896"/>
              <a:ext cx="187533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사업자명 선택</a:t>
              </a:r>
              <a:endParaRPr lang="en-US" sz="900">
                <a:solidFill>
                  <a:srgbClr val="5F5F5F"/>
                </a:solidFill>
                <a:latin typeface="Segoe UI" panose="020B0502040204020203" pitchFamily="34" charset="0"/>
                <a:cs typeface="Segoe UI" panose="020B0502040204020203" pitchFamily="34" charset="0"/>
              </a:endParaRPr>
            </a:p>
          </p:txBody>
        </p:sp>
        <p:sp>
          <p:nvSpPr>
            <p:cNvPr id="60" name="Arrow Down" descr="&lt;SmartSettings&gt;&lt;SmartResize anchorLeft=&quot;None&quot; anchorTop=&quot;None&quot; anchorRight=&quot;Absolute&quot; anchorBottom=&quot;None&quot; /&gt;&lt;/SmartSettings&gt;"/>
            <p:cNvSpPr>
              <a:spLocks noChangeAspect="1"/>
            </p:cNvSpPr>
            <p:nvPr>
              <p:custDataLst>
                <p:tags r:id="rId11"/>
              </p:custDataLst>
            </p:nvPr>
          </p:nvSpPr>
          <p:spPr bwMode="auto">
            <a:xfrm flipH="1">
              <a:off x="2255522" y="1283919"/>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1" name="Text Box"/>
          <p:cNvSpPr/>
          <p:nvPr/>
        </p:nvSpPr>
        <p:spPr>
          <a:xfrm>
            <a:off x="5171726" y="566569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2" name="Text Box"/>
          <p:cNvSpPr/>
          <p:nvPr/>
        </p:nvSpPr>
        <p:spPr>
          <a:xfrm>
            <a:off x="6953429" y="5665697"/>
            <a:ext cx="936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3" name="Text Box"/>
          <p:cNvSpPr/>
          <p:nvPr/>
        </p:nvSpPr>
        <p:spPr>
          <a:xfrm>
            <a:off x="5171726" y="6304587"/>
            <a:ext cx="1980000" cy="19800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4" name="직사각형 63"/>
          <p:cNvSpPr/>
          <p:nvPr/>
        </p:nvSpPr>
        <p:spPr>
          <a:xfrm>
            <a:off x="5091102" y="7140158"/>
            <a:ext cx="1027789" cy="284693"/>
          </a:xfrm>
          <a:prstGeom prst="rect">
            <a:avLst/>
          </a:prstGeom>
        </p:spPr>
        <p:txBody>
          <a:bodyPr wrap="square">
            <a:spAutoFit/>
          </a:bodyPr>
          <a:lstStyle/>
          <a:p>
            <a:pPr lvl="0">
              <a:lnSpc>
                <a:spcPts val="1500"/>
              </a:lnSpc>
            </a:pP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공개</a:t>
            </a:r>
            <a:r>
              <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 ◯ </a:t>
            </a:r>
            <a:r>
              <a:rPr lang="ko-KR" altLang="en-US" sz="8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비공개</a:t>
            </a:r>
            <a:endParaRPr lang="en-US" altLang="ko-KR" sz="8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65" name="직사각형 64"/>
          <p:cNvSpPr/>
          <p:nvPr/>
        </p:nvSpPr>
        <p:spPr>
          <a:xfrm>
            <a:off x="2385855" y="1609245"/>
            <a:ext cx="2952000" cy="246221"/>
          </a:xfrm>
          <a:prstGeom prst="rect">
            <a:avLst/>
          </a:prstGeom>
        </p:spPr>
        <p:txBody>
          <a:bodyPr wrap="square">
            <a:spAutoFit/>
          </a:bodyPr>
          <a:lstStyle/>
          <a:p>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개인 주소록 검색 결과 </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r>
              <a:rPr lang="en-US" altLang="ko-KR" sz="1000" b="1">
                <a:solidFill>
                  <a:srgbClr val="FF0000"/>
                </a:solidFill>
                <a:latin typeface="나눔고딕" panose="020D0604000000000000" pitchFamily="50" charset="-127"/>
                <a:ea typeface="나눔고딕" panose="020D0604000000000000" pitchFamily="50" charset="-127"/>
                <a:cs typeface="Segoe UI" panose="020B0502040204020203" pitchFamily="34" charset="0"/>
              </a:rPr>
              <a:t>00</a:t>
            </a:r>
            <a:r>
              <a:rPr lang="en-US" altLang="ko-KR" sz="1000">
                <a:latin typeface="나눔고딕" panose="020D0604000000000000" pitchFamily="50" charset="-127"/>
                <a:ea typeface="나눔고딕" panose="020D0604000000000000" pitchFamily="50" charset="-127"/>
                <a:cs typeface="Segoe UI" panose="020B0502040204020203" pitchFamily="34" charset="0"/>
              </a:rPr>
              <a:t> </a:t>
            </a:r>
            <a:r>
              <a:rPr lang="ko-KR" altLang="en-US" sz="1000">
                <a:latin typeface="나눔고딕" panose="020D0604000000000000" pitchFamily="50" charset="-127"/>
                <a:ea typeface="나눔고딕" panose="020D0604000000000000" pitchFamily="50" charset="-127"/>
                <a:cs typeface="Segoe UI" panose="020B0502040204020203" pitchFamily="34" charset="0"/>
              </a:rPr>
              <a:t>건</a:t>
            </a:r>
            <a:r>
              <a:rPr lang="en-US" altLang="ko-KR" sz="1000">
                <a:latin typeface="나눔고딕" panose="020D0604000000000000" pitchFamily="50" charset="-127"/>
                <a:ea typeface="나눔고딕" panose="020D0604000000000000" pitchFamily="50" charset="-127"/>
                <a:cs typeface="Segoe UI" panose="020B0502040204020203" pitchFamily="34" charset="0"/>
              </a:rPr>
              <a:t>)</a:t>
            </a:r>
          </a:p>
        </p:txBody>
      </p:sp>
      <p:sp>
        <p:nvSpPr>
          <p:cNvPr id="195" name="Button"/>
          <p:cNvSpPr>
            <a:spLocks/>
          </p:cNvSpPr>
          <p:nvPr/>
        </p:nvSpPr>
        <p:spPr bwMode="auto">
          <a:xfrm>
            <a:off x="9292236" y="122618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추가</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96" name="Button"/>
          <p:cNvSpPr>
            <a:spLocks/>
          </p:cNvSpPr>
          <p:nvPr/>
        </p:nvSpPr>
        <p:spPr bwMode="auto">
          <a:xfrm>
            <a:off x="10076377" y="1226187"/>
            <a:ext cx="359646"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p>
            <a:pPr algn="ctr" defTabSz="914400" latinLnBrk="0"/>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삭제</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75" name="Button"/>
          <p:cNvSpPr>
            <a:spLocks/>
          </p:cNvSpPr>
          <p:nvPr/>
        </p:nvSpPr>
        <p:spPr bwMode="auto">
          <a:xfrm>
            <a:off x="9684306" y="1226187"/>
            <a:ext cx="359647" cy="237548"/>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54000" tIns="36000" rIns="54000" bIns="3600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수정</a:t>
            </a:r>
            <a:endParaRPr 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grpSp>
        <p:nvGrpSpPr>
          <p:cNvPr id="66" name="Drop-Down Box" descr="&lt;SmartSettings&gt;&lt;SmartResize enabled=&quot;True&quot; minWidth=&quot;18&quot; minHeight=&quot;7&quot; /&gt;&lt;/SmartSettings&gt;"/>
          <p:cNvGrpSpPr/>
          <p:nvPr>
            <p:custDataLst>
              <p:tags r:id="rId5"/>
            </p:custDataLst>
          </p:nvPr>
        </p:nvGrpSpPr>
        <p:grpSpPr>
          <a:xfrm>
            <a:off x="3479843" y="1237929"/>
            <a:ext cx="1368000" cy="216000"/>
            <a:chOff x="595686" y="1214896"/>
            <a:chExt cx="1875330" cy="180000"/>
          </a:xfrm>
          <a:solidFill>
            <a:srgbClr val="FFFFFF"/>
          </a:solidFill>
        </p:grpSpPr>
        <p:sp>
          <p:nvSpPr>
            <p:cNvPr id="67" name="Text Box"/>
            <p:cNvSpPr/>
            <p:nvPr/>
          </p:nvSpPr>
          <p:spPr>
            <a:xfrm>
              <a:off x="595686" y="1214896"/>
              <a:ext cx="1875330" cy="180000"/>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사업자명 선택</a:t>
              </a:r>
              <a:endParaRPr lang="en-US" sz="900">
                <a:solidFill>
                  <a:srgbClr val="5F5F5F"/>
                </a:solidFill>
                <a:latin typeface="Segoe UI" panose="020B0502040204020203" pitchFamily="34" charset="0"/>
                <a:cs typeface="Segoe UI" panose="020B0502040204020203" pitchFamily="34" charset="0"/>
              </a:endParaRPr>
            </a:p>
          </p:txBody>
        </p:sp>
        <p:sp>
          <p:nvSpPr>
            <p:cNvPr id="68" name="Arrow Down" descr="&lt;SmartSettings&gt;&lt;SmartResize anchorLeft=&quot;None&quot; anchorTop=&quot;None&quot; anchorRight=&quot;Absolute&quot; anchorBottom=&quot;None&quot; /&gt;&lt;/SmartSettings&gt;"/>
            <p:cNvSpPr>
              <a:spLocks noChangeAspect="1"/>
            </p:cNvSpPr>
            <p:nvPr>
              <p:custDataLst>
                <p:tags r:id="rId10"/>
              </p:custDataLst>
            </p:nvPr>
          </p:nvSpPr>
          <p:spPr bwMode="auto">
            <a:xfrm flipH="1">
              <a:off x="2255522" y="1283919"/>
              <a:ext cx="11339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69" name="Header"/>
          <p:cNvSpPr txBox="1"/>
          <p:nvPr/>
        </p:nvSpPr>
        <p:spPr>
          <a:xfrm>
            <a:off x="180133" y="613090"/>
            <a:ext cx="109510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70" name="Header"/>
          <p:cNvSpPr txBox="1"/>
          <p:nvPr/>
        </p:nvSpPr>
        <p:spPr>
          <a:xfrm>
            <a:off x="268218" y="2976674"/>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근태관리</a:t>
            </a:r>
            <a:endParaRPr lang="en-US" sz="1050">
              <a:solidFill>
                <a:srgbClr val="5F5F5F"/>
              </a:solidFill>
              <a:latin typeface="Segoe UI" panose="020B0502040204020203" pitchFamily="34" charset="0"/>
              <a:cs typeface="Segoe UI" panose="020B0502040204020203" pitchFamily="34" charset="0"/>
            </a:endParaRPr>
          </a:p>
        </p:txBody>
      </p:sp>
      <p:cxnSp>
        <p:nvCxnSpPr>
          <p:cNvPr id="71" name="Line"/>
          <p:cNvCxnSpPr>
            <a:cxnSpLocks/>
          </p:cNvCxnSpPr>
          <p:nvPr/>
        </p:nvCxnSpPr>
        <p:spPr bwMode="auto">
          <a:xfrm>
            <a:off x="268218" y="28418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2" name="Header"/>
          <p:cNvSpPr txBox="1"/>
          <p:nvPr/>
        </p:nvSpPr>
        <p:spPr>
          <a:xfrm>
            <a:off x="268218" y="398932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자원</a:t>
            </a:r>
            <a:endParaRPr lang="en-US" sz="1050">
              <a:solidFill>
                <a:srgbClr val="5F5F5F"/>
              </a:solidFill>
              <a:latin typeface="Segoe UI" panose="020B0502040204020203" pitchFamily="34" charset="0"/>
              <a:cs typeface="Segoe UI" panose="020B0502040204020203" pitchFamily="34" charset="0"/>
            </a:endParaRPr>
          </a:p>
        </p:txBody>
      </p:sp>
      <p:cxnSp>
        <p:nvCxnSpPr>
          <p:cNvPr id="73" name="Line"/>
          <p:cNvCxnSpPr>
            <a:cxnSpLocks/>
          </p:cNvCxnSpPr>
          <p:nvPr/>
        </p:nvCxnSpPr>
        <p:spPr bwMode="auto">
          <a:xfrm>
            <a:off x="268218" y="385447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4" name="Header"/>
          <p:cNvSpPr txBox="1"/>
          <p:nvPr/>
        </p:nvSpPr>
        <p:spPr>
          <a:xfrm>
            <a:off x="268218" y="5811969"/>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경비청구</a:t>
            </a:r>
            <a:endParaRPr lang="en-US" sz="1050">
              <a:solidFill>
                <a:srgbClr val="5F5F5F"/>
              </a:solidFill>
              <a:latin typeface="Segoe UI" panose="020B0502040204020203" pitchFamily="34" charset="0"/>
              <a:cs typeface="Segoe UI" panose="020B0502040204020203" pitchFamily="34" charset="0"/>
            </a:endParaRPr>
          </a:p>
        </p:txBody>
      </p:sp>
      <p:cxnSp>
        <p:nvCxnSpPr>
          <p:cNvPr id="76" name="Line"/>
          <p:cNvCxnSpPr>
            <a:cxnSpLocks/>
          </p:cNvCxnSpPr>
          <p:nvPr/>
        </p:nvCxnSpPr>
        <p:spPr bwMode="auto">
          <a:xfrm>
            <a:off x="268218" y="567711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77" name="Header"/>
          <p:cNvSpPr txBox="1"/>
          <p:nvPr/>
        </p:nvSpPr>
        <p:spPr>
          <a:xfrm>
            <a:off x="268218" y="6292029"/>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증명서 발급</a:t>
            </a:r>
            <a:endParaRPr lang="en-US" sz="1050">
              <a:solidFill>
                <a:srgbClr val="5F5F5F"/>
              </a:solidFill>
              <a:latin typeface="Segoe UI" panose="020B0502040204020203" pitchFamily="34" charset="0"/>
              <a:cs typeface="Segoe UI" panose="020B0502040204020203" pitchFamily="34" charset="0"/>
            </a:endParaRPr>
          </a:p>
        </p:txBody>
      </p:sp>
      <p:cxnSp>
        <p:nvCxnSpPr>
          <p:cNvPr id="78" name="Line"/>
          <p:cNvCxnSpPr>
            <a:cxnSpLocks/>
          </p:cNvCxnSpPr>
          <p:nvPr/>
        </p:nvCxnSpPr>
        <p:spPr bwMode="auto">
          <a:xfrm>
            <a:off x="268218" y="615717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0" name="Header"/>
          <p:cNvSpPr txBox="1"/>
          <p:nvPr/>
        </p:nvSpPr>
        <p:spPr>
          <a:xfrm>
            <a:off x="268218" y="6783519"/>
            <a:ext cx="1439753"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사업자 관리 </a:t>
            </a:r>
            <a:r>
              <a:rPr lang="en-US" altLang="ko-KR" sz="1100">
                <a:solidFill>
                  <a:srgbClr val="5F5F5F"/>
                </a:solidFill>
                <a:latin typeface="Segoe UI" panose="020B0502040204020203" pitchFamily="34" charset="0"/>
                <a:cs typeface="Segoe UI" panose="020B0502040204020203" pitchFamily="34" charset="0"/>
              </a:rPr>
              <a:t>(</a:t>
            </a:r>
            <a:r>
              <a:rPr lang="ko-KR" altLang="en-US" sz="1100">
                <a:solidFill>
                  <a:srgbClr val="5F5F5F"/>
                </a:solidFill>
                <a:latin typeface="Segoe UI" panose="020B0502040204020203" pitchFamily="34" charset="0"/>
                <a:cs typeface="Segoe UI" panose="020B0502040204020203" pitchFamily="34" charset="0"/>
              </a:rPr>
              <a:t>거래처</a:t>
            </a:r>
            <a:r>
              <a:rPr lang="en-US" altLang="ko-KR" sz="1100">
                <a:solidFill>
                  <a:srgbClr val="5F5F5F"/>
                </a:solidFill>
                <a:latin typeface="Segoe UI" panose="020B0502040204020203" pitchFamily="34" charset="0"/>
                <a:cs typeface="Segoe UI" panose="020B0502040204020203" pitchFamily="34" charset="0"/>
              </a:rPr>
              <a:t>)</a:t>
            </a:r>
            <a:endParaRPr lang="en-US" sz="1050">
              <a:solidFill>
                <a:srgbClr val="5F5F5F"/>
              </a:solidFill>
              <a:latin typeface="Segoe UI" panose="020B0502040204020203" pitchFamily="34" charset="0"/>
              <a:cs typeface="Segoe UI" panose="020B0502040204020203" pitchFamily="34" charset="0"/>
            </a:endParaRPr>
          </a:p>
        </p:txBody>
      </p:sp>
      <p:cxnSp>
        <p:nvCxnSpPr>
          <p:cNvPr id="81" name="Line"/>
          <p:cNvCxnSpPr>
            <a:cxnSpLocks/>
          </p:cNvCxnSpPr>
          <p:nvPr/>
        </p:nvCxnSpPr>
        <p:spPr bwMode="auto">
          <a:xfrm>
            <a:off x="268218" y="664866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2" name="Header"/>
          <p:cNvSpPr txBox="1"/>
          <p:nvPr/>
        </p:nvSpPr>
        <p:spPr>
          <a:xfrm>
            <a:off x="268218" y="7275009"/>
            <a:ext cx="5709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C00000"/>
                </a:solidFill>
                <a:latin typeface="Segoe UI" panose="020B0502040204020203" pitchFamily="34" charset="0"/>
                <a:cs typeface="Segoe UI" panose="020B0502040204020203" pitchFamily="34" charset="0"/>
              </a:rPr>
              <a:t>주소록</a:t>
            </a:r>
            <a:endParaRPr lang="en-US" sz="1050">
              <a:solidFill>
                <a:srgbClr val="C00000"/>
              </a:solidFill>
              <a:latin typeface="Segoe UI" panose="020B0502040204020203" pitchFamily="34" charset="0"/>
              <a:cs typeface="Segoe UI" panose="020B0502040204020203" pitchFamily="34" charset="0"/>
            </a:endParaRPr>
          </a:p>
        </p:txBody>
      </p:sp>
      <p:cxnSp>
        <p:nvCxnSpPr>
          <p:cNvPr id="83" name="Line"/>
          <p:cNvCxnSpPr>
            <a:cxnSpLocks/>
          </p:cNvCxnSpPr>
          <p:nvPr/>
        </p:nvCxnSpPr>
        <p:spPr bwMode="auto">
          <a:xfrm>
            <a:off x="268218" y="7140158"/>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4" name="Button"/>
          <p:cNvSpPr>
            <a:spLocks/>
          </p:cNvSpPr>
          <p:nvPr/>
        </p:nvSpPr>
        <p:spPr bwMode="auto">
          <a:xfrm>
            <a:off x="246307" y="1226402"/>
            <a:ext cx="952399"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출근</a:t>
            </a:r>
            <a:endParaRPr lang="en-US" sz="900">
              <a:solidFill>
                <a:srgbClr val="5F5F5F"/>
              </a:solidFill>
              <a:latin typeface="Segoe UI" panose="020B0502040204020203" pitchFamily="34" charset="0"/>
              <a:cs typeface="Segoe UI" panose="020B0502040204020203" pitchFamily="34" charset="0"/>
            </a:endParaRPr>
          </a:p>
        </p:txBody>
      </p:sp>
      <p:sp>
        <p:nvSpPr>
          <p:cNvPr id="85" name="Header"/>
          <p:cNvSpPr txBox="1"/>
          <p:nvPr/>
        </p:nvSpPr>
        <p:spPr>
          <a:xfrm>
            <a:off x="263320" y="213728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출근</a:t>
            </a:r>
            <a:endParaRPr lang="en-US" sz="1400">
              <a:solidFill>
                <a:srgbClr val="5F5F5F"/>
              </a:solidFill>
              <a:latin typeface="Segoe UI" panose="020B0502040204020203" pitchFamily="34" charset="0"/>
              <a:cs typeface="Segoe UI" panose="020B0502040204020203" pitchFamily="34" charset="0"/>
            </a:endParaRPr>
          </a:p>
        </p:txBody>
      </p:sp>
      <p:sp>
        <p:nvSpPr>
          <p:cNvPr id="86" name="Header"/>
          <p:cNvSpPr txBox="1"/>
          <p:nvPr/>
        </p:nvSpPr>
        <p:spPr>
          <a:xfrm>
            <a:off x="754810" y="2137288"/>
            <a:ext cx="1349985"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a:solidFill>
                  <a:srgbClr val="5F5F5F"/>
                </a:solidFill>
                <a:latin typeface="Segoe UI" panose="020B0502040204020203" pitchFamily="34" charset="0"/>
                <a:cs typeface="Segoe UI" panose="020B0502040204020203" pitchFamily="34" charset="0"/>
              </a:rPr>
              <a:t>09:05:53 (</a:t>
            </a:r>
            <a:r>
              <a:rPr lang="ko-KR" altLang="en-US" sz="1100">
                <a:solidFill>
                  <a:srgbClr val="5F5F5F"/>
                </a:solidFill>
                <a:latin typeface="Segoe UI" panose="020B0502040204020203" pitchFamily="34" charset="0"/>
                <a:cs typeface="Segoe UI" panose="020B0502040204020203" pitchFamily="34" charset="0"/>
              </a:rPr>
              <a:t>정시출근</a:t>
            </a:r>
            <a:r>
              <a:rPr lang="en-US" altLang="ko-KR" sz="1100">
                <a:solidFill>
                  <a:srgbClr val="5F5F5F"/>
                </a:solidFill>
                <a:latin typeface="Segoe UI" panose="020B0502040204020203" pitchFamily="34" charset="0"/>
                <a:cs typeface="Segoe UI" panose="020B0502040204020203" pitchFamily="34" charset="0"/>
              </a:rPr>
              <a:t>)</a:t>
            </a:r>
            <a:endParaRPr lang="en-US" sz="1400">
              <a:solidFill>
                <a:srgbClr val="5F5F5F"/>
              </a:solidFill>
              <a:latin typeface="Segoe UI" panose="020B0502040204020203" pitchFamily="34" charset="0"/>
              <a:cs typeface="Segoe UI" panose="020B0502040204020203" pitchFamily="34" charset="0"/>
            </a:endParaRPr>
          </a:p>
        </p:txBody>
      </p:sp>
      <p:sp>
        <p:nvSpPr>
          <p:cNvPr id="87" name="Header"/>
          <p:cNvSpPr txBox="1"/>
          <p:nvPr/>
        </p:nvSpPr>
        <p:spPr>
          <a:xfrm>
            <a:off x="263320" y="2423038"/>
            <a:ext cx="429861"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a:t>
            </a:r>
            <a:endParaRPr lang="en-US" sz="1400">
              <a:solidFill>
                <a:srgbClr val="5F5F5F"/>
              </a:solidFill>
              <a:latin typeface="Segoe UI" panose="020B0502040204020203" pitchFamily="34" charset="0"/>
              <a:cs typeface="Segoe UI" panose="020B0502040204020203" pitchFamily="34" charset="0"/>
            </a:endParaRPr>
          </a:p>
        </p:txBody>
      </p:sp>
      <p:sp>
        <p:nvSpPr>
          <p:cNvPr id="88" name="Header"/>
          <p:cNvSpPr txBox="1"/>
          <p:nvPr/>
        </p:nvSpPr>
        <p:spPr>
          <a:xfrm>
            <a:off x="754810" y="2423038"/>
            <a:ext cx="609398"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퇴근 전</a:t>
            </a:r>
            <a:endParaRPr lang="en-US" sz="1400">
              <a:solidFill>
                <a:srgbClr val="5F5F5F"/>
              </a:solidFill>
              <a:latin typeface="Segoe UI" panose="020B0502040204020203" pitchFamily="34" charset="0"/>
              <a:cs typeface="Segoe UI" panose="020B0502040204020203" pitchFamily="34" charset="0"/>
            </a:endParaRPr>
          </a:p>
        </p:txBody>
      </p:sp>
      <p:sp>
        <p:nvSpPr>
          <p:cNvPr id="89" name="Button"/>
          <p:cNvSpPr>
            <a:spLocks/>
          </p:cNvSpPr>
          <p:nvPr/>
        </p:nvSpPr>
        <p:spPr bwMode="auto">
          <a:xfrm>
            <a:off x="1263876" y="1226402"/>
            <a:ext cx="883220"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퇴근</a:t>
            </a:r>
            <a:endParaRPr lang="en-US" sz="900">
              <a:solidFill>
                <a:srgbClr val="5F5F5F"/>
              </a:solidFill>
              <a:latin typeface="Segoe UI" panose="020B0502040204020203" pitchFamily="34" charset="0"/>
              <a:cs typeface="Segoe UI" panose="020B0502040204020203" pitchFamily="34" charset="0"/>
            </a:endParaRPr>
          </a:p>
        </p:txBody>
      </p:sp>
      <p:grpSp>
        <p:nvGrpSpPr>
          <p:cNvPr id="90" name="Drop-Down Box" descr="&lt;SmartSettings&gt;&lt;SmartResize enabled=&quot;True&quot; minWidth=&quot;18&quot; minHeight=&quot;7&quot; /&gt;&lt;/SmartSettings&gt;"/>
          <p:cNvGrpSpPr/>
          <p:nvPr>
            <p:custDataLst>
              <p:tags r:id="rId6"/>
            </p:custDataLst>
          </p:nvPr>
        </p:nvGrpSpPr>
        <p:grpSpPr>
          <a:xfrm>
            <a:off x="243071" y="1683349"/>
            <a:ext cx="1944195" cy="241092"/>
            <a:chOff x="595684" y="1551576"/>
            <a:chExt cx="1368148" cy="241092"/>
          </a:xfrm>
          <a:solidFill>
            <a:srgbClr val="FFFFFF"/>
          </a:solidFill>
        </p:grpSpPr>
        <p:sp>
          <p:nvSpPr>
            <p:cNvPr id="91" name="Text Box" descr="&lt;SmartSettings&gt;&lt;SmartResize anchorLeft=&quot;Absolute&quot; anchorTop=&quot;Absolute&quot; anchorRight=&quot;Absolute&quot; anchorBottom=&quot;Absolute&quot; /&gt;&lt;/SmartSettings&gt;"/>
            <p:cNvSpPr/>
            <p:nvPr>
              <p:custDataLst>
                <p:tags r:id="rId7"/>
              </p:custDataLst>
            </p:nvPr>
          </p:nvSpPr>
          <p:spPr>
            <a:xfrm>
              <a:off x="595684" y="1551576"/>
              <a:ext cx="1251339"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근무상태 변경</a:t>
              </a:r>
              <a:endParaRPr lang="en-US" sz="900">
                <a:solidFill>
                  <a:srgbClr val="5F5F5F"/>
                </a:solidFill>
                <a:latin typeface="Segoe UI" panose="020B0502040204020203" pitchFamily="34" charset="0"/>
                <a:cs typeface="Segoe UI" panose="020B0502040204020203" pitchFamily="34" charset="0"/>
              </a:endParaRPr>
            </a:p>
          </p:txBody>
        </p:sp>
        <p:sp>
          <p:nvSpPr>
            <p:cNvPr id="92" name="Arrow Box" descr="&lt;SmartSettings&gt;&lt;SmartResize anchorLeft=&quot;None&quot; anchorTop=&quot;Absolute&quot; anchorRight=&quot;Absolute&quot; anchorBottom=&quot;Absolute&quot; /&gt;&lt;/SmartSettings&gt;"/>
            <p:cNvSpPr/>
            <p:nvPr>
              <p:custDataLst>
                <p:tags r:id="rId8"/>
              </p:custDataLst>
            </p:nvPr>
          </p:nvSpPr>
          <p:spPr>
            <a:xfrm>
              <a:off x="1847025" y="1551576"/>
              <a:ext cx="116807"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93" name="Arrow Down" descr="&lt;SmartSettings&gt;&lt;SmartResize anchorLeft=&quot;None&quot; anchorTop=&quot;None&quot; anchorRight=&quot;Absolute&quot; anchorBottom=&quot;None&quot; /&gt;&lt;/SmartSettings&gt;"/>
            <p:cNvSpPr>
              <a:spLocks noChangeAspect="1"/>
            </p:cNvSpPr>
            <p:nvPr>
              <p:custDataLst>
                <p:tags r:id="rId9"/>
              </p:custDataLst>
            </p:nvPr>
          </p:nvSpPr>
          <p:spPr bwMode="auto">
            <a:xfrm flipH="1">
              <a:off x="1882905" y="1654034"/>
              <a:ext cx="45044"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06" name="직사각형 105"/>
          <p:cNvSpPr/>
          <p:nvPr/>
        </p:nvSpPr>
        <p:spPr>
          <a:xfrm>
            <a:off x="302508" y="4252795"/>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회의실 예약</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장비대여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도서대여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사물함 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구매신청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사용이력 </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필요한가</a:t>
            </a: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sp>
        <p:nvSpPr>
          <p:cNvPr id="108" name="직사각형 107"/>
          <p:cNvSpPr/>
          <p:nvPr/>
        </p:nvSpPr>
        <p:spPr>
          <a:xfrm>
            <a:off x="302508" y="7504461"/>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C00000"/>
                </a:solidFill>
                <a:latin typeface="나눔고딕" panose="020D0604000000000000" pitchFamily="50" charset="-127"/>
                <a:ea typeface="나눔고딕" panose="020D0604000000000000" pitchFamily="50" charset="-127"/>
                <a:cs typeface="Segoe UI" panose="020B0502040204020203" pitchFamily="34" charset="0"/>
              </a:rPr>
              <a:t>개인주소록</a:t>
            </a:r>
            <a:endParaRPr lang="en-US" altLang="ko-KR" sz="1000">
              <a:solidFill>
                <a:srgbClr val="C00000"/>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공용주소록</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주소록 그룹관리</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09" name="Header"/>
          <p:cNvSpPr txBox="1"/>
          <p:nvPr/>
        </p:nvSpPr>
        <p:spPr>
          <a:xfrm>
            <a:off x="2381896" y="672234"/>
            <a:ext cx="2010422"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개인주소록</a:t>
            </a:r>
            <a:r>
              <a:rPr lang="en-US" altLang="ko-KR" sz="1100">
                <a:solidFill>
                  <a:srgbClr val="5F5F5F"/>
                </a:solidFill>
                <a:latin typeface="Segoe UI" panose="020B0502040204020203" pitchFamily="34" charset="0"/>
                <a:cs typeface="Segoe UI" panose="020B0502040204020203" pitchFamily="34" charset="0"/>
              </a:rPr>
              <a:t>/ </a:t>
            </a:r>
            <a:r>
              <a:rPr lang="ko-KR" altLang="en-US" sz="1100">
                <a:solidFill>
                  <a:srgbClr val="5F5F5F"/>
                </a:solidFill>
                <a:latin typeface="Segoe UI" panose="020B0502040204020203" pitchFamily="34" charset="0"/>
                <a:cs typeface="Segoe UI" panose="020B0502040204020203" pitchFamily="34" charset="0"/>
              </a:rPr>
              <a:t>임직원 업무</a:t>
            </a:r>
            <a:endParaRPr lang="en-US" sz="1400">
              <a:solidFill>
                <a:srgbClr val="5F5F5F"/>
              </a:solidFill>
              <a:latin typeface="Segoe UI" panose="020B0502040204020203" pitchFamily="34" charset="0"/>
              <a:cs typeface="Segoe UI" panose="020B0502040204020203" pitchFamily="34" charset="0"/>
            </a:endParaRPr>
          </a:p>
        </p:txBody>
      </p:sp>
      <p:sp>
        <p:nvSpPr>
          <p:cNvPr id="110" name="Header"/>
          <p:cNvSpPr txBox="1"/>
          <p:nvPr/>
        </p:nvSpPr>
        <p:spPr>
          <a:xfrm>
            <a:off x="268218" y="3471974"/>
            <a:ext cx="994118" cy="243143"/>
          </a:xfrm>
          <a:prstGeom prst="rect">
            <a:avLst/>
          </a:prstGeom>
          <a:noFill/>
        </p:spPr>
        <p:txBody>
          <a:bodyPr wrap="none" lIns="73152" tIns="36576" rIns="73152" bIns="36576" rtlCol="0">
            <a:spAutoFit/>
          </a:bodyPr>
          <a:lstStyle>
            <a:defPPr>
              <a:defRPr lang="ko-KR"/>
            </a:defPPr>
            <a:lvl1pPr defTabSz="914400" latinLnBrk="0">
              <a:defRPr sz="1100">
                <a:solidFill>
                  <a:srgbClr val="5F5F5F"/>
                </a:solidFill>
                <a:latin typeface="Segoe UI" panose="020B0502040204020203" pitchFamily="34" charset="0"/>
                <a:cs typeface="Segoe UI" panose="020B0502040204020203" pitchFamily="34" charset="0"/>
              </a:defRPr>
            </a:lvl1pPr>
            <a:lvl2pPr marL="457200" defTabSz="914400" latinLnBrk="0">
              <a:defRPr sz="1800"/>
            </a:lvl2pPr>
            <a:lvl3pPr marL="914400" defTabSz="914400" latinLnBrk="0">
              <a:defRPr sz="1800"/>
            </a:lvl3pPr>
            <a:lvl4pPr marL="1371600" defTabSz="914400" latinLnBrk="0">
              <a:defRPr sz="1800"/>
            </a:lvl4pPr>
            <a:lvl5pPr marL="1828800" defTabSz="914400" latinLnBrk="0">
              <a:defRPr sz="1800"/>
            </a:lvl5pPr>
            <a:lvl6pPr marL="2286000" defTabSz="914400" latinLnBrk="0">
              <a:defRPr sz="1800"/>
            </a:lvl6pPr>
            <a:lvl7pPr marL="2743200" defTabSz="914400" latinLnBrk="0">
              <a:defRPr sz="1800"/>
            </a:lvl7pPr>
            <a:lvl8pPr marL="3200400" defTabSz="914400" latinLnBrk="0">
              <a:defRPr sz="1800"/>
            </a:lvl8pPr>
            <a:lvl9pPr marL="3657600" defTabSz="914400" latinLnBrk="0">
              <a:defRPr sz="1800"/>
            </a:lvl9pPr>
          </a:lstStyle>
          <a:p>
            <a:r>
              <a:rPr lang="ko-KR" altLang="en-US"/>
              <a:t>개인이력관리</a:t>
            </a:r>
            <a:endParaRPr lang="en-US"/>
          </a:p>
        </p:txBody>
      </p:sp>
      <p:cxnSp>
        <p:nvCxnSpPr>
          <p:cNvPr id="111" name="Line"/>
          <p:cNvCxnSpPr>
            <a:cxnSpLocks/>
          </p:cNvCxnSpPr>
          <p:nvPr/>
        </p:nvCxnSpPr>
        <p:spPr bwMode="auto">
          <a:xfrm>
            <a:off x="268218" y="3337123"/>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3207780" y="2157795"/>
            <a:ext cx="5390903" cy="4280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ko-KR" altLang="en-US"/>
              <a:t>보류</a:t>
            </a:r>
          </a:p>
        </p:txBody>
      </p:sp>
    </p:spTree>
    <p:extLst>
      <p:ext uri="{BB962C8B-B14F-4D97-AF65-F5344CB8AC3E}">
        <p14:creationId xmlns:p14="http://schemas.microsoft.com/office/powerpoint/2010/main" val="208886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1"/>
          <p:cNvSpPr>
            <a:spLocks noGrp="1"/>
          </p:cNvSpPr>
          <p:nvPr>
            <p:ph type="body" sz="quarter" idx="11"/>
          </p:nvPr>
        </p:nvSpPr>
        <p:spPr>
          <a:xfrm>
            <a:off x="5151354" y="188904"/>
            <a:ext cx="1351322" cy="306761"/>
          </a:xfrm>
        </p:spPr>
        <p:txBody>
          <a:bodyPr/>
          <a:lstStyle/>
          <a:p>
            <a:endParaRPr lang="ko-KR" altLang="en-US"/>
          </a:p>
        </p:txBody>
      </p:sp>
      <p:sp>
        <p:nvSpPr>
          <p:cNvPr id="61" name="텍스트 개체 틀 2"/>
          <p:cNvSpPr>
            <a:spLocks noGrp="1"/>
          </p:cNvSpPr>
          <p:nvPr>
            <p:ph type="body" sz="quarter" idx="12"/>
          </p:nvPr>
        </p:nvSpPr>
        <p:spPr>
          <a:xfrm>
            <a:off x="724354" y="149699"/>
            <a:ext cx="3815701" cy="371442"/>
          </a:xfrm>
        </p:spPr>
        <p:txBody>
          <a:bodyPr/>
          <a:lstStyle/>
          <a:p>
            <a:r>
              <a:rPr lang="ko-KR" altLang="en-US"/>
              <a:t>회원가입</a:t>
            </a:r>
          </a:p>
        </p:txBody>
      </p:sp>
      <p:sp>
        <p:nvSpPr>
          <p:cNvPr id="62" name="텍스트 개체 틀 3"/>
          <p:cNvSpPr>
            <a:spLocks noGrp="1"/>
          </p:cNvSpPr>
          <p:nvPr>
            <p:ph type="body" sz="quarter" idx="14"/>
          </p:nvPr>
        </p:nvSpPr>
        <p:spPr>
          <a:xfrm>
            <a:off x="10693708" y="806017"/>
            <a:ext cx="1953765" cy="8277342"/>
          </a:xfrm>
        </p:spPr>
        <p:txBody>
          <a:bodyPr/>
          <a:lstStyle/>
          <a:p>
            <a:r>
              <a:rPr lang="en-US" altLang="ko-KR"/>
              <a:t>- </a:t>
            </a:r>
            <a:r>
              <a:rPr lang="ko-KR" altLang="en-US"/>
              <a:t>기본정보</a:t>
            </a:r>
            <a:r>
              <a:rPr lang="en-US" altLang="ko-KR"/>
              <a:t/>
            </a:r>
            <a:br>
              <a:rPr lang="en-US" altLang="ko-KR"/>
            </a:br>
            <a:endParaRPr lang="ko-KR" altLang="en-US"/>
          </a:p>
        </p:txBody>
      </p:sp>
      <p:sp>
        <p:nvSpPr>
          <p:cNvPr id="63" name="텍스트 개체 틀 4"/>
          <p:cNvSpPr>
            <a:spLocks noGrp="1"/>
          </p:cNvSpPr>
          <p:nvPr>
            <p:ph type="body" sz="quarter" idx="16"/>
          </p:nvPr>
        </p:nvSpPr>
        <p:spPr>
          <a:xfrm>
            <a:off x="7440871" y="188904"/>
            <a:ext cx="5206602" cy="306761"/>
          </a:xfrm>
        </p:spPr>
        <p:txBody>
          <a:bodyPr/>
          <a:lstStyle/>
          <a:p>
            <a:r>
              <a:rPr lang="ko-KR" altLang="en-US"/>
              <a:t>로그인 </a:t>
            </a:r>
            <a:r>
              <a:rPr lang="en-US" altLang="ko-KR"/>
              <a:t>&gt; </a:t>
            </a:r>
            <a:r>
              <a:rPr lang="ko-KR" altLang="en-US"/>
              <a:t>회원가입</a:t>
            </a:r>
          </a:p>
        </p:txBody>
      </p:sp>
      <p:grpSp>
        <p:nvGrpSpPr>
          <p:cNvPr id="64" name="Labeled Field"/>
          <p:cNvGrpSpPr/>
          <p:nvPr/>
        </p:nvGrpSpPr>
        <p:grpSpPr>
          <a:xfrm>
            <a:off x="347712" y="1494640"/>
            <a:ext cx="2695848" cy="241121"/>
            <a:chOff x="716602" y="2039771"/>
            <a:chExt cx="2695848" cy="241121"/>
          </a:xfrm>
        </p:grpSpPr>
        <p:sp>
          <p:nvSpPr>
            <p:cNvPr id="65"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chemeClr val="bg1">
                      <a:lumMod val="85000"/>
                    </a:schemeClr>
                  </a:solidFill>
                  <a:latin typeface="Segoe UI" panose="020B0502040204020203" pitchFamily="34" charset="0"/>
                  <a:cs typeface="Segoe UI" panose="020B0502040204020203" pitchFamily="34" charset="0"/>
                </a:rPr>
                <a:t>ex)</a:t>
              </a:r>
              <a:r>
                <a:rPr lang="en-US" sz="900" err="1">
                  <a:solidFill>
                    <a:schemeClr val="bg1">
                      <a:lumMod val="85000"/>
                    </a:schemeClr>
                  </a:solidFill>
                  <a:latin typeface="Segoe UI" panose="020B0502040204020203" pitchFamily="34" charset="0"/>
                  <a:cs typeface="Segoe UI" panose="020B0502040204020203" pitchFamily="34" charset="0"/>
                </a:rPr>
                <a:t>kitvalley</a:t>
              </a:r>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66"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F5F5F"/>
                  </a:solidFill>
                  <a:latin typeface="Segoe UI" panose="020B0502040204020203" pitchFamily="34" charset="0"/>
                  <a:cs typeface="Segoe UI" panose="020B0502040204020203" pitchFamily="34" charset="0"/>
                </a:rPr>
                <a:t>ID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17" name="Labeled Field"/>
          <p:cNvGrpSpPr/>
          <p:nvPr/>
        </p:nvGrpSpPr>
        <p:grpSpPr>
          <a:xfrm>
            <a:off x="347712" y="1799440"/>
            <a:ext cx="2695848" cy="241121"/>
            <a:chOff x="716602" y="2039771"/>
            <a:chExt cx="2695848" cy="241121"/>
          </a:xfrm>
        </p:grpSpPr>
        <p:sp>
          <p:nvSpPr>
            <p:cNvPr id="118"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19"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비밀번호</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120" name="Button"/>
          <p:cNvSpPr>
            <a:spLocks/>
          </p:cNvSpPr>
          <p:nvPr/>
        </p:nvSpPr>
        <p:spPr bwMode="auto">
          <a:xfrm>
            <a:off x="3145724" y="1494640"/>
            <a:ext cx="427553"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중복</a:t>
            </a:r>
            <a:endParaRPr lang="en-US" sz="900">
              <a:solidFill>
                <a:srgbClr val="5F5F5F"/>
              </a:solidFill>
              <a:latin typeface="Segoe UI" panose="020B0502040204020203" pitchFamily="34" charset="0"/>
              <a:cs typeface="Segoe UI" panose="020B0502040204020203" pitchFamily="34" charset="0"/>
            </a:endParaRPr>
          </a:p>
        </p:txBody>
      </p:sp>
      <p:grpSp>
        <p:nvGrpSpPr>
          <p:cNvPr id="121" name="Labeled Field"/>
          <p:cNvGrpSpPr/>
          <p:nvPr/>
        </p:nvGrpSpPr>
        <p:grpSpPr>
          <a:xfrm>
            <a:off x="347712" y="2104240"/>
            <a:ext cx="2695848" cy="241121"/>
            <a:chOff x="716602" y="2039771"/>
            <a:chExt cx="2695848" cy="241121"/>
          </a:xfrm>
        </p:grpSpPr>
        <p:sp>
          <p:nvSpPr>
            <p:cNvPr id="122"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23"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확인</a:t>
              </a:r>
              <a:r>
                <a:rPr 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sp>
        <p:nvSpPr>
          <p:cNvPr id="124" name="Label"/>
          <p:cNvSpPr txBox="1"/>
          <p:nvPr/>
        </p:nvSpPr>
        <p:spPr>
          <a:xfrm>
            <a:off x="3716721" y="14946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err="1">
                <a:solidFill>
                  <a:srgbClr val="5F5F5F"/>
                </a:solidFill>
                <a:latin typeface="Segoe UI" panose="020B0502040204020203" pitchFamily="34" charset="0"/>
                <a:cs typeface="Segoe UI" panose="020B0502040204020203" pitchFamily="34" charset="0"/>
              </a:rPr>
              <a:t>사용가능합니다</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sp>
        <p:nvSpPr>
          <p:cNvPr id="125" name="Label"/>
          <p:cNvSpPr txBox="1"/>
          <p:nvPr/>
        </p:nvSpPr>
        <p:spPr>
          <a:xfrm>
            <a:off x="3152277" y="21042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일치합니다</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nvGrpSpPr>
          <p:cNvPr id="126" name="Labeled Field"/>
          <p:cNvGrpSpPr/>
          <p:nvPr/>
        </p:nvGrpSpPr>
        <p:grpSpPr>
          <a:xfrm>
            <a:off x="347712" y="2397752"/>
            <a:ext cx="2695848" cy="241121"/>
            <a:chOff x="716602" y="2039771"/>
            <a:chExt cx="2695848" cy="241121"/>
          </a:xfrm>
        </p:grpSpPr>
        <p:sp>
          <p:nvSpPr>
            <p:cNvPr id="127"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28"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이름</a:t>
              </a:r>
              <a:r>
                <a:rPr lang="en-US" altLang="ko-KR" sz="900">
                  <a:solidFill>
                    <a:srgbClr val="5F5F5F"/>
                  </a:solidFill>
                  <a:latin typeface="Segoe UI" panose="020B0502040204020203" pitchFamily="34" charset="0"/>
                  <a:cs typeface="Segoe UI" panose="020B0502040204020203" pitchFamily="34" charset="0"/>
                </a:rPr>
                <a:t>(</a:t>
              </a:r>
              <a:r>
                <a:rPr lang="ko-KR" altLang="en-US" sz="900">
                  <a:solidFill>
                    <a:srgbClr val="5F5F5F"/>
                  </a:solidFill>
                  <a:latin typeface="Segoe UI" panose="020B0502040204020203" pitchFamily="34" charset="0"/>
                  <a:cs typeface="Segoe UI" panose="020B0502040204020203" pitchFamily="34" charset="0"/>
                </a:rPr>
                <a:t>한글</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29" name="Labeled Field"/>
          <p:cNvGrpSpPr/>
          <p:nvPr/>
        </p:nvGrpSpPr>
        <p:grpSpPr>
          <a:xfrm>
            <a:off x="347712" y="2702552"/>
            <a:ext cx="2695848" cy="241121"/>
            <a:chOff x="716602" y="2039771"/>
            <a:chExt cx="2695848" cy="241121"/>
          </a:xfrm>
        </p:grpSpPr>
        <p:sp>
          <p:nvSpPr>
            <p:cNvPr id="130"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1"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이름</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영문</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2" name="Labeled Field"/>
          <p:cNvGrpSpPr/>
          <p:nvPr/>
        </p:nvGrpSpPr>
        <p:grpSpPr>
          <a:xfrm>
            <a:off x="347712" y="4450577"/>
            <a:ext cx="1977799" cy="241122"/>
            <a:chOff x="716602" y="2039770"/>
            <a:chExt cx="1977799" cy="241122"/>
          </a:xfrm>
        </p:grpSpPr>
        <p:sp>
          <p:nvSpPr>
            <p:cNvPr id="133" name="Text Box"/>
            <p:cNvSpPr/>
            <p:nvPr/>
          </p:nvSpPr>
          <p:spPr>
            <a:xfrm>
              <a:off x="1724714" y="2039770"/>
              <a:ext cx="969687" cy="24112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4"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우편번호</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35" name="Labeled Field"/>
          <p:cNvGrpSpPr/>
          <p:nvPr/>
        </p:nvGrpSpPr>
        <p:grpSpPr>
          <a:xfrm>
            <a:off x="344479" y="5037623"/>
            <a:ext cx="4380352" cy="241122"/>
            <a:chOff x="716602" y="2039770"/>
            <a:chExt cx="4380352" cy="241122"/>
          </a:xfrm>
        </p:grpSpPr>
        <p:sp>
          <p:nvSpPr>
            <p:cNvPr id="136" name="Text Box"/>
            <p:cNvSpPr/>
            <p:nvPr/>
          </p:nvSpPr>
          <p:spPr>
            <a:xfrm>
              <a:off x="1724713" y="2039770"/>
              <a:ext cx="3372241" cy="241121"/>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37"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상세주소</a:t>
              </a:r>
              <a:endParaRPr lang="en-US" sz="900">
                <a:solidFill>
                  <a:srgbClr val="5F5F5F"/>
                </a:solidFill>
                <a:latin typeface="Segoe UI" panose="020B0502040204020203" pitchFamily="34" charset="0"/>
                <a:cs typeface="Segoe UI" panose="020B0502040204020203" pitchFamily="34" charset="0"/>
              </a:endParaRPr>
            </a:p>
          </p:txBody>
        </p:sp>
      </p:grpSp>
      <p:sp>
        <p:nvSpPr>
          <p:cNvPr id="138" name="Button"/>
          <p:cNvSpPr>
            <a:spLocks/>
          </p:cNvSpPr>
          <p:nvPr/>
        </p:nvSpPr>
        <p:spPr bwMode="auto">
          <a:xfrm>
            <a:off x="2409315" y="4450139"/>
            <a:ext cx="652582"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우편번호</a:t>
            </a:r>
            <a:endParaRPr lang="en-US" sz="900">
              <a:solidFill>
                <a:srgbClr val="5F5F5F"/>
              </a:solidFill>
              <a:latin typeface="Segoe UI" panose="020B0502040204020203" pitchFamily="34" charset="0"/>
              <a:cs typeface="Segoe UI" panose="020B0502040204020203" pitchFamily="34" charset="0"/>
            </a:endParaRPr>
          </a:p>
        </p:txBody>
      </p:sp>
      <p:grpSp>
        <p:nvGrpSpPr>
          <p:cNvPr id="139" name="Labeled Field"/>
          <p:cNvGrpSpPr/>
          <p:nvPr/>
        </p:nvGrpSpPr>
        <p:grpSpPr>
          <a:xfrm>
            <a:off x="347712" y="3807472"/>
            <a:ext cx="2695848" cy="241121"/>
            <a:chOff x="716602" y="2039771"/>
            <a:chExt cx="2695848" cy="241121"/>
          </a:xfrm>
        </p:grpSpPr>
        <p:sp>
          <p:nvSpPr>
            <p:cNvPr id="140"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41"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휴대폰</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42" name="Labeled Field"/>
          <p:cNvGrpSpPr/>
          <p:nvPr/>
        </p:nvGrpSpPr>
        <p:grpSpPr>
          <a:xfrm>
            <a:off x="344479" y="4744112"/>
            <a:ext cx="4380352" cy="241122"/>
            <a:chOff x="716602" y="2039770"/>
            <a:chExt cx="4380352" cy="241122"/>
          </a:xfrm>
        </p:grpSpPr>
        <p:sp>
          <p:nvSpPr>
            <p:cNvPr id="143" name="Text Box"/>
            <p:cNvSpPr/>
            <p:nvPr/>
          </p:nvSpPr>
          <p:spPr>
            <a:xfrm>
              <a:off x="1724713" y="2039770"/>
              <a:ext cx="3372241" cy="241121"/>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44"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주소</a:t>
              </a:r>
              <a:endParaRPr lang="en-US" sz="900">
                <a:solidFill>
                  <a:srgbClr val="5F5F5F"/>
                </a:solidFill>
                <a:latin typeface="Segoe UI" panose="020B0502040204020203" pitchFamily="34" charset="0"/>
                <a:cs typeface="Segoe UI" panose="020B0502040204020203" pitchFamily="34" charset="0"/>
              </a:endParaRPr>
            </a:p>
          </p:txBody>
        </p:sp>
      </p:grpSp>
      <p:cxnSp>
        <p:nvCxnSpPr>
          <p:cNvPr id="145" name="Line"/>
          <p:cNvCxnSpPr>
            <a:cxnSpLocks/>
          </p:cNvCxnSpPr>
          <p:nvPr/>
        </p:nvCxnSpPr>
        <p:spPr bwMode="auto">
          <a:xfrm>
            <a:off x="400466" y="3220932"/>
            <a:ext cx="4916601"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6" name="Line"/>
          <p:cNvCxnSpPr>
            <a:cxnSpLocks/>
          </p:cNvCxnSpPr>
          <p:nvPr/>
        </p:nvCxnSpPr>
        <p:spPr bwMode="auto">
          <a:xfrm>
            <a:off x="400466" y="5595894"/>
            <a:ext cx="4916601"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47" name="Header"/>
          <p:cNvSpPr txBox="1"/>
          <p:nvPr/>
        </p:nvSpPr>
        <p:spPr>
          <a:xfrm>
            <a:off x="344479" y="1111864"/>
            <a:ext cx="865878"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기본정보</a:t>
            </a:r>
            <a:endParaRPr lang="en-US" sz="1400">
              <a:solidFill>
                <a:srgbClr val="5F5F5F"/>
              </a:solidFill>
              <a:latin typeface="Segoe UI" panose="020B0502040204020203" pitchFamily="34" charset="0"/>
              <a:cs typeface="Segoe UI" panose="020B0502040204020203" pitchFamily="34" charset="0"/>
            </a:endParaRPr>
          </a:p>
        </p:txBody>
      </p:sp>
      <p:sp>
        <p:nvSpPr>
          <p:cNvPr id="148" name="Header"/>
          <p:cNvSpPr txBox="1"/>
          <p:nvPr/>
        </p:nvSpPr>
        <p:spPr>
          <a:xfrm>
            <a:off x="291415" y="3433131"/>
            <a:ext cx="1324337"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주소 및 연락처</a:t>
            </a:r>
            <a:endParaRPr lang="en-US" sz="1400">
              <a:solidFill>
                <a:srgbClr val="5F5F5F"/>
              </a:solidFill>
              <a:latin typeface="Segoe UI" panose="020B0502040204020203" pitchFamily="34" charset="0"/>
              <a:cs typeface="Segoe UI" panose="020B0502040204020203" pitchFamily="34" charset="0"/>
            </a:endParaRPr>
          </a:p>
        </p:txBody>
      </p:sp>
      <p:sp>
        <p:nvSpPr>
          <p:cNvPr id="149" name="Label"/>
          <p:cNvSpPr txBox="1"/>
          <p:nvPr/>
        </p:nvSpPr>
        <p:spPr>
          <a:xfrm>
            <a:off x="347712" y="6278877"/>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사진</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sp>
        <p:nvSpPr>
          <p:cNvPr id="150" name="Header"/>
          <p:cNvSpPr txBox="1"/>
          <p:nvPr/>
        </p:nvSpPr>
        <p:spPr>
          <a:xfrm>
            <a:off x="344479" y="5839627"/>
            <a:ext cx="1045414"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프로필정보</a:t>
            </a:r>
            <a:endParaRPr lang="en-US" sz="1400">
              <a:solidFill>
                <a:srgbClr val="5F5F5F"/>
              </a:solidFill>
              <a:latin typeface="Segoe UI" panose="020B0502040204020203" pitchFamily="34" charset="0"/>
              <a:cs typeface="Segoe UI" panose="020B0502040204020203" pitchFamily="34" charset="0"/>
            </a:endParaRPr>
          </a:p>
        </p:txBody>
      </p:sp>
      <p:sp>
        <p:nvSpPr>
          <p:cNvPr id="151" name="Label"/>
          <p:cNvSpPr txBox="1"/>
          <p:nvPr/>
        </p:nvSpPr>
        <p:spPr>
          <a:xfrm>
            <a:off x="1317399" y="7588173"/>
            <a:ext cx="340743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(size : 100*100</a:t>
            </a:r>
            <a:r>
              <a:rPr lang="ko-KR" altLang="en-US" sz="900">
                <a:solidFill>
                  <a:srgbClr val="5F5F5F"/>
                </a:solidFill>
                <a:latin typeface="Segoe UI" panose="020B0502040204020203" pitchFamily="34" charset="0"/>
                <a:cs typeface="Segoe UI" panose="020B0502040204020203" pitchFamily="34" charset="0"/>
              </a:rPr>
              <a:t>픽셀</a:t>
            </a:r>
            <a:r>
              <a:rPr lang="en-US" altLang="ko-KR" sz="900">
                <a:solidFill>
                  <a:srgbClr val="5F5F5F"/>
                </a:solidFill>
                <a:latin typeface="Segoe UI" panose="020B0502040204020203" pitchFamily="34" charset="0"/>
                <a:cs typeface="Segoe UI" panose="020B0502040204020203" pitchFamily="34" charset="0"/>
              </a:rPr>
              <a:t>), gif, jpg </a:t>
            </a:r>
            <a:r>
              <a:rPr lang="en-US" altLang="ko-KR" sz="900" err="1">
                <a:solidFill>
                  <a:srgbClr val="5F5F5F"/>
                </a:solidFill>
                <a:latin typeface="Segoe UI" panose="020B0502040204020203" pitchFamily="34" charset="0"/>
                <a:cs typeface="Segoe UI" panose="020B0502040204020203" pitchFamily="34" charset="0"/>
              </a:rPr>
              <a:t>png</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포맷만 가능</a:t>
            </a:r>
            <a:endParaRPr lang="en-US" sz="900">
              <a:solidFill>
                <a:srgbClr val="5F5F5F"/>
              </a:solidFill>
              <a:latin typeface="Segoe UI" panose="020B0502040204020203" pitchFamily="34" charset="0"/>
              <a:cs typeface="Segoe UI" panose="020B0502040204020203" pitchFamily="34" charset="0"/>
            </a:endParaRPr>
          </a:p>
        </p:txBody>
      </p:sp>
      <p:sp>
        <p:nvSpPr>
          <p:cNvPr id="152" name="Label"/>
          <p:cNvSpPr txBox="1"/>
          <p:nvPr/>
        </p:nvSpPr>
        <p:spPr>
          <a:xfrm>
            <a:off x="4691308" y="6686082"/>
            <a:ext cx="340743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(size : 95*41</a:t>
            </a:r>
            <a:r>
              <a:rPr lang="ko-KR" altLang="en-US" sz="900">
                <a:solidFill>
                  <a:srgbClr val="5F5F5F"/>
                </a:solidFill>
                <a:latin typeface="Segoe UI" panose="020B0502040204020203" pitchFamily="34" charset="0"/>
                <a:cs typeface="Segoe UI" panose="020B0502040204020203" pitchFamily="34" charset="0"/>
              </a:rPr>
              <a:t>픽셀</a:t>
            </a:r>
            <a:r>
              <a:rPr lang="en-US" altLang="ko-KR" sz="900">
                <a:solidFill>
                  <a:srgbClr val="5F5F5F"/>
                </a:solidFill>
                <a:latin typeface="Segoe UI" panose="020B0502040204020203" pitchFamily="34" charset="0"/>
                <a:cs typeface="Segoe UI" panose="020B0502040204020203" pitchFamily="34" charset="0"/>
              </a:rPr>
              <a:t>), gif, jpg </a:t>
            </a:r>
            <a:r>
              <a:rPr lang="en-US" altLang="ko-KR" sz="900" err="1">
                <a:solidFill>
                  <a:srgbClr val="5F5F5F"/>
                </a:solidFill>
                <a:latin typeface="Segoe UI" panose="020B0502040204020203" pitchFamily="34" charset="0"/>
                <a:cs typeface="Segoe UI" panose="020B0502040204020203" pitchFamily="34" charset="0"/>
              </a:rPr>
              <a:t>png</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포맷만 가능</a:t>
            </a:r>
            <a:endParaRPr lang="en-US" sz="900">
              <a:solidFill>
                <a:srgbClr val="5F5F5F"/>
              </a:solidFill>
              <a:latin typeface="Segoe UI" panose="020B0502040204020203" pitchFamily="34" charset="0"/>
              <a:cs typeface="Segoe UI" panose="020B0502040204020203" pitchFamily="34" charset="0"/>
            </a:endParaRPr>
          </a:p>
        </p:txBody>
      </p:sp>
      <p:sp>
        <p:nvSpPr>
          <p:cNvPr id="153" name="Label"/>
          <p:cNvSpPr txBox="1"/>
          <p:nvPr/>
        </p:nvSpPr>
        <p:spPr>
          <a:xfrm>
            <a:off x="3152275" y="1810758"/>
            <a:ext cx="2472203"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900">
                <a:solidFill>
                  <a:srgbClr val="5F5F5F"/>
                </a:solidFill>
                <a:latin typeface="Segoe UI" panose="020B0502040204020203" pitchFamily="34" charset="0"/>
                <a:cs typeface="Segoe UI" panose="020B0502040204020203" pitchFamily="34" charset="0"/>
              </a:rPr>
              <a:t>6</a:t>
            </a:r>
            <a:r>
              <a:rPr lang="ko-KR" altLang="en-US" sz="900">
                <a:solidFill>
                  <a:srgbClr val="5F5F5F"/>
                </a:solidFill>
                <a:latin typeface="Segoe UI" panose="020B0502040204020203" pitchFamily="34" charset="0"/>
                <a:cs typeface="Segoe UI" panose="020B0502040204020203" pitchFamily="34" charset="0"/>
              </a:rPr>
              <a:t>자 이상</a:t>
            </a:r>
            <a:r>
              <a:rPr lang="en-US" altLang="ko-KR" sz="900">
                <a:solidFill>
                  <a:srgbClr val="5F5F5F"/>
                </a:solidFill>
                <a:latin typeface="Segoe UI" panose="020B0502040204020203" pitchFamily="34" charset="0"/>
                <a:cs typeface="Segoe UI" panose="020B0502040204020203" pitchFamily="34" charset="0"/>
              </a:rPr>
              <a:t> / </a:t>
            </a:r>
            <a:r>
              <a:rPr lang="ko-KR" altLang="en-US" sz="900">
                <a:solidFill>
                  <a:srgbClr val="5F5F5F"/>
                </a:solidFill>
                <a:latin typeface="Segoe UI" panose="020B0502040204020203" pitchFamily="34" charset="0"/>
                <a:cs typeface="Segoe UI" panose="020B0502040204020203" pitchFamily="34" charset="0"/>
              </a:rPr>
              <a:t>영문</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숫자</a:t>
            </a:r>
            <a:r>
              <a:rPr lang="en-US" altLang="ko-KR" sz="900">
                <a:solidFill>
                  <a:srgbClr val="5F5F5F"/>
                </a:solidFill>
                <a:latin typeface="Segoe UI" panose="020B0502040204020203" pitchFamily="34" charset="0"/>
                <a:cs typeface="Segoe UI" panose="020B0502040204020203" pitchFamily="34" charset="0"/>
              </a:rPr>
              <a:t> </a:t>
            </a:r>
            <a:r>
              <a:rPr lang="ko-KR" altLang="en-US" sz="900">
                <a:solidFill>
                  <a:srgbClr val="5F5F5F"/>
                </a:solidFill>
                <a:latin typeface="Segoe UI" panose="020B0502040204020203" pitchFamily="34" charset="0"/>
                <a:cs typeface="Segoe UI" panose="020B0502040204020203" pitchFamily="34" charset="0"/>
              </a:rPr>
              <a:t>혼용</a:t>
            </a:r>
            <a:endParaRPr lang="en-US" sz="900">
              <a:solidFill>
                <a:srgbClr val="5F5F5F"/>
              </a:solidFill>
              <a:latin typeface="Segoe UI" panose="020B0502040204020203" pitchFamily="34" charset="0"/>
              <a:cs typeface="Segoe UI" panose="020B0502040204020203" pitchFamily="34" charset="0"/>
            </a:endParaRPr>
          </a:p>
        </p:txBody>
      </p:sp>
      <p:grpSp>
        <p:nvGrpSpPr>
          <p:cNvPr id="154" name="Labeled Field"/>
          <p:cNvGrpSpPr/>
          <p:nvPr/>
        </p:nvGrpSpPr>
        <p:grpSpPr>
          <a:xfrm>
            <a:off x="346393" y="4131898"/>
            <a:ext cx="2695848" cy="241121"/>
            <a:chOff x="716602" y="2039771"/>
            <a:chExt cx="2695848" cy="241121"/>
          </a:xfrm>
        </p:grpSpPr>
        <p:sp>
          <p:nvSpPr>
            <p:cNvPr id="155" name="Text Box"/>
            <p:cNvSpPr/>
            <p:nvPr/>
          </p:nvSpPr>
          <p:spPr>
            <a:xfrm>
              <a:off x="1724714" y="2039771"/>
              <a:ext cx="1687736" cy="241092"/>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chemeClr val="bg1">
                    <a:lumMod val="85000"/>
                  </a:schemeClr>
                </a:solidFill>
                <a:latin typeface="Segoe UI" panose="020B0502040204020203" pitchFamily="34" charset="0"/>
                <a:cs typeface="Segoe UI" panose="020B0502040204020203" pitchFamily="34" charset="0"/>
              </a:endParaRPr>
            </a:p>
          </p:txBody>
        </p:sp>
        <p:sp>
          <p:nvSpPr>
            <p:cNvPr id="156" name="Label"/>
            <p:cNvSpPr txBox="1"/>
            <p:nvPr/>
          </p:nvSpPr>
          <p:spPr>
            <a:xfrm>
              <a:off x="716602" y="203980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이메일주소</a:t>
              </a:r>
              <a:r>
                <a:rPr lang="en-US" altLang="ko-KR" sz="900">
                  <a:solidFill>
                    <a:srgbClr val="5F5F5F"/>
                  </a:solidFill>
                  <a:latin typeface="Segoe UI" panose="020B0502040204020203" pitchFamily="34" charset="0"/>
                  <a:cs typeface="Segoe UI" panose="020B0502040204020203" pitchFamily="34" charset="0"/>
                </a:rPr>
                <a:t>*</a:t>
              </a:r>
              <a:endParaRPr lang="en-US" sz="900">
                <a:solidFill>
                  <a:srgbClr val="5F5F5F"/>
                </a:solidFill>
                <a:latin typeface="Segoe UI" panose="020B0502040204020203" pitchFamily="34" charset="0"/>
                <a:cs typeface="Segoe UI" panose="020B0502040204020203" pitchFamily="34" charset="0"/>
              </a:endParaRPr>
            </a:p>
          </p:txBody>
        </p:sp>
      </p:grpSp>
      <p:pic>
        <p:nvPicPr>
          <p:cNvPr id="157" name="그림 156"/>
          <p:cNvPicPr>
            <a:picLocks noChangeAspect="1"/>
          </p:cNvPicPr>
          <p:nvPr/>
        </p:nvPicPr>
        <p:blipFill>
          <a:blip r:embed="rId8"/>
          <a:stretch>
            <a:fillRect/>
          </a:stretch>
        </p:blipFill>
        <p:spPr>
          <a:xfrm>
            <a:off x="1352590" y="6254017"/>
            <a:ext cx="927758" cy="1260204"/>
          </a:xfrm>
          <a:prstGeom prst="rect">
            <a:avLst/>
          </a:prstGeom>
          <a:ln>
            <a:solidFill>
              <a:schemeClr val="bg1">
                <a:lumMod val="65000"/>
              </a:schemeClr>
            </a:solidFill>
          </a:ln>
        </p:spPr>
      </p:pic>
      <p:grpSp>
        <p:nvGrpSpPr>
          <p:cNvPr id="158" name="Close Button" descr="&lt;SmartSettings&gt;&lt;SmartResize enabled=&quot;True&quot; minWidth=&quot;12&quot; minHeight=&quot;12&quot; /&gt;&lt;/SmartSettings&gt;"/>
          <p:cNvGrpSpPr/>
          <p:nvPr>
            <p:custDataLst>
              <p:tags r:id="rId1"/>
            </p:custDataLst>
          </p:nvPr>
        </p:nvGrpSpPr>
        <p:grpSpPr>
          <a:xfrm>
            <a:off x="2020175" y="6279677"/>
            <a:ext cx="220878" cy="205294"/>
            <a:chOff x="1642629" y="2531766"/>
            <a:chExt cx="300829" cy="302171"/>
          </a:xfrm>
        </p:grpSpPr>
        <p:sp>
          <p:nvSpPr>
            <p:cNvPr id="159" name="Button"/>
            <p:cNvSpPr>
              <a:spLocks/>
            </p:cNvSpPr>
            <p:nvPr/>
          </p:nvSpPr>
          <p:spPr bwMode="auto">
            <a:xfrm>
              <a:off x="1642629" y="2531766"/>
              <a:ext cx="300829" cy="302171"/>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64800" rIns="64008"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160" name="Icon" descr="&lt;SmartSettings&gt;&lt;SmartResize anchorLeft=&quot;Absolute&quot; anchorTop=&quot;None&quot; anchorRight=&quot;None&quot; anchorBottom=&quot;None&quot; /&gt;&lt;/SmartSettings&gt;"/>
            <p:cNvSpPr>
              <a:spLocks noEditPoints="1"/>
            </p:cNvSpPr>
            <p:nvPr>
              <p:custDataLst>
                <p:tags r:id="rId6"/>
              </p:custDataLst>
            </p:nvPr>
          </p:nvSpPr>
          <p:spPr bwMode="auto">
            <a:xfrm>
              <a:off x="1734719" y="2621850"/>
              <a:ext cx="116650" cy="121999"/>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161" name="Placeholder" descr="&lt;SmartSettings&gt;&lt;SmartResize enabled=&quot;True&quot; minWidth=&quot;0&quot; minHeight=&quot;0&quot; /&gt;&lt;/SmartSettings&gt;"/>
          <p:cNvGrpSpPr/>
          <p:nvPr>
            <p:custDataLst>
              <p:tags r:id="rId2"/>
            </p:custDataLst>
          </p:nvPr>
        </p:nvGrpSpPr>
        <p:grpSpPr>
          <a:xfrm>
            <a:off x="4714134" y="6224372"/>
            <a:ext cx="1696739" cy="367662"/>
            <a:chOff x="3864744" y="2328044"/>
            <a:chExt cx="1008113" cy="1008112"/>
          </a:xfrm>
          <a:solidFill>
            <a:srgbClr val="FFFFFF"/>
          </a:solidFill>
        </p:grpSpPr>
        <p:grpSp>
          <p:nvGrpSpPr>
            <p:cNvPr id="162" name="Placeholder"/>
            <p:cNvGrpSpPr>
              <a:grpSpLocks/>
            </p:cNvGrpSpPr>
            <p:nvPr/>
          </p:nvGrpSpPr>
          <p:grpSpPr bwMode="auto">
            <a:xfrm>
              <a:off x="3864744" y="2328044"/>
              <a:ext cx="1008113" cy="1008112"/>
              <a:chOff x="508000" y="1397000"/>
              <a:chExt cx="1008113" cy="1008112"/>
            </a:xfrm>
            <a:grpFill/>
          </p:grpSpPr>
          <p:sp>
            <p:nvSpPr>
              <p:cNvPr id="164" name="Border"/>
              <p:cNvSpPr>
                <a:spLocks/>
              </p:cNvSpPr>
              <p:nvPr/>
            </p:nvSpPr>
            <p:spPr bwMode="auto">
              <a:xfrm>
                <a:off x="508001" y="1397000"/>
                <a:ext cx="1008112" cy="100811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5" name="Line 2"/>
              <p:cNvSpPr>
                <a:spLocks/>
              </p:cNvSpPr>
              <p:nvPr/>
            </p:nvSpPr>
            <p:spPr bwMode="auto">
              <a:xfrm>
                <a:off x="508000" y="1397000"/>
                <a:ext cx="1008112" cy="1008112"/>
              </a:xfrm>
              <a:custGeom>
                <a:avLst/>
                <a:gdLst>
                  <a:gd name="connsiteX0" fmla="*/ 0 w 1008112"/>
                  <a:gd name="connsiteY0" fmla="*/ 1008112 h 1008112"/>
                  <a:gd name="connsiteX1" fmla="*/ 1008112 w 1008112"/>
                  <a:gd name="connsiteY1" fmla="*/ 0 h 1008112"/>
                </a:gdLst>
                <a:ahLst/>
                <a:cxnLst>
                  <a:cxn ang="0">
                    <a:pos x="connsiteX0" y="connsiteY0"/>
                  </a:cxn>
                  <a:cxn ang="0">
                    <a:pos x="connsiteX1" y="connsiteY1"/>
                  </a:cxn>
                </a:cxnLst>
                <a:rect l="l" t="t" r="r" b="b"/>
                <a:pathLst>
                  <a:path w="1008112" h="1008112">
                    <a:moveTo>
                      <a:pt x="0" y="1008112"/>
                    </a:moveTo>
                    <a:lnTo>
                      <a:pt x="1008112"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66" name="Line 1"/>
              <p:cNvSpPr>
                <a:spLocks/>
              </p:cNvSpPr>
              <p:nvPr/>
            </p:nvSpPr>
            <p:spPr bwMode="auto">
              <a:xfrm>
                <a:off x="508000" y="1397000"/>
                <a:ext cx="1008112" cy="1008112"/>
              </a:xfrm>
              <a:custGeom>
                <a:avLst/>
                <a:gdLst>
                  <a:gd name="connsiteX0" fmla="*/ 1008112 w 1008112"/>
                  <a:gd name="connsiteY0" fmla="*/ 1008112 h 1008112"/>
                  <a:gd name="connsiteX1" fmla="*/ 0 w 1008112"/>
                  <a:gd name="connsiteY1" fmla="*/ 0 h 1008112"/>
                </a:gdLst>
                <a:ahLst/>
                <a:cxnLst>
                  <a:cxn ang="0">
                    <a:pos x="connsiteX0" y="connsiteY0"/>
                  </a:cxn>
                  <a:cxn ang="0">
                    <a:pos x="connsiteX1" y="connsiteY1"/>
                  </a:cxn>
                </a:cxnLst>
                <a:rect l="l" t="t" r="r" b="b"/>
                <a:pathLst>
                  <a:path w="1008112" h="1008112">
                    <a:moveTo>
                      <a:pt x="1008112" y="1008112"/>
                    </a:moveTo>
                    <a:lnTo>
                      <a:pt x="0" y="0"/>
                    </a:lnTo>
                  </a:path>
                </a:pathLst>
              </a:cu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63" name="Label" descr="&lt;SmartSettings&gt;&lt;SmartResize anchorLeft=&quot;Relative&quot; anchorTop=&quot;None&quot; anchorRight=&quot;Relative&quot; anchorBottom=&quot;None&quot; /&gt;&lt;/SmartSettings&gt;"/>
            <p:cNvSpPr txBox="1"/>
            <p:nvPr>
              <p:custDataLst>
                <p:tags r:id="rId5"/>
              </p:custDataLst>
            </p:nvPr>
          </p:nvSpPr>
          <p:spPr>
            <a:xfrm>
              <a:off x="4006393" y="2540951"/>
              <a:ext cx="724814" cy="582298"/>
            </a:xfrm>
            <a:prstGeom prst="rect">
              <a:avLst/>
            </a:prstGeom>
            <a:grp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서명이미지</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167" name="Close Button" descr="&lt;SmartSettings&gt;&lt;SmartResize enabled=&quot;True&quot; minWidth=&quot;12&quot; minHeight=&quot;12&quot; /&gt;&lt;/SmartSettings&gt;"/>
          <p:cNvGrpSpPr/>
          <p:nvPr>
            <p:custDataLst>
              <p:tags r:id="rId3"/>
            </p:custDataLst>
          </p:nvPr>
        </p:nvGrpSpPr>
        <p:grpSpPr>
          <a:xfrm>
            <a:off x="6126411" y="6252638"/>
            <a:ext cx="220878" cy="205294"/>
            <a:chOff x="1642629" y="2531766"/>
            <a:chExt cx="300829" cy="302171"/>
          </a:xfrm>
        </p:grpSpPr>
        <p:sp>
          <p:nvSpPr>
            <p:cNvPr id="168" name="Button"/>
            <p:cNvSpPr>
              <a:spLocks/>
            </p:cNvSpPr>
            <p:nvPr/>
          </p:nvSpPr>
          <p:spPr bwMode="auto">
            <a:xfrm>
              <a:off x="1642629" y="2531766"/>
              <a:ext cx="300829" cy="302171"/>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64800" rIns="64008"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900">
                <a:solidFill>
                  <a:srgbClr val="5F5F5F"/>
                </a:solidFill>
                <a:latin typeface="Segoe UI" panose="020B0502040204020203" pitchFamily="34" charset="0"/>
                <a:cs typeface="Segoe UI" panose="020B0502040204020203" pitchFamily="34" charset="0"/>
              </a:endParaRPr>
            </a:p>
          </p:txBody>
        </p:sp>
        <p:sp>
          <p:nvSpPr>
            <p:cNvPr id="169" name="Icon" descr="&lt;SmartSettings&gt;&lt;SmartResize anchorLeft=&quot;Absolute&quot; anchorTop=&quot;None&quot; anchorRight=&quot;None&quot; anchorBottom=&quot;None&quot; /&gt;&lt;/SmartSettings&gt;"/>
            <p:cNvSpPr>
              <a:spLocks noEditPoints="1"/>
            </p:cNvSpPr>
            <p:nvPr>
              <p:custDataLst>
                <p:tags r:id="rId4"/>
              </p:custDataLst>
            </p:nvPr>
          </p:nvSpPr>
          <p:spPr bwMode="auto">
            <a:xfrm>
              <a:off x="1734719" y="2621850"/>
              <a:ext cx="116650" cy="121999"/>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170" name="Label"/>
          <p:cNvSpPr txBox="1"/>
          <p:nvPr/>
        </p:nvSpPr>
        <p:spPr>
          <a:xfrm>
            <a:off x="3789610" y="6216840"/>
            <a:ext cx="1008112" cy="241092"/>
          </a:xfrm>
          <a:prstGeom prst="rect">
            <a:avLst/>
          </a:prstGeom>
          <a:noFill/>
        </p:spPr>
        <p:txBody>
          <a:bodyPr wrap="square" lIns="73152" tIns="50800" rIns="73152" bIns="508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결재용 서명</a:t>
            </a:r>
            <a:r>
              <a:rPr lang="en-US" altLang="ko-KR" sz="900">
                <a:solidFill>
                  <a:srgbClr val="5F5F5F"/>
                </a:solidFill>
                <a:latin typeface="Segoe UI" panose="020B0502040204020203" pitchFamily="34" charset="0"/>
                <a:cs typeface="Segoe UI" panose="020B0502040204020203" pitchFamily="34" charset="0"/>
              </a:rPr>
              <a:t> </a:t>
            </a:r>
            <a:endParaRPr lang="en-US" sz="900">
              <a:solidFill>
                <a:srgbClr val="5F5F5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7519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p:txBody>
          <a:bodyPr/>
          <a:lstStyle/>
          <a:p>
            <a:endParaRPr lang="ko-KR" altLang="en-US"/>
          </a:p>
        </p:txBody>
      </p:sp>
      <p:sp>
        <p:nvSpPr>
          <p:cNvPr id="7" name="텍스트 개체 틀 6"/>
          <p:cNvSpPr>
            <a:spLocks noGrp="1"/>
          </p:cNvSpPr>
          <p:nvPr>
            <p:ph type="body" sz="quarter" idx="12"/>
          </p:nvPr>
        </p:nvSpPr>
        <p:spPr/>
        <p:txBody>
          <a:bodyPr/>
          <a:lstStyle/>
          <a:p>
            <a:r>
              <a:rPr lang="ko-KR" altLang="en-US"/>
              <a:t>게시판</a:t>
            </a:r>
          </a:p>
        </p:txBody>
      </p:sp>
      <p:sp>
        <p:nvSpPr>
          <p:cNvPr id="8" name="텍스트 개체 틀 7"/>
          <p:cNvSpPr>
            <a:spLocks noGrp="1"/>
          </p:cNvSpPr>
          <p:nvPr>
            <p:ph type="body" sz="quarter" idx="14"/>
          </p:nvPr>
        </p:nvSpPr>
        <p:spPr/>
        <p:txBody>
          <a:bodyPr/>
          <a:lstStyle/>
          <a:p>
            <a:endParaRPr lang="ko-KR" altLang="en-US"/>
          </a:p>
        </p:txBody>
      </p:sp>
      <p:sp>
        <p:nvSpPr>
          <p:cNvPr id="9" name="텍스트 개체 틀 8"/>
          <p:cNvSpPr>
            <a:spLocks noGrp="1"/>
          </p:cNvSpPr>
          <p:nvPr>
            <p:ph type="body" sz="quarter" idx="16"/>
          </p:nvPr>
        </p:nvSpPr>
        <p:spPr/>
        <p:txBody>
          <a:bodyPr/>
          <a:lstStyle/>
          <a:p>
            <a:endParaRPr lang="ko-KR" altLang="en-US"/>
          </a:p>
        </p:txBody>
      </p:sp>
      <p:sp>
        <p:nvSpPr>
          <p:cNvPr id="10" name="Header"/>
          <p:cNvSpPr txBox="1"/>
          <p:nvPr/>
        </p:nvSpPr>
        <p:spPr>
          <a:xfrm>
            <a:off x="180133" y="613090"/>
            <a:ext cx="686342" cy="289310"/>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400">
                <a:solidFill>
                  <a:srgbClr val="5F5F5F"/>
                </a:solidFill>
                <a:latin typeface="Segoe UI" panose="020B0502040204020203" pitchFamily="34" charset="0"/>
                <a:cs typeface="Segoe UI" panose="020B0502040204020203" pitchFamily="34" charset="0"/>
              </a:rPr>
              <a:t>게시판</a:t>
            </a:r>
            <a:endParaRPr lang="en-US" sz="1400">
              <a:solidFill>
                <a:srgbClr val="5F5F5F"/>
              </a:solidFill>
              <a:latin typeface="Segoe UI" panose="020B0502040204020203" pitchFamily="34" charset="0"/>
              <a:cs typeface="Segoe UI" panose="020B0502040204020203" pitchFamily="34" charset="0"/>
            </a:endParaRPr>
          </a:p>
        </p:txBody>
      </p:sp>
      <p:sp>
        <p:nvSpPr>
          <p:cNvPr id="14"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err="1">
                <a:solidFill>
                  <a:srgbClr val="5F5F5F"/>
                </a:solidFill>
                <a:latin typeface="Segoe UI" panose="020B0502040204020203" pitchFamily="34" charset="0"/>
                <a:cs typeface="Segoe UI" panose="020B0502040204020203" pitchFamily="34" charset="0"/>
              </a:rPr>
              <a:t>게시글</a:t>
            </a:r>
            <a:r>
              <a:rPr lang="ko-KR" altLang="en-US" sz="900">
                <a:solidFill>
                  <a:srgbClr val="5F5F5F"/>
                </a:solidFill>
                <a:latin typeface="Segoe UI" panose="020B0502040204020203" pitchFamily="34" charset="0"/>
                <a:cs typeface="Segoe UI" panose="020B0502040204020203" pitchFamily="34" charset="0"/>
              </a:rPr>
              <a:t> 등록</a:t>
            </a:r>
            <a:endParaRPr lang="en-US" sz="900">
              <a:solidFill>
                <a:srgbClr val="5F5F5F"/>
              </a:solidFill>
              <a:latin typeface="Segoe UI" panose="020B0502040204020203" pitchFamily="34" charset="0"/>
              <a:cs typeface="Segoe UI" panose="020B0502040204020203" pitchFamily="34" charset="0"/>
            </a:endParaRPr>
          </a:p>
        </p:txBody>
      </p:sp>
      <p:cxnSp>
        <p:nvCxnSpPr>
          <p:cNvPr id="15" name="Line"/>
          <p:cNvCxnSpPr>
            <a:cxnSpLocks/>
          </p:cNvCxnSpPr>
          <p:nvPr/>
        </p:nvCxnSpPr>
        <p:spPr bwMode="auto">
          <a:xfrm>
            <a:off x="268218" y="171875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6" name="Header"/>
          <p:cNvSpPr txBox="1"/>
          <p:nvPr/>
        </p:nvSpPr>
        <p:spPr>
          <a:xfrm>
            <a:off x="268218" y="1844111"/>
            <a:ext cx="7119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공지사항</a:t>
            </a:r>
            <a:endParaRPr lang="en-US" sz="1050">
              <a:solidFill>
                <a:srgbClr val="5F5F5F"/>
              </a:solidFill>
              <a:latin typeface="Segoe UI" panose="020B0502040204020203" pitchFamily="34" charset="0"/>
              <a:cs typeface="Segoe UI" panose="020B0502040204020203" pitchFamily="34" charset="0"/>
            </a:endParaRPr>
          </a:p>
        </p:txBody>
      </p:sp>
      <p:cxnSp>
        <p:nvCxnSpPr>
          <p:cNvPr id="17" name="Line"/>
          <p:cNvCxnSpPr>
            <a:cxnSpLocks/>
          </p:cNvCxnSpPr>
          <p:nvPr/>
        </p:nvCxnSpPr>
        <p:spPr bwMode="auto">
          <a:xfrm>
            <a:off x="302508" y="3149636"/>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8" name="Header"/>
          <p:cNvSpPr txBox="1"/>
          <p:nvPr/>
        </p:nvSpPr>
        <p:spPr>
          <a:xfrm>
            <a:off x="302508" y="3274995"/>
            <a:ext cx="10325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부서별 게시판</a:t>
            </a:r>
            <a:endParaRPr lang="en-US" sz="1050">
              <a:solidFill>
                <a:srgbClr val="5F5F5F"/>
              </a:solidFill>
              <a:latin typeface="Segoe UI" panose="020B0502040204020203" pitchFamily="34" charset="0"/>
              <a:cs typeface="Segoe UI" panose="020B0502040204020203" pitchFamily="34" charset="0"/>
            </a:endParaRPr>
          </a:p>
        </p:txBody>
      </p:sp>
      <p:sp>
        <p:nvSpPr>
          <p:cNvPr id="19" name="직사각형 18"/>
          <p:cNvSpPr/>
          <p:nvPr/>
        </p:nvSpPr>
        <p:spPr>
          <a:xfrm>
            <a:off x="302508" y="3570191"/>
            <a:ext cx="1726652" cy="1246495"/>
          </a:xfrm>
          <a:prstGeom prst="rect">
            <a:avLst/>
          </a:prstGeom>
        </p:spPr>
        <p:txBody>
          <a:bodyPr wrap="square">
            <a:spAutoFit/>
          </a:bodyPr>
          <a:lstStyle/>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SI</a:t>
            </a: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사업본부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연구기획본부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경영관리실</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a:p>
            <a:pPr marL="171450" indent="-171450">
              <a:lnSpc>
                <a:spcPts val="1500"/>
              </a:lnSpc>
              <a:buFont typeface="Arial" panose="020B0604020202020204" pitchFamily="34" charset="0"/>
              <a:buChar char="•"/>
            </a:pPr>
            <a:r>
              <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a:t>
            </a:r>
          </a:p>
        </p:txBody>
      </p:sp>
      <p:cxnSp>
        <p:nvCxnSpPr>
          <p:cNvPr id="22" name="Line"/>
          <p:cNvCxnSpPr>
            <a:cxnSpLocks/>
          </p:cNvCxnSpPr>
          <p:nvPr/>
        </p:nvCxnSpPr>
        <p:spPr bwMode="auto">
          <a:xfrm>
            <a:off x="302508" y="4846402"/>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23" name="Header"/>
          <p:cNvSpPr txBox="1"/>
          <p:nvPr/>
        </p:nvSpPr>
        <p:spPr>
          <a:xfrm>
            <a:off x="302508" y="4971761"/>
            <a:ext cx="1032590"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동호회 게시판</a:t>
            </a:r>
            <a:endParaRPr lang="en-US" sz="1050">
              <a:solidFill>
                <a:srgbClr val="5F5F5F"/>
              </a:solidFill>
              <a:latin typeface="Segoe UI" panose="020B0502040204020203" pitchFamily="34" charset="0"/>
              <a:cs typeface="Segoe UI" panose="020B0502040204020203" pitchFamily="34" charset="0"/>
            </a:endParaRPr>
          </a:p>
        </p:txBody>
      </p:sp>
      <p:sp>
        <p:nvSpPr>
          <p:cNvPr id="24" name="직사각형 23"/>
          <p:cNvSpPr/>
          <p:nvPr/>
        </p:nvSpPr>
        <p:spPr>
          <a:xfrm>
            <a:off x="302508" y="5266957"/>
            <a:ext cx="1726652" cy="284693"/>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산악동호회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5" name="직사각형 24"/>
          <p:cNvSpPr/>
          <p:nvPr/>
        </p:nvSpPr>
        <p:spPr>
          <a:xfrm>
            <a:off x="302508" y="2162167"/>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사내 공지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경조사공지</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사진첩</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26" name="직사각형 25"/>
          <p:cNvSpPr/>
          <p:nvPr/>
        </p:nvSpPr>
        <p:spPr>
          <a:xfrm>
            <a:off x="3383016" y="1405976"/>
            <a:ext cx="1929465" cy="1182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a:t>+ </a:t>
            </a:r>
            <a:r>
              <a:rPr lang="ko-KR" altLang="en-US" sz="1400"/>
              <a:t>게시판기능</a:t>
            </a:r>
            <a:endParaRPr lang="en-US" altLang="ko-KR" sz="1400"/>
          </a:p>
          <a:p>
            <a:r>
              <a:rPr lang="en-US" altLang="ko-KR" sz="1400"/>
              <a:t>+ </a:t>
            </a:r>
            <a:r>
              <a:rPr lang="ko-KR" altLang="en-US" sz="1400" err="1"/>
              <a:t>댓글기능</a:t>
            </a:r>
            <a:endParaRPr lang="en-US" altLang="ko-KR" sz="1400"/>
          </a:p>
          <a:p>
            <a:r>
              <a:rPr lang="en-US" altLang="ko-KR" sz="1400"/>
              <a:t>+ </a:t>
            </a:r>
            <a:r>
              <a:rPr lang="ko-KR" altLang="en-US" sz="1400"/>
              <a:t>투표기능</a:t>
            </a:r>
            <a:endParaRPr lang="en-US" altLang="ko-KR" sz="1400"/>
          </a:p>
          <a:p>
            <a:endParaRPr lang="ko-KR" altLang="en-US" sz="1400"/>
          </a:p>
        </p:txBody>
      </p:sp>
    </p:spTree>
    <p:extLst>
      <p:ext uri="{BB962C8B-B14F-4D97-AF65-F5344CB8AC3E}">
        <p14:creationId xmlns:p14="http://schemas.microsoft.com/office/powerpoint/2010/main" val="482479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데이터베이스</a:t>
            </a:r>
            <a:r>
              <a:rPr lang="en-US" altLang="ko-KR" sz="1800">
                <a:latin typeface="나눔고딕 Bold" panose="020D0804000000000000" pitchFamily="50" charset="-127"/>
                <a:ea typeface="나눔고딕 Bold" panose="020D0804000000000000" pitchFamily="50" charset="-127"/>
              </a:rPr>
              <a:t> </a:t>
            </a:r>
            <a:r>
              <a:rPr lang="ko-KR" altLang="en-US" sz="1800">
                <a:latin typeface="나눔고딕 Bold" panose="020D0804000000000000" pitchFamily="50" charset="-127"/>
                <a:ea typeface="나눔고딕 Bold" panose="020D0804000000000000" pitchFamily="50" charset="-127"/>
              </a:rPr>
              <a:t>설계서</a:t>
            </a:r>
          </a:p>
        </p:txBody>
      </p:sp>
      <p:sp>
        <p:nvSpPr>
          <p:cNvPr id="5" name="직사각형 4"/>
          <p:cNvSpPr/>
          <p:nvPr/>
        </p:nvSpPr>
        <p:spPr>
          <a:xfrm>
            <a:off x="583247" y="757704"/>
            <a:ext cx="3504292" cy="372410"/>
          </a:xfrm>
          <a:prstGeom prst="rect">
            <a:avLst/>
          </a:prstGeom>
        </p:spPr>
        <p:txBody>
          <a:bodyPr wrap="square">
            <a:spAutoFit/>
          </a:bodyPr>
          <a:lstStyle/>
          <a:p>
            <a:pPr marL="273050" indent="-285750" algn="just" fontAlgn="base">
              <a:lnSpc>
                <a:spcPct val="130000"/>
              </a:lnSpc>
              <a:spcBef>
                <a:spcPts val="500"/>
              </a:spcBef>
            </a:pPr>
            <a:r>
              <a:rPr lang="ko-KR" altLang="en-US" sz="1400" b="1" kern="100">
                <a:solidFill>
                  <a:srgbClr val="000000"/>
                </a:solidFill>
                <a:latin typeface="나눔고딕 Bold" panose="020D0804000000000000" pitchFamily="50" charset="-127"/>
                <a:ea typeface="나눔고딕 Bold" panose="020D0804000000000000" pitchFamily="50" charset="-127"/>
              </a:rPr>
              <a:t>□ </a:t>
            </a:r>
            <a:r>
              <a:rPr lang="ko-KR" altLang="en-US" sz="1400">
                <a:latin typeface="나눔고딕 Bold" panose="020D0804000000000000" pitchFamily="50" charset="-127"/>
                <a:ea typeface="나눔고딕 Bold" panose="020D0804000000000000" pitchFamily="50" charset="-127"/>
              </a:rPr>
              <a:t>테이블 목록</a:t>
            </a:r>
            <a:endParaRPr lang="ko-KR" altLang="en-US" sz="1400" kern="0" spc="0">
              <a:solidFill>
                <a:srgbClr val="000000"/>
              </a:solidFill>
              <a:effectLst/>
              <a:latin typeface="나눔고딕 Bold" panose="020D0804000000000000" pitchFamily="50" charset="-127"/>
              <a:ea typeface="나눔고딕 Bold" panose="020D0804000000000000" pitchFamily="50" charset="-127"/>
            </a:endParaRPr>
          </a:p>
        </p:txBody>
      </p:sp>
      <p:graphicFrame>
        <p:nvGraphicFramePr>
          <p:cNvPr id="113" name="표 112"/>
          <p:cNvGraphicFramePr>
            <a:graphicFrameLocks noGrp="1"/>
          </p:cNvGraphicFramePr>
          <p:nvPr>
            <p:extLst>
              <p:ext uri="{D42A27DB-BD31-4B8C-83A1-F6EECF244321}">
                <p14:modId xmlns:p14="http://schemas.microsoft.com/office/powerpoint/2010/main" val="3786017878"/>
              </p:ext>
            </p:extLst>
          </p:nvPr>
        </p:nvGraphicFramePr>
        <p:xfrm>
          <a:off x="996716" y="1218562"/>
          <a:ext cx="8557591" cy="6272480"/>
        </p:xfrm>
        <a:graphic>
          <a:graphicData uri="http://schemas.openxmlformats.org/drawingml/2006/table">
            <a:tbl>
              <a:tblPr/>
              <a:tblGrid>
                <a:gridCol w="532280">
                  <a:extLst>
                    <a:ext uri="{9D8B030D-6E8A-4147-A177-3AD203B41FA5}">
                      <a16:colId xmlns="" xmlns:a16="http://schemas.microsoft.com/office/drawing/2014/main" val="20000"/>
                    </a:ext>
                  </a:extLst>
                </a:gridCol>
                <a:gridCol w="1198469">
                  <a:extLst>
                    <a:ext uri="{9D8B030D-6E8A-4147-A177-3AD203B41FA5}">
                      <a16:colId xmlns="" xmlns:a16="http://schemas.microsoft.com/office/drawing/2014/main" val="20001"/>
                    </a:ext>
                  </a:extLst>
                </a:gridCol>
                <a:gridCol w="2307665">
                  <a:extLst>
                    <a:ext uri="{9D8B030D-6E8A-4147-A177-3AD203B41FA5}">
                      <a16:colId xmlns="" xmlns:a16="http://schemas.microsoft.com/office/drawing/2014/main" val="20002"/>
                    </a:ext>
                  </a:extLst>
                </a:gridCol>
                <a:gridCol w="2596123">
                  <a:extLst>
                    <a:ext uri="{9D8B030D-6E8A-4147-A177-3AD203B41FA5}">
                      <a16:colId xmlns="" xmlns:a16="http://schemas.microsoft.com/office/drawing/2014/main" val="20003"/>
                    </a:ext>
                  </a:extLst>
                </a:gridCol>
                <a:gridCol w="1923054">
                  <a:extLst>
                    <a:ext uri="{9D8B030D-6E8A-4147-A177-3AD203B41FA5}">
                      <a16:colId xmlns="" xmlns:a16="http://schemas.microsoft.com/office/drawing/2014/main" val="20004"/>
                    </a:ext>
                  </a:extLst>
                </a:gridCol>
              </a:tblGrid>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NO.</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분류</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테이블</a:t>
                      </a:r>
                      <a:r>
                        <a:rPr lang="en-US" sz="1100" b="0" i="0" u="none" strike="noStrike">
                          <a:solidFill>
                            <a:srgbClr val="000000"/>
                          </a:solidFill>
                          <a:effectLst/>
                          <a:latin typeface="나눔고딕" panose="020D0604000000000000" pitchFamily="50" charset="-127"/>
                          <a:ea typeface="나눔고딕" panose="020D0604000000000000" pitchFamily="50" charset="-127"/>
                        </a:rPr>
                        <a:t>ID</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테이블명</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비고</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 xmlns:a16="http://schemas.microsoft.com/office/drawing/2014/main" val="1000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사용자</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usr</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사원정보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cd_grp</a:t>
                      </a:r>
                      <a:r>
                        <a:rPr lang="en-US" sz="1100" b="0" i="0" u="none" strike="noStrike">
                          <a:solidFill>
                            <a:srgbClr val="000000"/>
                          </a:solidFill>
                          <a:effectLst/>
                          <a:latin typeface="나눔고딕" panose="020D0604000000000000" pitchFamily="50" charset="-127"/>
                          <a:ea typeface="나눔고딕" panose="020D0604000000000000" pitchFamily="50" charset="-127"/>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공통코드</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공통</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a:solidFill>
                            <a:srgbClr val="000000"/>
                          </a:solidFill>
                          <a:effectLst/>
                          <a:latin typeface="나눔고딕" panose="020D0604000000000000" pitchFamily="50" charset="-127"/>
                          <a:ea typeface="나눔고딕" panose="020D0604000000000000" pitchFamily="50" charset="-127"/>
                        </a:rPr>
                        <a:t>menu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메뉴 정보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이력</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lgn_his</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marL="0" marR="0" lvl="0" indent="0" algn="l" defTabSz="1280160" rtl="0" eaLnBrk="1" fontAlgn="ctr" latinLnBrk="1" hangingPunct="1">
                        <a:lnSpc>
                          <a:spcPct val="100000"/>
                        </a:lnSpc>
                        <a:spcBef>
                          <a:spcPts val="0"/>
                        </a:spcBef>
                        <a:spcAft>
                          <a:spcPts val="0"/>
                        </a:spcAft>
                        <a:buClrTx/>
                        <a:buSzTx/>
                        <a:buFontTx/>
                        <a:buNone/>
                        <a:tabLst/>
                        <a:defRPr/>
                      </a:pP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로그인 이력</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Ognz</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조직도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sz="1100" b="0" i="0" u="none" strike="noStrike" err="1">
                          <a:solidFill>
                            <a:srgbClr val="000000"/>
                          </a:solidFill>
                          <a:effectLst/>
                          <a:latin typeface="나눔고딕" panose="020D0604000000000000" pitchFamily="50" charset="-127"/>
                          <a:ea typeface="나눔고딕" panose="020D0604000000000000" pitchFamily="50" charset="-127"/>
                        </a:rPr>
                        <a:t>acs_ip_addr</a:t>
                      </a: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ko-KR" altLang="en-US" sz="1100" b="0" i="0" u="none" strike="noStrike">
                          <a:solidFill>
                            <a:srgbClr val="000000"/>
                          </a:solidFill>
                          <a:effectLst/>
                          <a:latin typeface="나눔고딕" panose="020D0604000000000000" pitchFamily="50" charset="-127"/>
                          <a:ea typeface="나눔고딕" panose="020D0604000000000000" pitchFamily="50" charset="-127"/>
                        </a:rPr>
                        <a:t>관리자 페이지 접근 아이피</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1"/>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2"/>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3"/>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4"/>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5"/>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6"/>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7"/>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8"/>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29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29"/>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30"/>
                  </a:ext>
                </a:extLst>
              </a:tr>
              <a:tr h="196015">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r>
                        <a:rPr lang="en-US" altLang="ko-KR" sz="1100" b="0" i="0" u="none" strike="noStrike">
                          <a:solidFill>
                            <a:srgbClr val="000000"/>
                          </a:solidFill>
                          <a:effectLst/>
                          <a:latin typeface="나눔고딕" panose="020D0604000000000000" pitchFamily="50" charset="-127"/>
                          <a:ea typeface="나눔고딕" panose="020D0604000000000000" pitchFamily="50" charset="-127"/>
                        </a:rPr>
                        <a:t>31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ctr"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endParaRPr lang="ko-KR" altLang="en-US" sz="1100" b="0" i="0" u="none" strike="noStrike">
                        <a:solidFill>
                          <a:srgbClr val="000000"/>
                        </a:solidFill>
                        <a:effectLst/>
                        <a:latin typeface="나눔고딕" panose="020D0604000000000000" pitchFamily="50" charset="-127"/>
                        <a:ea typeface="나눔고딕" panose="020D0604000000000000"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80160" rtl="0" eaLnBrk="1" latinLnBrk="1" hangingPunct="1">
                        <a:defRPr sz="2520" kern="1200">
                          <a:solidFill>
                            <a:schemeClr val="tx1"/>
                          </a:solidFill>
                          <a:latin typeface="Calibri" panose="020F0502020204030204"/>
                        </a:defRPr>
                      </a:lvl1pPr>
                      <a:lvl2pPr marL="640080" algn="l" defTabSz="1280160" rtl="0" eaLnBrk="1" latinLnBrk="1" hangingPunct="1">
                        <a:defRPr sz="2520" kern="1200">
                          <a:solidFill>
                            <a:schemeClr val="tx1"/>
                          </a:solidFill>
                          <a:latin typeface="Calibri" panose="020F0502020204030204"/>
                        </a:defRPr>
                      </a:lvl2pPr>
                      <a:lvl3pPr marL="1280160" algn="l" defTabSz="1280160" rtl="0" eaLnBrk="1" latinLnBrk="1" hangingPunct="1">
                        <a:defRPr sz="2520" kern="1200">
                          <a:solidFill>
                            <a:schemeClr val="tx1"/>
                          </a:solidFill>
                          <a:latin typeface="Calibri" panose="020F0502020204030204"/>
                        </a:defRPr>
                      </a:lvl3pPr>
                      <a:lvl4pPr marL="1920240" algn="l" defTabSz="1280160" rtl="0" eaLnBrk="1" latinLnBrk="1" hangingPunct="1">
                        <a:defRPr sz="2520" kern="1200">
                          <a:solidFill>
                            <a:schemeClr val="tx1"/>
                          </a:solidFill>
                          <a:latin typeface="Calibri" panose="020F0502020204030204"/>
                        </a:defRPr>
                      </a:lvl4pPr>
                      <a:lvl5pPr marL="2560320" algn="l" defTabSz="1280160" rtl="0" eaLnBrk="1" latinLnBrk="1" hangingPunct="1">
                        <a:defRPr sz="2520" kern="1200">
                          <a:solidFill>
                            <a:schemeClr val="tx1"/>
                          </a:solidFill>
                          <a:latin typeface="Calibri" panose="020F0502020204030204"/>
                        </a:defRPr>
                      </a:lvl5pPr>
                      <a:lvl6pPr marL="3200400" algn="l" defTabSz="1280160" rtl="0" eaLnBrk="1" latinLnBrk="1" hangingPunct="1">
                        <a:defRPr sz="2520" kern="1200">
                          <a:solidFill>
                            <a:schemeClr val="tx1"/>
                          </a:solidFill>
                          <a:latin typeface="Calibri" panose="020F0502020204030204"/>
                        </a:defRPr>
                      </a:lvl6pPr>
                      <a:lvl7pPr marL="3840480" algn="l" defTabSz="1280160" rtl="0" eaLnBrk="1" latinLnBrk="1" hangingPunct="1">
                        <a:defRPr sz="2520" kern="1200">
                          <a:solidFill>
                            <a:schemeClr val="tx1"/>
                          </a:solidFill>
                          <a:latin typeface="Calibri" panose="020F0502020204030204"/>
                        </a:defRPr>
                      </a:lvl7pPr>
                      <a:lvl8pPr marL="4480560" algn="l" defTabSz="1280160" rtl="0" eaLnBrk="1" latinLnBrk="1" hangingPunct="1">
                        <a:defRPr sz="2520" kern="1200">
                          <a:solidFill>
                            <a:schemeClr val="tx1"/>
                          </a:solidFill>
                          <a:latin typeface="Calibri" panose="020F0502020204030204"/>
                        </a:defRPr>
                      </a:lvl8pPr>
                      <a:lvl9pPr marL="5120640" algn="l" defTabSz="1280160" rtl="0" eaLnBrk="1" latinLnBrk="1" hangingPunct="1">
                        <a:defRPr sz="2520" kern="1200">
                          <a:solidFill>
                            <a:schemeClr val="tx1"/>
                          </a:solidFill>
                          <a:latin typeface="Calibri" panose="020F0502020204030204"/>
                        </a:defRPr>
                      </a:lvl9pPr>
                    </a:lstStyle>
                    <a:p>
                      <a:pPr algn="l" fontAlgn="ctr"/>
                      <a:r>
                        <a:rPr lang="en-US" altLang="ko-KR" sz="1100" b="0" i="0" u="none" strike="noStrike">
                          <a:solidFill>
                            <a:srgbClr val="FFFFFF"/>
                          </a:solidFill>
                          <a:effectLst/>
                          <a:latin typeface="나눔고딕" panose="020D0604000000000000" pitchFamily="50" charset="-127"/>
                          <a:ea typeface="나눔고딕" panose="020D0604000000000000" pitchFamily="50" charset="-127"/>
                        </a:rPr>
                        <a:t>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31"/>
                  </a:ext>
                </a:extLst>
              </a:tr>
            </a:tbl>
          </a:graphicData>
        </a:graphic>
      </p:graphicFrame>
    </p:spTree>
    <p:extLst>
      <p:ext uri="{BB962C8B-B14F-4D97-AF65-F5344CB8AC3E}">
        <p14:creationId xmlns:p14="http://schemas.microsoft.com/office/powerpoint/2010/main" val="3285634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2. </a:t>
            </a:r>
            <a:r>
              <a:rPr lang="ko-KR" altLang="en-US" sz="1800">
                <a:latin typeface="나눔고딕 Bold" panose="020D0804000000000000" pitchFamily="50" charset="-127"/>
                <a:ea typeface="나눔고딕 Bold" panose="020D0804000000000000" pitchFamily="50" charset="-127"/>
              </a:rPr>
              <a:t>데이터베이스</a:t>
            </a:r>
            <a:r>
              <a:rPr lang="en-US" altLang="ko-KR" sz="1800">
                <a:latin typeface="나눔고딕 Bold" panose="020D0804000000000000" pitchFamily="50" charset="-127"/>
                <a:ea typeface="나눔고딕 Bold" panose="020D0804000000000000" pitchFamily="50" charset="-127"/>
              </a:rPr>
              <a:t> </a:t>
            </a:r>
            <a:r>
              <a:rPr lang="ko-KR" altLang="en-US" sz="1800">
                <a:latin typeface="나눔고딕 Bold" panose="020D0804000000000000" pitchFamily="50" charset="-127"/>
                <a:ea typeface="나눔고딕 Bold" panose="020D0804000000000000" pitchFamily="50" charset="-127"/>
              </a:rPr>
              <a:t>설계서</a:t>
            </a:r>
          </a:p>
        </p:txBody>
      </p:sp>
      <p:sp>
        <p:nvSpPr>
          <p:cNvPr id="5" name="직사각형 4"/>
          <p:cNvSpPr/>
          <p:nvPr/>
        </p:nvSpPr>
        <p:spPr>
          <a:xfrm>
            <a:off x="583247" y="757704"/>
            <a:ext cx="3504292" cy="372410"/>
          </a:xfrm>
          <a:prstGeom prst="rect">
            <a:avLst/>
          </a:prstGeom>
        </p:spPr>
        <p:txBody>
          <a:bodyPr wrap="square">
            <a:spAutoFit/>
          </a:bodyPr>
          <a:lstStyle/>
          <a:p>
            <a:pPr marL="273050" indent="-285750" algn="just" fontAlgn="base">
              <a:lnSpc>
                <a:spcPct val="130000"/>
              </a:lnSpc>
              <a:spcBef>
                <a:spcPts val="500"/>
              </a:spcBef>
            </a:pPr>
            <a:r>
              <a:rPr lang="ko-KR" altLang="en-US" sz="1400" b="1" kern="100">
                <a:solidFill>
                  <a:srgbClr val="000000"/>
                </a:solidFill>
                <a:latin typeface="나눔고딕 Bold" panose="020D0804000000000000" pitchFamily="50" charset="-127"/>
                <a:ea typeface="나눔고딕 Bold" panose="020D0804000000000000" pitchFamily="50" charset="-127"/>
              </a:rPr>
              <a:t>□ </a:t>
            </a:r>
            <a:r>
              <a:rPr lang="en-US" altLang="ko-KR" sz="1400">
                <a:latin typeface="나눔고딕 Bold" panose="020D0804000000000000" pitchFamily="50" charset="-127"/>
                <a:ea typeface="나눔고딕 Bold" panose="020D0804000000000000" pitchFamily="50" charset="-127"/>
              </a:rPr>
              <a:t>ERD</a:t>
            </a:r>
            <a:endParaRPr lang="ko-KR" altLang="en-US" sz="1400" kern="0" spc="0">
              <a:solidFill>
                <a:srgbClr val="000000"/>
              </a:solidFill>
              <a:effectLst/>
              <a:latin typeface="나눔고딕 Bold" panose="020D0804000000000000" pitchFamily="50" charset="-127"/>
              <a:ea typeface="나눔고딕 Bold" panose="020D0804000000000000" pitchFamily="50" charset="-127"/>
            </a:endParaRPr>
          </a:p>
        </p:txBody>
      </p:sp>
      <p:grpSp>
        <p:nvGrpSpPr>
          <p:cNvPr id="7" name="그룹 6">
            <a:extLst>
              <a:ext uri="{FF2B5EF4-FFF2-40B4-BE49-F238E27FC236}">
                <a16:creationId xmlns="" xmlns:a16="http://schemas.microsoft.com/office/drawing/2014/main" id="{182904B0-4217-4B1B-9DC8-9304B49E40B5}"/>
              </a:ext>
            </a:extLst>
          </p:cNvPr>
          <p:cNvGrpSpPr/>
          <p:nvPr/>
        </p:nvGrpSpPr>
        <p:grpSpPr>
          <a:xfrm>
            <a:off x="377243" y="7291803"/>
            <a:ext cx="1589038" cy="1878649"/>
            <a:chOff x="10277403" y="7026623"/>
            <a:chExt cx="1300002" cy="1878649"/>
          </a:xfrm>
        </p:grpSpPr>
        <p:sp>
          <p:nvSpPr>
            <p:cNvPr id="8" name="모서리가 둥근 직사각형 309">
              <a:extLst>
                <a:ext uri="{FF2B5EF4-FFF2-40B4-BE49-F238E27FC236}">
                  <a16:creationId xmlns="" xmlns:a16="http://schemas.microsoft.com/office/drawing/2014/main" id="{5F4DC800-3A98-45ED-A60C-AC82799D6C14}"/>
                </a:ext>
              </a:extLst>
            </p:cNvPr>
            <p:cNvSpPr/>
            <p:nvPr/>
          </p:nvSpPr>
          <p:spPr>
            <a:xfrm>
              <a:off x="10277403" y="7026623"/>
              <a:ext cx="1300002" cy="1878649"/>
            </a:xfrm>
            <a:prstGeom prst="roundRect">
              <a:avLst>
                <a:gd name="adj" fmla="val 0"/>
              </a:avLst>
            </a:prstGeom>
            <a:solidFill>
              <a:schemeClr val="bg1"/>
            </a:solidFill>
            <a:ln w="9525" cap="flat" cmpd="sng" algn="ctr">
              <a:solidFill>
                <a:schemeClr val="tx1"/>
              </a:solidFill>
              <a:prstDash val="solid"/>
              <a:miter lim="800000"/>
            </a:ln>
            <a:effectLst/>
          </p:spPr>
          <p:txBody>
            <a:bodyPr wrap="square" lIns="36000" tIns="270000" rIns="36000" bIns="36000" rtlCol="0" anchor="t">
              <a:spAutoFit/>
            </a:bodyPr>
            <a:lstStyle/>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그룹 코드 </a:t>
              </a:r>
              <a:r>
                <a:rPr lang="en-US" altLang="ko-KR" sz="700" kern="0">
                  <a:solidFill>
                    <a:prstClr val="black"/>
                  </a:solidFill>
                  <a:latin typeface="나눔고딕" panose="020D0604000000000000" pitchFamily="50" charset="-127"/>
                  <a:ea typeface="나눔고딕" panose="020D0604000000000000" pitchFamily="50" charset="-127"/>
                </a:rPr>
                <a:t>(PK)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a:t>
              </a:r>
              <a:r>
                <a:rPr lang="en-US" altLang="ko-KR" sz="700" kern="0">
                  <a:solidFill>
                    <a:prstClr val="black"/>
                  </a:solidFill>
                  <a:latin typeface="나눔고딕" panose="020D0604000000000000" pitchFamily="50" charset="-127"/>
                  <a:ea typeface="나눔고딕" panose="020D0604000000000000" pitchFamily="50" charset="-127"/>
                </a:rPr>
                <a:t>(PK)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값</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그룹 코드 설명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코드 설명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부모 그룹 코드</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 여부</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생성자 </a:t>
              </a:r>
              <a:r>
                <a:rPr lang="en-US" altLang="ko-KR" sz="700" kern="0">
                  <a:solidFill>
                    <a:prstClr val="black"/>
                  </a:solidFill>
                  <a:latin typeface="나눔고딕" panose="020D0604000000000000" pitchFamily="50" charset="-127"/>
                  <a:ea typeface="나눔고딕" panose="020D0604000000000000" pitchFamily="50" charset="-127"/>
                </a:rPr>
                <a:t>ID</a:t>
              </a:r>
            </a:p>
            <a:p>
              <a:pPr defTabSz="804565" latinLnBrk="0">
                <a:spcAft>
                  <a:spcPts val="300"/>
                </a:spcAft>
              </a:pPr>
              <a:r>
                <a:rPr lang="ko-KR" altLang="en-US" sz="700" kern="0" err="1">
                  <a:solidFill>
                    <a:prstClr val="black"/>
                  </a:solidFill>
                  <a:latin typeface="나눔고딕" panose="020D0604000000000000" pitchFamily="50" charset="-127"/>
                  <a:ea typeface="나눔고딕" panose="020D0604000000000000" pitchFamily="50" charset="-127"/>
                </a:rPr>
                <a:t>수정자</a:t>
              </a:r>
              <a:r>
                <a:rPr lang="ko-KR" altLang="en-US" sz="700" kern="0">
                  <a:solidFill>
                    <a:prstClr val="black"/>
                  </a:solidFill>
                  <a:latin typeface="나눔고딕" panose="020D0604000000000000" pitchFamily="50" charset="-127"/>
                  <a:ea typeface="나눔고딕" panose="020D0604000000000000" pitchFamily="50" charset="-127"/>
                </a:rPr>
                <a:t> </a:t>
              </a:r>
              <a:r>
                <a:rPr lang="en-US" altLang="ko-KR" sz="700" kern="0">
                  <a:solidFill>
                    <a:prstClr val="black"/>
                  </a:solidFill>
                  <a:latin typeface="나눔고딕" panose="020D0604000000000000" pitchFamily="50" charset="-127"/>
                  <a:ea typeface="나눔고딕" panose="020D0604000000000000" pitchFamily="50" charset="-127"/>
                </a:rPr>
                <a:t>ID</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 시각</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수정 시각</a:t>
              </a:r>
            </a:p>
          </p:txBody>
        </p:sp>
        <p:sp>
          <p:nvSpPr>
            <p:cNvPr id="9" name="모서리가 둥근 직사각형 309">
              <a:extLst>
                <a:ext uri="{FF2B5EF4-FFF2-40B4-BE49-F238E27FC236}">
                  <a16:creationId xmlns="" xmlns:a16="http://schemas.microsoft.com/office/drawing/2014/main" id="{CDBA68FA-B3E3-4F60-BB99-A5C3774827DF}"/>
                </a:ext>
              </a:extLst>
            </p:cNvPr>
            <p:cNvSpPr/>
            <p:nvPr/>
          </p:nvSpPr>
          <p:spPr>
            <a:xfrm>
              <a:off x="10277403" y="7026623"/>
              <a:ext cx="1300002" cy="180425"/>
            </a:xfrm>
            <a:prstGeom prst="roundRect">
              <a:avLst>
                <a:gd name="adj" fmla="val 0"/>
              </a:avLst>
            </a:prstGeom>
            <a:solidFill>
              <a:schemeClr val="tx1">
                <a:alpha val="25098"/>
              </a:schemeClr>
            </a:solidFill>
            <a:ln w="9525" cap="flat" cmpd="sng" algn="ctr">
              <a:solidFill>
                <a:schemeClr val="tx1"/>
              </a:solidFill>
              <a:prstDash val="solid"/>
              <a:miter lim="800000"/>
            </a:ln>
            <a:effectLst/>
          </p:spPr>
          <p:txBody>
            <a:bodyPr wrap="square" lIns="72000" tIns="36000" rIns="36000" bIns="36000" rtlCol="0" anchor="t">
              <a:spAutoFit/>
            </a:bodyPr>
            <a:lstStyle/>
            <a:p>
              <a:pPr defTabSz="804565" latinLnBrk="0">
                <a:spcAft>
                  <a:spcPts val="300"/>
                </a:spcAft>
              </a:pPr>
              <a:r>
                <a:rPr lang="ko-KR" altLang="en-US" sz="700" kern="0">
                  <a:solidFill>
                    <a:prstClr val="black"/>
                  </a:solidFill>
                  <a:latin typeface="나눔고딕 Bold" panose="020D0804000000000000" pitchFamily="50" charset="-127"/>
                  <a:ea typeface="나눔고딕 Bold" panose="020D0804000000000000" pitchFamily="50" charset="-127"/>
                </a:rPr>
                <a:t>공통 코드</a:t>
              </a:r>
            </a:p>
          </p:txBody>
        </p:sp>
      </p:grpSp>
      <p:grpSp>
        <p:nvGrpSpPr>
          <p:cNvPr id="24" name="그룹 23">
            <a:extLst>
              <a:ext uri="{FF2B5EF4-FFF2-40B4-BE49-F238E27FC236}">
                <a16:creationId xmlns="" xmlns:a16="http://schemas.microsoft.com/office/drawing/2014/main" id="{BE754A06-CA6D-45BB-BA31-2B5B3F7ACBEB}"/>
              </a:ext>
            </a:extLst>
          </p:cNvPr>
          <p:cNvGrpSpPr/>
          <p:nvPr/>
        </p:nvGrpSpPr>
        <p:grpSpPr>
          <a:xfrm>
            <a:off x="330026" y="4424367"/>
            <a:ext cx="1672757" cy="1586261"/>
            <a:chOff x="6970264" y="3043841"/>
            <a:chExt cx="1317939" cy="1586261"/>
          </a:xfrm>
        </p:grpSpPr>
        <p:sp>
          <p:nvSpPr>
            <p:cNvPr id="25" name="모서리가 둥근 직사각형 309">
              <a:extLst>
                <a:ext uri="{FF2B5EF4-FFF2-40B4-BE49-F238E27FC236}">
                  <a16:creationId xmlns="" xmlns:a16="http://schemas.microsoft.com/office/drawing/2014/main" id="{FD5EE287-FC51-47E7-923B-9108C446973E}"/>
                </a:ext>
              </a:extLst>
            </p:cNvPr>
            <p:cNvSpPr/>
            <p:nvPr/>
          </p:nvSpPr>
          <p:spPr>
            <a:xfrm>
              <a:off x="6970264" y="3043841"/>
              <a:ext cx="1317939" cy="1586261"/>
            </a:xfrm>
            <a:prstGeom prst="roundRect">
              <a:avLst>
                <a:gd name="adj" fmla="val 0"/>
              </a:avLst>
            </a:prstGeom>
            <a:solidFill>
              <a:schemeClr val="bg1"/>
            </a:solidFill>
            <a:ln w="9525" cap="flat" cmpd="sng" algn="ctr">
              <a:solidFill>
                <a:schemeClr val="tx1"/>
              </a:solidFill>
              <a:prstDash val="solid"/>
              <a:miter lim="800000"/>
            </a:ln>
            <a:effectLst/>
          </p:spPr>
          <p:txBody>
            <a:bodyPr wrap="square" lIns="36000" tIns="270000" rIns="36000" bIns="36000" rtlCol="0" anchor="t">
              <a:spAutoFit/>
            </a:bodyPr>
            <a:lstStyle/>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ID (PK)</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PW</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명</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권한 코드 </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관리자</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운영자</a:t>
              </a:r>
              <a:r>
                <a:rPr lang="en-US" altLang="ko-KR" sz="700" kern="0">
                  <a:solidFill>
                    <a:prstClr val="black"/>
                  </a:solidFill>
                  <a:latin typeface="나눔고딕" panose="020D0604000000000000" pitchFamily="50" charset="-127"/>
                  <a:ea typeface="나눔고딕" panose="020D0604000000000000" pitchFamily="50" charset="-127"/>
                </a:rPr>
                <a:t>/</a:t>
              </a:r>
              <a:r>
                <a:rPr lang="ko-KR" altLang="en-US" sz="700" kern="0">
                  <a:solidFill>
                    <a:prstClr val="black"/>
                  </a:solidFill>
                  <a:latin typeface="나눔고딕" panose="020D0604000000000000" pitchFamily="50" charset="-127"/>
                  <a:ea typeface="나눔고딕" panose="020D0604000000000000" pitchFamily="50" charset="-127"/>
                </a:rPr>
                <a:t>사용자</a:t>
              </a:r>
              <a:r>
                <a:rPr lang="en-US" altLang="ko-KR" sz="700" kern="0">
                  <a:solidFill>
                    <a:prstClr val="black"/>
                  </a:solidFill>
                  <a:latin typeface="나눔고딕" panose="020D0604000000000000" pitchFamily="50" charset="-127"/>
                  <a:ea typeface="나눔고딕" panose="020D0604000000000000" pitchFamily="50" charset="-127"/>
                </a:rPr>
                <a:t>]</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사용자 </a:t>
              </a:r>
              <a:r>
                <a:rPr lang="en-US" altLang="ko-KR" sz="700" kern="0">
                  <a:solidFill>
                    <a:prstClr val="black"/>
                  </a:solidFill>
                  <a:latin typeface="나눔고딕" panose="020D0604000000000000" pitchFamily="50" charset="-127"/>
                  <a:ea typeface="나눔고딕" panose="020D0604000000000000" pitchFamily="50" charset="-127"/>
                </a:rPr>
                <a:t>IP (regex </a:t>
              </a:r>
              <a:r>
                <a:rPr lang="ko-KR" altLang="en-US" sz="700" kern="0">
                  <a:solidFill>
                    <a:prstClr val="black"/>
                  </a:solidFill>
                  <a:latin typeface="나눔고딕" panose="020D0604000000000000" pitchFamily="50" charset="-127"/>
                  <a:ea typeface="나눔고딕" panose="020D0604000000000000" pitchFamily="50" charset="-127"/>
                </a:rPr>
                <a:t>기반 처리</a:t>
              </a:r>
              <a:r>
                <a:rPr lang="en-US" altLang="ko-KR" sz="700" kern="0">
                  <a:solidFill>
                    <a:prstClr val="black"/>
                  </a:solidFill>
                  <a:latin typeface="나눔고딕" panose="020D0604000000000000" pitchFamily="50" charset="-127"/>
                  <a:ea typeface="나눔고딕" panose="020D0604000000000000" pitchFamily="50" charset="-127"/>
                </a:rPr>
                <a:t>)</a:t>
              </a:r>
            </a:p>
            <a:p>
              <a:pPr defTabSz="804565" latinLnBrk="0">
                <a:spcAft>
                  <a:spcPts val="300"/>
                </a:spcAft>
              </a:pPr>
              <a:r>
                <a:rPr lang="en-US" altLang="ko-KR" sz="700" kern="0">
                  <a:solidFill>
                    <a:prstClr val="black"/>
                  </a:solidFill>
                  <a:latin typeface="나눔고딕" panose="020D0604000000000000" pitchFamily="50" charset="-127"/>
                  <a:ea typeface="나눔고딕" panose="020D0604000000000000" pitchFamily="50" charset="-127"/>
                </a:rPr>
                <a:t>IP </a:t>
              </a:r>
              <a:r>
                <a:rPr lang="ko-KR" altLang="en-US" sz="700" kern="0">
                  <a:solidFill>
                    <a:prstClr val="black"/>
                  </a:solidFill>
                  <a:latin typeface="나눔고딕" panose="020D0604000000000000" pitchFamily="50" charset="-127"/>
                  <a:ea typeface="나눔고딕" panose="020D0604000000000000" pitchFamily="50" charset="-127"/>
                </a:rPr>
                <a:t>체크 여부</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기관 코드 *재난 통보 기관 코드 테이블</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생성 시각</a:t>
              </a:r>
            </a:p>
            <a:p>
              <a:pPr defTabSz="804565" latinLnBrk="0">
                <a:spcAft>
                  <a:spcPts val="300"/>
                </a:spcAft>
              </a:pPr>
              <a:r>
                <a:rPr lang="ko-KR" altLang="en-US" sz="700" kern="0">
                  <a:solidFill>
                    <a:prstClr val="black"/>
                  </a:solidFill>
                  <a:latin typeface="나눔고딕" panose="020D0604000000000000" pitchFamily="50" charset="-127"/>
                  <a:ea typeface="나눔고딕" panose="020D0604000000000000" pitchFamily="50" charset="-127"/>
                </a:rPr>
                <a:t>수정 시각</a:t>
              </a:r>
            </a:p>
          </p:txBody>
        </p:sp>
        <p:sp>
          <p:nvSpPr>
            <p:cNvPr id="26" name="모서리가 둥근 직사각형 309">
              <a:extLst>
                <a:ext uri="{FF2B5EF4-FFF2-40B4-BE49-F238E27FC236}">
                  <a16:creationId xmlns="" xmlns:a16="http://schemas.microsoft.com/office/drawing/2014/main" id="{3BA997F9-459A-4795-BF19-905FD613C07E}"/>
                </a:ext>
              </a:extLst>
            </p:cNvPr>
            <p:cNvSpPr/>
            <p:nvPr/>
          </p:nvSpPr>
          <p:spPr>
            <a:xfrm>
              <a:off x="6970264" y="3043841"/>
              <a:ext cx="1317939" cy="180425"/>
            </a:xfrm>
            <a:prstGeom prst="roundRect">
              <a:avLst>
                <a:gd name="adj" fmla="val 0"/>
              </a:avLst>
            </a:prstGeom>
            <a:solidFill>
              <a:srgbClr val="7030A0">
                <a:alpha val="25098"/>
              </a:srgbClr>
            </a:solidFill>
            <a:ln w="9525" cap="flat" cmpd="sng" algn="ctr">
              <a:solidFill>
                <a:schemeClr val="tx1"/>
              </a:solidFill>
              <a:prstDash val="solid"/>
              <a:miter lim="800000"/>
            </a:ln>
            <a:effectLst/>
          </p:spPr>
          <p:txBody>
            <a:bodyPr wrap="square" lIns="72000" tIns="36000" rIns="36000" bIns="36000" rtlCol="0" anchor="t">
              <a:spAutoFit/>
            </a:bodyPr>
            <a:lstStyle/>
            <a:p>
              <a:pPr defTabSz="804565" latinLnBrk="0">
                <a:spcAft>
                  <a:spcPts val="300"/>
                </a:spcAft>
                <a:defRPr/>
              </a:pPr>
              <a:r>
                <a:rPr lang="ko-KR" altLang="en-US" sz="700" kern="0">
                  <a:solidFill>
                    <a:prstClr val="black"/>
                  </a:solidFill>
                  <a:latin typeface="나눔고딕 Bold" panose="020D0804000000000000" pitchFamily="50" charset="-127"/>
                  <a:ea typeface="나눔고딕 Bold" panose="020D0804000000000000" pitchFamily="50" charset="-127"/>
                </a:rPr>
                <a:t>사원정보</a:t>
              </a:r>
              <a:endParaRPr lang="en-US" altLang="ko-KR" sz="700" kern="0">
                <a:solidFill>
                  <a:prstClr val="black"/>
                </a:solidFill>
                <a:latin typeface="나눔고딕 Bold" panose="020D0804000000000000" pitchFamily="50" charset="-127"/>
                <a:ea typeface="나눔고딕 Bold" panose="020D0804000000000000" pitchFamily="50" charset="-127"/>
              </a:endParaRPr>
            </a:p>
          </p:txBody>
        </p:sp>
      </p:gr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507" y="757704"/>
            <a:ext cx="1971675" cy="4333875"/>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801" y="757704"/>
            <a:ext cx="1733550" cy="19812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801" y="2924641"/>
            <a:ext cx="1981200" cy="27051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994" y="5629741"/>
            <a:ext cx="1790700" cy="1619250"/>
          </a:xfrm>
          <a:prstGeom prst="rect">
            <a:avLst/>
          </a:prstGeom>
        </p:spPr>
      </p:pic>
      <p:pic>
        <p:nvPicPr>
          <p:cNvPr id="2" name="그림 1"/>
          <p:cNvPicPr>
            <a:picLocks noChangeAspect="1"/>
          </p:cNvPicPr>
          <p:nvPr/>
        </p:nvPicPr>
        <p:blipFill>
          <a:blip r:embed="rId6"/>
          <a:stretch>
            <a:fillRect/>
          </a:stretch>
        </p:blipFill>
        <p:spPr>
          <a:xfrm>
            <a:off x="8029713" y="1085100"/>
            <a:ext cx="3200847" cy="6858957"/>
          </a:xfrm>
          <a:prstGeom prst="rect">
            <a:avLst/>
          </a:prstGeom>
        </p:spPr>
      </p:pic>
    </p:spTree>
    <p:extLst>
      <p:ext uri="{BB962C8B-B14F-4D97-AF65-F5344CB8AC3E}">
        <p14:creationId xmlns:p14="http://schemas.microsoft.com/office/powerpoint/2010/main" val="3943872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801600" cy="677333"/>
          </a:xfrm>
          <a:prstGeom prst="rect">
            <a:avLst/>
          </a:prstGeom>
          <a:gradFill>
            <a:gsLst>
              <a:gs pos="0">
                <a:schemeClr val="tx1">
                  <a:lumMod val="75000"/>
                  <a:lumOff val="25000"/>
                </a:schemeClr>
              </a:gs>
              <a:gs pos="100000">
                <a:schemeClr val="tx1">
                  <a:lumMod val="50000"/>
                  <a:lumOff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latin typeface="나눔고딕 Bold" panose="020D0804000000000000" pitchFamily="50" charset="-127"/>
                <a:ea typeface="나눔고딕 Bold" panose="020D0804000000000000" pitchFamily="50" charset="-127"/>
              </a:rPr>
              <a:t> 3. </a:t>
            </a:r>
            <a:r>
              <a:rPr lang="ko-KR" altLang="en-US" sz="1800">
                <a:latin typeface="나눔고딕 Bold" panose="020D0804000000000000" pitchFamily="50" charset="-127"/>
                <a:ea typeface="나눔고딕 Bold" panose="020D0804000000000000" pitchFamily="50" charset="-127"/>
              </a:rPr>
              <a:t>기타</a:t>
            </a:r>
          </a:p>
        </p:txBody>
      </p:sp>
      <p:pic>
        <p:nvPicPr>
          <p:cNvPr id="15" name="Picture 2" descr="카페24 스토어 - U+웍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33" y="853666"/>
            <a:ext cx="10738669" cy="48914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하이웍스-전자결재 상품소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719" y="3267556"/>
            <a:ext cx="10179276" cy="616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6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텍스트 개체 틀 1"/>
          <p:cNvSpPr>
            <a:spLocks noGrp="1"/>
          </p:cNvSpPr>
          <p:nvPr>
            <p:ph type="body" sz="quarter" idx="11"/>
          </p:nvPr>
        </p:nvSpPr>
        <p:spPr>
          <a:xfrm>
            <a:off x="5151354" y="188904"/>
            <a:ext cx="1351322" cy="306761"/>
          </a:xfrm>
        </p:spPr>
        <p:txBody>
          <a:bodyPr/>
          <a:lstStyle/>
          <a:p>
            <a:endParaRPr lang="ko-KR" altLang="en-US"/>
          </a:p>
        </p:txBody>
      </p:sp>
      <p:sp>
        <p:nvSpPr>
          <p:cNvPr id="210" name="텍스트 개체 틀 2"/>
          <p:cNvSpPr>
            <a:spLocks noGrp="1"/>
          </p:cNvSpPr>
          <p:nvPr>
            <p:ph type="body" sz="quarter" idx="12"/>
          </p:nvPr>
        </p:nvSpPr>
        <p:spPr>
          <a:xfrm>
            <a:off x="724354" y="149699"/>
            <a:ext cx="3815701" cy="371442"/>
          </a:xfrm>
        </p:spPr>
        <p:txBody>
          <a:bodyPr/>
          <a:lstStyle/>
          <a:p>
            <a:r>
              <a:rPr lang="ko-KR" altLang="en-US"/>
              <a:t>메인</a:t>
            </a:r>
          </a:p>
        </p:txBody>
      </p:sp>
      <p:sp>
        <p:nvSpPr>
          <p:cNvPr id="211" name="텍스트 개체 틀 3"/>
          <p:cNvSpPr>
            <a:spLocks noGrp="1"/>
          </p:cNvSpPr>
          <p:nvPr>
            <p:ph type="body" sz="quarter" idx="14"/>
          </p:nvPr>
        </p:nvSpPr>
        <p:spPr>
          <a:xfrm>
            <a:off x="10693708" y="806017"/>
            <a:ext cx="1953765" cy="8277342"/>
          </a:xfrm>
        </p:spPr>
        <p:txBody>
          <a:bodyPr/>
          <a:lstStyle/>
          <a:p>
            <a:pPr>
              <a:lnSpc>
                <a:spcPts val="1551"/>
              </a:lnSpc>
              <a:spcBef>
                <a:spcPts val="0"/>
              </a:spcBef>
              <a:spcAft>
                <a:spcPts val="388"/>
              </a:spcAft>
            </a:pPr>
            <a:r>
              <a:rPr lang="ko-KR" altLang="en-US">
                <a:latin typeface="나눔고딕" panose="020D0604000000000000" pitchFamily="50" charset="-127"/>
                <a:ea typeface="나눔고딕" panose="020D0604000000000000" pitchFamily="50" charset="-127"/>
              </a:rPr>
              <a:t>기존 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통합검색</a:t>
            </a:r>
            <a:r>
              <a:rPr lang="en-US" altLang="ko-KR">
                <a:latin typeface="나눔고딕" panose="020D0604000000000000" pitchFamily="50" charset="-127"/>
                <a:ea typeface="나눔고딕" panose="020D0604000000000000" pitchFamily="50" charset="-127"/>
              </a:rPr>
              <a:t>/</a:t>
            </a:r>
            <a:r>
              <a:rPr lang="ko-KR" altLang="en-US">
                <a:latin typeface="나눔고딕" panose="020D0604000000000000" pitchFamily="50" charset="-127"/>
                <a:ea typeface="나눔고딕" panose="020D0604000000000000" pitchFamily="50" charset="-127"/>
              </a:rPr>
              <a:t>알림과 </a:t>
            </a:r>
            <a:r>
              <a:rPr lang="ko-KR" altLang="en-US" err="1">
                <a:latin typeface="나눔고딕" panose="020D0604000000000000" pitchFamily="50" charset="-127"/>
                <a:ea typeface="나눔고딕" panose="020D0604000000000000" pitchFamily="50" charset="-127"/>
              </a:rPr>
              <a:t>메인화면</a:t>
            </a:r>
            <a:r>
              <a:rPr lang="ko-KR" altLang="en-US">
                <a:latin typeface="나눔고딕" panose="020D0604000000000000" pitchFamily="50" charset="-127"/>
                <a:ea typeface="나눔고딕" panose="020D0604000000000000" pitchFamily="50" charset="-127"/>
              </a:rPr>
              <a:t> 기능을 통합</a:t>
            </a:r>
            <a:endParaRPr lang="en-US" altLang="ko-KR">
              <a:latin typeface="나눔고딕" panose="020D0604000000000000" pitchFamily="50" charset="-127"/>
              <a:ea typeface="나눔고딕" panose="020D0604000000000000" pitchFamily="50" charset="-127"/>
            </a:endParaRPr>
          </a:p>
          <a:p>
            <a:pPr>
              <a:lnSpc>
                <a:spcPts val="1551"/>
              </a:lnSpc>
              <a:spcBef>
                <a:spcPts val="0"/>
              </a:spcBef>
              <a:spcAft>
                <a:spcPts val="388"/>
              </a:spcAft>
            </a:pPr>
            <a:r>
              <a:rPr lang="ko-KR" altLang="en-US" b="1" u="sng">
                <a:solidFill>
                  <a:srgbClr val="FD1A19"/>
                </a:solidFill>
              </a:rPr>
              <a:t>해당 페이지에 작성된 모든 기능은 시스템 전반 기능의 확정 전까지 보류</a:t>
            </a:r>
            <a:endParaRPr lang="en-US" altLang="ko-KR" b="1" u="sng">
              <a:solidFill>
                <a:srgbClr val="FD1A19"/>
              </a:solidFill>
            </a:endParaRPr>
          </a:p>
          <a:p>
            <a:pPr>
              <a:lnSpc>
                <a:spcPts val="1551"/>
              </a:lnSpc>
              <a:spcBef>
                <a:spcPts val="0"/>
              </a:spcBef>
              <a:spcAft>
                <a:spcPts val="388"/>
              </a:spcAft>
            </a:pP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임직원 업무관리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연차관리의 최근 연차 일정 안내 기능을 제공</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일정관리의 캘린더</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소속 </a:t>
            </a:r>
            <a:r>
              <a:rPr lang="ko-KR" altLang="en-US" err="1">
                <a:latin typeface="나눔고딕" panose="020D0604000000000000" pitchFamily="50" charset="-127"/>
                <a:ea typeface="나눔고딕" panose="020D0604000000000000" pitchFamily="50" charset="-127"/>
              </a:rPr>
              <a:t>범위별</a:t>
            </a:r>
            <a:r>
              <a:rPr lang="ko-KR" altLang="en-US">
                <a:latin typeface="나눔고딕" panose="020D0604000000000000" pitchFamily="50" charset="-127"/>
                <a:ea typeface="나눔고딕" panose="020D0604000000000000" pitchFamily="50" charset="-127"/>
              </a:rPr>
              <a:t> 일정 확인 기능을 제공 </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업무관리의 개인</a:t>
            </a:r>
            <a:r>
              <a:rPr lang="en-US" altLang="ko-KR" err="1">
                <a:latin typeface="나눔고딕" panose="020D0604000000000000" pitchFamily="50" charset="-127"/>
                <a:ea typeface="나눔고딕" panose="020D0604000000000000" pitchFamily="50" charset="-127"/>
              </a:rPr>
              <a:t>ToDo</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사내쪽지의 최근 도착한 쪽지 목록</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좌측의 아이콘으로 이용자의 수신 확인 상태를 파악</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전자결재의 개인 결재 </a:t>
            </a:r>
            <a:r>
              <a:rPr lang="ko-KR" altLang="en-US" err="1">
                <a:latin typeface="나눔고딕" panose="020D0604000000000000" pitchFamily="50" charset="-127"/>
                <a:ea typeface="나눔고딕" panose="020D0604000000000000" pitchFamily="50" charset="-127"/>
              </a:rPr>
              <a:t>최신순</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좌측의 아이콘으로 결재 진행상태를 확인</a:t>
            </a:r>
            <a:endParaRPr lang="en-US" altLang="ko-KR">
              <a:latin typeface="나눔고딕" panose="020D0604000000000000" pitchFamily="50" charset="-127"/>
              <a:ea typeface="나눔고딕" panose="020D0604000000000000" pitchFamily="50" charset="-127"/>
            </a:endParaRP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전자결재의</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공개문서함 </a:t>
            </a:r>
            <a:r>
              <a:rPr lang="ko-KR" altLang="en-US" err="1">
                <a:latin typeface="나눔고딕" panose="020D0604000000000000" pitchFamily="50" charset="-127"/>
                <a:ea typeface="나눔고딕" panose="020D0604000000000000" pitchFamily="50" charset="-127"/>
              </a:rPr>
              <a:t>최신순</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ko-KR" altLang="en-US">
                <a:latin typeface="나눔고딕" panose="020D0604000000000000" pitchFamily="50" charset="-127"/>
                <a:ea typeface="나눔고딕" panose="020D0604000000000000" pitchFamily="50" charset="-127"/>
              </a:rPr>
              <a:t>그룹웨어 </a:t>
            </a:r>
            <a:r>
              <a:rPr lang="en-US" altLang="ko-KR">
                <a:latin typeface="나눔고딕" panose="020D0604000000000000" pitchFamily="50" charset="-127"/>
                <a:ea typeface="나눔고딕" panose="020D0604000000000000" pitchFamily="50" charset="-127"/>
              </a:rPr>
              <a:t>&gt; </a:t>
            </a:r>
            <a:r>
              <a:rPr lang="ko-KR" altLang="en-US">
                <a:latin typeface="나눔고딕" panose="020D0604000000000000" pitchFamily="50" charset="-127"/>
                <a:ea typeface="나눔고딕" panose="020D0604000000000000" pitchFamily="50" charset="-127"/>
              </a:rPr>
              <a:t>사내 게시판의 최근 </a:t>
            </a:r>
            <a:r>
              <a:rPr lang="ko-KR" altLang="en-US" err="1">
                <a:latin typeface="나눔고딕" panose="020D0604000000000000" pitchFamily="50" charset="-127"/>
                <a:ea typeface="나눔고딕" panose="020D0604000000000000" pitchFamily="50" charset="-127"/>
              </a:rPr>
              <a:t>게시글</a:t>
            </a:r>
            <a:r>
              <a:rPr lang="ko-KR" altLang="en-US">
                <a:latin typeface="나눔고딕" panose="020D0604000000000000" pitchFamily="50" charset="-127"/>
                <a:ea typeface="나눔고딕" panose="020D0604000000000000" pitchFamily="50" charset="-127"/>
              </a:rPr>
              <a:t> 목록</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ko-KR" altLang="en-US" err="1">
                <a:latin typeface="나눔고딕" panose="020D0604000000000000" pitchFamily="50" charset="-127"/>
                <a:ea typeface="나눔고딕" panose="020D0604000000000000" pitchFamily="50" charset="-127"/>
              </a:rPr>
              <a:t>사용자별</a:t>
            </a:r>
            <a:r>
              <a:rPr lang="ko-KR" altLang="en-US">
                <a:latin typeface="나눔고딕" panose="020D0604000000000000" pitchFamily="50" charset="-127"/>
                <a:ea typeface="나눔고딕" panose="020D0604000000000000" pitchFamily="50" charset="-127"/>
              </a:rPr>
              <a:t> 자주 사용하는 메뉴를 </a:t>
            </a:r>
            <a:r>
              <a:rPr lang="en-US" altLang="ko-KR">
                <a:latin typeface="나눔고딕" panose="020D0604000000000000" pitchFamily="50" charset="-127"/>
                <a:ea typeface="나눔고딕" panose="020D0604000000000000" pitchFamily="50" charset="-127"/>
              </a:rPr>
              <a:t>Quick Menu</a:t>
            </a:r>
            <a:r>
              <a:rPr lang="ko-KR" altLang="en-US">
                <a:latin typeface="나눔고딕" panose="020D0604000000000000" pitchFamily="50" charset="-127"/>
                <a:ea typeface="나눔고딕" panose="020D0604000000000000" pitchFamily="50" charset="-127"/>
              </a:rPr>
              <a:t>로 지정할 수 있도록 하여 시스템</a:t>
            </a:r>
            <a:r>
              <a:rPr lang="en-US" altLang="ko-KR">
                <a:latin typeface="나눔고딕" panose="020D0604000000000000" pitchFamily="50" charset="-127"/>
                <a:ea typeface="나눔고딕" panose="020D0604000000000000" pitchFamily="50" charset="-127"/>
              </a:rPr>
              <a:t> </a:t>
            </a:r>
            <a:r>
              <a:rPr lang="ko-KR" altLang="en-US">
                <a:latin typeface="나눔고딕" panose="020D0604000000000000" pitchFamily="50" charset="-127"/>
                <a:ea typeface="나눔고딕" panose="020D0604000000000000" pitchFamily="50" charset="-127"/>
              </a:rPr>
              <a:t>편의성 향상</a:t>
            </a:r>
            <a:r>
              <a:rPr lang="en-US" altLang="ko-KR">
                <a:latin typeface="나눔고딕" panose="020D0604000000000000" pitchFamily="50" charset="-127"/>
                <a:ea typeface="나눔고딕" panose="020D0604000000000000" pitchFamily="50" charset="-127"/>
              </a:rPr>
              <a:t>.</a:t>
            </a:r>
          </a:p>
          <a:p>
            <a:pPr marL="228600" indent="-228600">
              <a:lnSpc>
                <a:spcPts val="1551"/>
              </a:lnSpc>
              <a:spcBef>
                <a:spcPts val="0"/>
              </a:spcBef>
              <a:spcAft>
                <a:spcPts val="388"/>
              </a:spcAft>
              <a:buFont typeface="Arial" panose="020B0604020202020204" pitchFamily="34" charset="0"/>
              <a:buAutoNum type="arabicPeriod"/>
            </a:pPr>
            <a:r>
              <a:rPr lang="en-US" altLang="ko-KR">
                <a:latin typeface="나눔고딕" panose="020D0604000000000000" pitchFamily="50" charset="-127"/>
                <a:ea typeface="나눔고딕" panose="020D0604000000000000" pitchFamily="50" charset="-127"/>
              </a:rPr>
              <a:t>Quick Menu </a:t>
            </a:r>
            <a:r>
              <a:rPr lang="ko-KR" altLang="en-US">
                <a:latin typeface="나눔고딕" panose="020D0604000000000000" pitchFamily="50" charset="-127"/>
                <a:ea typeface="나눔고딕" panose="020D0604000000000000" pitchFamily="50" charset="-127"/>
              </a:rPr>
              <a:t>지정 가능한 범위는 중분류 한정으로 최대 지정 가능 범위는 </a:t>
            </a:r>
            <a:r>
              <a:rPr lang="en-US" altLang="ko-KR">
                <a:latin typeface="나눔고딕" panose="020D0604000000000000" pitchFamily="50" charset="-127"/>
                <a:ea typeface="나눔고딕" panose="020D0604000000000000" pitchFamily="50" charset="-127"/>
              </a:rPr>
              <a:t>10</a:t>
            </a:r>
            <a:r>
              <a:rPr lang="ko-KR" altLang="en-US">
                <a:latin typeface="나눔고딕" panose="020D0604000000000000" pitchFamily="50" charset="-127"/>
                <a:ea typeface="나눔고딕" panose="020D0604000000000000" pitchFamily="50" charset="-127"/>
              </a:rPr>
              <a:t>개 이하</a:t>
            </a:r>
            <a:endParaRPr lang="en-US" altLang="ko-KR">
              <a:latin typeface="나눔고딕" panose="020D0604000000000000" pitchFamily="50" charset="-127"/>
              <a:ea typeface="나눔고딕" panose="020D0604000000000000" pitchFamily="50" charset="-127"/>
            </a:endParaRPr>
          </a:p>
        </p:txBody>
      </p:sp>
      <p:sp>
        <p:nvSpPr>
          <p:cNvPr id="212" name="텍스트 개체 틀 4"/>
          <p:cNvSpPr>
            <a:spLocks noGrp="1"/>
          </p:cNvSpPr>
          <p:nvPr>
            <p:ph type="body" sz="quarter" idx="16"/>
          </p:nvPr>
        </p:nvSpPr>
        <p:spPr>
          <a:xfrm>
            <a:off x="7440871" y="188904"/>
            <a:ext cx="5206602" cy="306761"/>
          </a:xfrm>
        </p:spPr>
        <p:txBody>
          <a:bodyPr/>
          <a:lstStyle/>
          <a:p>
            <a:r>
              <a:rPr lang="ko-KR" altLang="en-US"/>
              <a:t>메인</a:t>
            </a:r>
          </a:p>
        </p:txBody>
      </p:sp>
      <p:sp>
        <p:nvSpPr>
          <p:cNvPr id="213" name="TextBox 212"/>
          <p:cNvSpPr txBox="1"/>
          <p:nvPr/>
        </p:nvSpPr>
        <p:spPr>
          <a:xfrm>
            <a:off x="883595" y="673837"/>
            <a:ext cx="846707" cy="338554"/>
          </a:xfrm>
          <a:prstGeom prst="rect">
            <a:avLst/>
          </a:prstGeom>
          <a:noFill/>
        </p:spPr>
        <p:txBody>
          <a:bodyPr wrap="none" rtlCol="0">
            <a:spAutoFit/>
          </a:bodyPr>
          <a:lstStyle/>
          <a:p>
            <a:r>
              <a:rPr lang="ko-KR" altLang="en-US" sz="1600">
                <a:solidFill>
                  <a:schemeClr val="accent5"/>
                </a:solidFill>
              </a:rPr>
              <a:t>내 업무</a:t>
            </a:r>
          </a:p>
        </p:txBody>
      </p:sp>
      <p:sp>
        <p:nvSpPr>
          <p:cNvPr id="214" name="Go Home"/>
          <p:cNvSpPr>
            <a:spLocks noChangeAspect="1" noEditPoints="1"/>
          </p:cNvSpPr>
          <p:nvPr/>
        </p:nvSpPr>
        <p:spPr bwMode="auto">
          <a:xfrm>
            <a:off x="593507" y="679142"/>
            <a:ext cx="291192" cy="288364"/>
          </a:xfrm>
          <a:custGeom>
            <a:avLst/>
            <a:gdLst>
              <a:gd name="T0" fmla="*/ 331 w 667"/>
              <a:gd name="T1" fmla="*/ 0 h 666"/>
              <a:gd name="T2" fmla="*/ 324 w 667"/>
              <a:gd name="T3" fmla="*/ 5 h 666"/>
              <a:gd name="T4" fmla="*/ 5 w 667"/>
              <a:gd name="T5" fmla="*/ 336 h 666"/>
              <a:gd name="T6" fmla="*/ 6 w 667"/>
              <a:gd name="T7" fmla="*/ 355 h 666"/>
              <a:gd name="T8" fmla="*/ 25 w 667"/>
              <a:gd name="T9" fmla="*/ 355 h 666"/>
              <a:gd name="T10" fmla="*/ 67 w 667"/>
              <a:gd name="T11" fmla="*/ 311 h 666"/>
              <a:gd name="T12" fmla="*/ 67 w 667"/>
              <a:gd name="T13" fmla="*/ 666 h 666"/>
              <a:gd name="T14" fmla="*/ 600 w 667"/>
              <a:gd name="T15" fmla="*/ 666 h 666"/>
              <a:gd name="T16" fmla="*/ 600 w 667"/>
              <a:gd name="T17" fmla="*/ 311 h 666"/>
              <a:gd name="T18" fmla="*/ 642 w 667"/>
              <a:gd name="T19" fmla="*/ 355 h 666"/>
              <a:gd name="T20" fmla="*/ 661 w 667"/>
              <a:gd name="T21" fmla="*/ 355 h 666"/>
              <a:gd name="T22" fmla="*/ 662 w 667"/>
              <a:gd name="T23" fmla="*/ 336 h 666"/>
              <a:gd name="T24" fmla="*/ 343 w 667"/>
              <a:gd name="T25" fmla="*/ 5 h 666"/>
              <a:gd name="T26" fmla="*/ 331 w 667"/>
              <a:gd name="T27" fmla="*/ 0 h 666"/>
              <a:gd name="T28" fmla="*/ 333 w 667"/>
              <a:gd name="T29" fmla="*/ 33 h 666"/>
              <a:gd name="T30" fmla="*/ 573 w 667"/>
              <a:gd name="T31" fmla="*/ 283 h 666"/>
              <a:gd name="T32" fmla="*/ 573 w 667"/>
              <a:gd name="T33" fmla="*/ 640 h 666"/>
              <a:gd name="T34" fmla="*/ 427 w 667"/>
              <a:gd name="T35" fmla="*/ 640 h 666"/>
              <a:gd name="T36" fmla="*/ 427 w 667"/>
              <a:gd name="T37" fmla="*/ 360 h 666"/>
              <a:gd name="T38" fmla="*/ 240 w 667"/>
              <a:gd name="T39" fmla="*/ 360 h 666"/>
              <a:gd name="T40" fmla="*/ 240 w 667"/>
              <a:gd name="T41" fmla="*/ 640 h 666"/>
              <a:gd name="T42" fmla="*/ 93 w 667"/>
              <a:gd name="T43" fmla="*/ 640 h 666"/>
              <a:gd name="T44" fmla="*/ 93 w 667"/>
              <a:gd name="T45" fmla="*/ 283 h 666"/>
              <a:gd name="T46" fmla="*/ 333 w 667"/>
              <a:gd name="T47" fmla="*/ 33 h 666"/>
              <a:gd name="T48" fmla="*/ 467 w 667"/>
              <a:gd name="T49" fmla="*/ 66 h 666"/>
              <a:gd name="T50" fmla="*/ 467 w 667"/>
              <a:gd name="T51" fmla="*/ 107 h 666"/>
              <a:gd name="T52" fmla="*/ 493 w 667"/>
              <a:gd name="T53" fmla="*/ 134 h 666"/>
              <a:gd name="T54" fmla="*/ 493 w 667"/>
              <a:gd name="T55" fmla="*/ 93 h 666"/>
              <a:gd name="T56" fmla="*/ 520 w 667"/>
              <a:gd name="T57" fmla="*/ 93 h 666"/>
              <a:gd name="T58" fmla="*/ 520 w 667"/>
              <a:gd name="T59" fmla="*/ 162 h 666"/>
              <a:gd name="T60" fmla="*/ 547 w 667"/>
              <a:gd name="T61" fmla="*/ 190 h 666"/>
              <a:gd name="T62" fmla="*/ 547 w 667"/>
              <a:gd name="T63" fmla="*/ 66 h 666"/>
              <a:gd name="T64" fmla="*/ 467 w 667"/>
              <a:gd name="T65" fmla="*/ 66 h 666"/>
              <a:gd name="T66" fmla="*/ 267 w 667"/>
              <a:gd name="T67" fmla="*/ 386 h 666"/>
              <a:gd name="T68" fmla="*/ 400 w 667"/>
              <a:gd name="T69" fmla="*/ 386 h 666"/>
              <a:gd name="T70" fmla="*/ 400 w 667"/>
              <a:gd name="T71" fmla="*/ 640 h 666"/>
              <a:gd name="T72" fmla="*/ 267 w 667"/>
              <a:gd name="T73" fmla="*/ 640 h 666"/>
              <a:gd name="T74" fmla="*/ 267 w 667"/>
              <a:gd name="T75" fmla="*/ 38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7" h="666">
                <a:moveTo>
                  <a:pt x="331" y="0"/>
                </a:moveTo>
                <a:cubicBezTo>
                  <a:pt x="328" y="1"/>
                  <a:pt x="326" y="2"/>
                  <a:pt x="324" y="5"/>
                </a:cubicBezTo>
                <a:lnTo>
                  <a:pt x="5" y="336"/>
                </a:lnTo>
                <a:cubicBezTo>
                  <a:pt x="0" y="341"/>
                  <a:pt x="1" y="350"/>
                  <a:pt x="6" y="355"/>
                </a:cubicBezTo>
                <a:cubicBezTo>
                  <a:pt x="11" y="360"/>
                  <a:pt x="20" y="360"/>
                  <a:pt x="25" y="355"/>
                </a:cubicBezTo>
                <a:lnTo>
                  <a:pt x="67" y="311"/>
                </a:lnTo>
                <a:lnTo>
                  <a:pt x="67" y="666"/>
                </a:lnTo>
                <a:lnTo>
                  <a:pt x="600" y="666"/>
                </a:lnTo>
                <a:lnTo>
                  <a:pt x="600" y="311"/>
                </a:lnTo>
                <a:lnTo>
                  <a:pt x="642" y="355"/>
                </a:lnTo>
                <a:cubicBezTo>
                  <a:pt x="647" y="360"/>
                  <a:pt x="656" y="360"/>
                  <a:pt x="661" y="355"/>
                </a:cubicBezTo>
                <a:cubicBezTo>
                  <a:pt x="666" y="350"/>
                  <a:pt x="667" y="341"/>
                  <a:pt x="662" y="336"/>
                </a:cubicBezTo>
                <a:lnTo>
                  <a:pt x="343" y="5"/>
                </a:lnTo>
                <a:cubicBezTo>
                  <a:pt x="340" y="1"/>
                  <a:pt x="335" y="0"/>
                  <a:pt x="331" y="0"/>
                </a:cubicBezTo>
                <a:close/>
                <a:moveTo>
                  <a:pt x="333" y="33"/>
                </a:moveTo>
                <a:lnTo>
                  <a:pt x="573" y="283"/>
                </a:lnTo>
                <a:lnTo>
                  <a:pt x="573" y="640"/>
                </a:lnTo>
                <a:lnTo>
                  <a:pt x="427" y="640"/>
                </a:lnTo>
                <a:lnTo>
                  <a:pt x="427" y="360"/>
                </a:lnTo>
                <a:lnTo>
                  <a:pt x="240" y="360"/>
                </a:lnTo>
                <a:lnTo>
                  <a:pt x="240" y="640"/>
                </a:lnTo>
                <a:lnTo>
                  <a:pt x="93" y="640"/>
                </a:lnTo>
                <a:lnTo>
                  <a:pt x="93" y="283"/>
                </a:lnTo>
                <a:lnTo>
                  <a:pt x="333" y="33"/>
                </a:lnTo>
                <a:close/>
                <a:moveTo>
                  <a:pt x="467" y="66"/>
                </a:moveTo>
                <a:lnTo>
                  <a:pt x="467" y="107"/>
                </a:lnTo>
                <a:lnTo>
                  <a:pt x="493" y="134"/>
                </a:lnTo>
                <a:lnTo>
                  <a:pt x="493" y="93"/>
                </a:lnTo>
                <a:lnTo>
                  <a:pt x="520" y="93"/>
                </a:lnTo>
                <a:lnTo>
                  <a:pt x="520" y="162"/>
                </a:lnTo>
                <a:lnTo>
                  <a:pt x="547" y="190"/>
                </a:lnTo>
                <a:lnTo>
                  <a:pt x="547" y="66"/>
                </a:lnTo>
                <a:lnTo>
                  <a:pt x="467" y="66"/>
                </a:lnTo>
                <a:close/>
                <a:moveTo>
                  <a:pt x="267" y="386"/>
                </a:moveTo>
                <a:lnTo>
                  <a:pt x="400" y="386"/>
                </a:lnTo>
                <a:lnTo>
                  <a:pt x="400" y="640"/>
                </a:lnTo>
                <a:lnTo>
                  <a:pt x="267" y="640"/>
                </a:lnTo>
                <a:lnTo>
                  <a:pt x="267" y="386"/>
                </a:lnTo>
                <a:close/>
              </a:path>
            </a:pathLst>
          </a:custGeom>
          <a:solidFill>
            <a:srgbClr val="5F5F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15" name="그룹 214"/>
          <p:cNvGrpSpPr/>
          <p:nvPr/>
        </p:nvGrpSpPr>
        <p:grpSpPr>
          <a:xfrm>
            <a:off x="462408" y="1129900"/>
            <a:ext cx="2408850" cy="2157255"/>
            <a:chOff x="462408" y="1129900"/>
            <a:chExt cx="2408850" cy="2157255"/>
          </a:xfrm>
        </p:grpSpPr>
        <p:sp>
          <p:nvSpPr>
            <p:cNvPr id="216" name="Panel" descr="&lt;SmartSettings&gt;&lt;SmartResize anchorLeft=&quot;Relative&quot; anchorTop=&quot;Absolute&quot; anchorRight=&quot;Relative&quot; anchorBottom=&quot;Relative&quot; /&gt;&lt;/SmartSettings&gt;"/>
            <p:cNvSpPr/>
            <p:nvPr>
              <p:custDataLst>
                <p:tags r:id="rId34"/>
              </p:custDataLst>
            </p:nvPr>
          </p:nvSpPr>
          <p:spPr>
            <a:xfrm>
              <a:off x="593508" y="1184189"/>
              <a:ext cx="2277750" cy="210296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2400">
                  <a:solidFill>
                    <a:schemeClr val="accent5"/>
                  </a:solidFill>
                  <a:latin typeface="Segoe UI" panose="020B0502040204020203" pitchFamily="34" charset="0"/>
                  <a:cs typeface="Segoe UI" panose="020B0502040204020203" pitchFamily="34" charset="0"/>
                </a:rPr>
                <a:t>14</a:t>
              </a:r>
            </a:p>
            <a:p>
              <a:pPr algn="ctr"/>
              <a:r>
                <a:rPr lang="ko-KR" altLang="en-US" sz="900">
                  <a:solidFill>
                    <a:srgbClr val="5F5F5F"/>
                  </a:solidFill>
                  <a:latin typeface="Segoe UI" panose="020B0502040204020203" pitchFamily="34" charset="0"/>
                  <a:cs typeface="Segoe UI" panose="020B0502040204020203" pitchFamily="34" charset="0"/>
                </a:rPr>
                <a:t>남은 연차 일</a:t>
              </a:r>
              <a:endParaRPr lang="en-US" altLang="ko-KR" sz="900">
                <a:solidFill>
                  <a:srgbClr val="5F5F5F"/>
                </a:solidFill>
                <a:latin typeface="Segoe UI" panose="020B0502040204020203" pitchFamily="34" charset="0"/>
                <a:cs typeface="Segoe UI" panose="020B0502040204020203" pitchFamily="34" charset="0"/>
              </a:endParaRPr>
            </a:p>
            <a:p>
              <a:pPr algn="ctr"/>
              <a:endParaRPr lang="en-US" altLang="ko-KR" sz="900">
                <a:solidFill>
                  <a:srgbClr val="5F5F5F"/>
                </a:solidFill>
                <a:latin typeface="Segoe UI" panose="020B0502040204020203" pitchFamily="34" charset="0"/>
                <a:cs typeface="Segoe UI" panose="020B0502040204020203" pitchFamily="34" charset="0"/>
              </a:endParaRPr>
            </a:p>
            <a:p>
              <a:pPr algn="ctr"/>
              <a:r>
                <a:rPr lang="ko-KR" altLang="en-US" sz="900">
                  <a:solidFill>
                    <a:schemeClr val="accent5"/>
                  </a:solidFill>
                  <a:latin typeface="Segoe UI" panose="020B0502040204020203" pitchFamily="34" charset="0"/>
                  <a:cs typeface="Segoe UI" panose="020B0502040204020203" pitchFamily="34" charset="0"/>
                </a:rPr>
                <a:t>연차</a:t>
              </a:r>
              <a:r>
                <a:rPr lang="ko-KR" altLang="en-US" sz="900">
                  <a:solidFill>
                    <a:srgbClr val="5F5F5F"/>
                  </a:solidFill>
                  <a:latin typeface="Segoe UI" panose="020B0502040204020203" pitchFamily="34" charset="0"/>
                  <a:cs typeface="Segoe UI" panose="020B0502040204020203" pitchFamily="34" charset="0"/>
                </a:rPr>
                <a:t> </a:t>
              </a:r>
              <a:r>
                <a:rPr lang="en-US" altLang="ko-KR" sz="900">
                  <a:solidFill>
                    <a:srgbClr val="5F5F5F"/>
                  </a:solidFill>
                  <a:latin typeface="Segoe UI" panose="020B0502040204020203" pitchFamily="34" charset="0"/>
                  <a:cs typeface="Segoe UI" panose="020B0502040204020203" pitchFamily="34" charset="0"/>
                </a:rPr>
                <a:t>12.12(</a:t>
              </a:r>
              <a:r>
                <a:rPr lang="ko-KR" altLang="en-US" sz="900">
                  <a:solidFill>
                    <a:srgbClr val="5F5F5F"/>
                  </a:solidFill>
                  <a:latin typeface="Segoe UI" panose="020B0502040204020203" pitchFamily="34" charset="0"/>
                  <a:cs typeface="Segoe UI" panose="020B0502040204020203" pitchFamily="34" charset="0"/>
                </a:rPr>
                <a:t>오후</a:t>
              </a:r>
              <a:r>
                <a:rPr lang="en-US" altLang="ko-KR" sz="900">
                  <a:solidFill>
                    <a:srgbClr val="5F5F5F"/>
                  </a:solidFill>
                  <a:latin typeface="Segoe UI" panose="020B0502040204020203" pitchFamily="34" charset="0"/>
                  <a:cs typeface="Segoe UI" panose="020B0502040204020203" pitchFamily="34" charset="0"/>
                </a:rPr>
                <a:t>) ~ 12.13(</a:t>
              </a:r>
              <a:r>
                <a:rPr lang="ko-KR" altLang="en-US" sz="900">
                  <a:solidFill>
                    <a:srgbClr val="5F5F5F"/>
                  </a:solidFill>
                  <a:latin typeface="Segoe UI" panose="020B0502040204020203" pitchFamily="34" charset="0"/>
                  <a:cs typeface="Segoe UI" panose="020B0502040204020203" pitchFamily="34" charset="0"/>
                </a:rPr>
                <a:t>오전</a:t>
              </a:r>
              <a:r>
                <a:rPr lang="en-US" altLang="ko-KR" sz="900">
                  <a:solidFill>
                    <a:srgbClr val="5F5F5F"/>
                  </a:solidFill>
                  <a:latin typeface="Segoe UI" panose="020B0502040204020203" pitchFamily="34" charset="0"/>
                  <a:cs typeface="Segoe UI" panose="020B0502040204020203" pitchFamily="34" charset="0"/>
                </a:rPr>
                <a:t>)</a:t>
              </a:r>
            </a:p>
          </p:txBody>
        </p:sp>
        <p:sp>
          <p:nvSpPr>
            <p:cNvPr id="217" name="Label" descr="&lt;SmartSettings&gt;&lt;SmartResize anchorLeft=&quot;Absolute&quot; anchorTop=&quot;Absolute&quot; anchorRight=&quot;None&quot; anchorBottom=&quot;None&quot; /&gt;&lt;/SmartSettings&gt;"/>
            <p:cNvSpPr txBox="1"/>
            <p:nvPr>
              <p:custDataLst>
                <p:tags r:id="rId35"/>
              </p:custDataLst>
            </p:nvPr>
          </p:nvSpPr>
          <p:spPr>
            <a:xfrm>
              <a:off x="715786" y="1506388"/>
              <a:ext cx="689420"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연차관리</a:t>
              </a:r>
              <a:endParaRPr lang="en-US" altLang="ko-KR" sz="1200">
                <a:latin typeface="Segoe UI" panose="020B0502040204020203" pitchFamily="34" charset="0"/>
                <a:cs typeface="Segoe UI" panose="020B0502040204020203" pitchFamily="34" charset="0"/>
              </a:endParaRPr>
            </a:p>
          </p:txBody>
        </p:sp>
        <p:sp>
          <p:nvSpPr>
            <p:cNvPr id="218" name="타원 217"/>
            <p:cNvSpPr/>
            <p:nvPr/>
          </p:nvSpPr>
          <p:spPr>
            <a:xfrm>
              <a:off x="462408" y="1129900"/>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1</a:t>
              </a:r>
              <a:endParaRPr lang="ko-KR" altLang="en-US" b="1">
                <a:solidFill>
                  <a:srgbClr val="FF0000"/>
                </a:solidFill>
              </a:endParaRPr>
            </a:p>
          </p:txBody>
        </p:sp>
        <p:sp>
          <p:nvSpPr>
            <p:cNvPr id="219" name="Chevron Right"/>
            <p:cNvSpPr>
              <a:spLocks noChangeAspect="1"/>
            </p:cNvSpPr>
            <p:nvPr/>
          </p:nvSpPr>
          <p:spPr bwMode="auto">
            <a:xfrm>
              <a:off x="1411923" y="153854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grpSp>
        <p:nvGrpSpPr>
          <p:cNvPr id="220" name="그룹 219"/>
          <p:cNvGrpSpPr/>
          <p:nvPr/>
        </p:nvGrpSpPr>
        <p:grpSpPr>
          <a:xfrm>
            <a:off x="7846983" y="1107616"/>
            <a:ext cx="2373692" cy="2179539"/>
            <a:chOff x="7846983" y="1107616"/>
            <a:chExt cx="2373692" cy="2179539"/>
          </a:xfrm>
        </p:grpSpPr>
        <p:grpSp>
          <p:nvGrpSpPr>
            <p:cNvPr id="221" name="Group Box" descr="&lt;SmartSettings&gt;&lt;SmartResize enabled=&quot;True&quot; minWidth=&quot;60&quot; minHeight=&quot;22&quot; /&gt;&lt;/SmartSettings&gt;"/>
            <p:cNvGrpSpPr/>
            <p:nvPr>
              <p:custDataLst>
                <p:tags r:id="rId30"/>
              </p:custDataLst>
            </p:nvPr>
          </p:nvGrpSpPr>
          <p:grpSpPr>
            <a:xfrm>
              <a:off x="7948743" y="1174760"/>
              <a:ext cx="2271932" cy="2112395"/>
              <a:chOff x="595686" y="1281145"/>
              <a:chExt cx="2007106" cy="2657670"/>
            </a:xfrm>
          </p:grpSpPr>
          <p:sp>
            <p:nvSpPr>
              <p:cNvPr id="237" name="Panel" descr="&lt;SmartSettings&gt;&lt;SmartResize anchorLeft=&quot;Relative&quot; anchorTop=&quot;Absolute&quot; anchorRight=&quot;Relative&quot; anchorBottom=&quot;Relative&quot; /&gt;&lt;/SmartSettings&gt;"/>
              <p:cNvSpPr/>
              <p:nvPr>
                <p:custDataLst>
                  <p:tags r:id="rId32"/>
                </p:custDataLst>
              </p:nvPr>
            </p:nvSpPr>
            <p:spPr>
              <a:xfrm>
                <a:off x="595686" y="1281145"/>
                <a:ext cx="2007106" cy="265767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2400">
                  <a:solidFill>
                    <a:schemeClr val="accent5"/>
                  </a:solidFill>
                  <a:latin typeface="Segoe UI" panose="020B0502040204020203" pitchFamily="34" charset="0"/>
                  <a:cs typeface="Segoe UI" panose="020B0502040204020203" pitchFamily="34" charset="0"/>
                </a:endParaRPr>
              </a:p>
            </p:txBody>
          </p:sp>
          <p:sp>
            <p:nvSpPr>
              <p:cNvPr id="238" name="Label" descr="&lt;SmartSettings&gt;&lt;SmartResize anchorLeft=&quot;Absolute&quot; anchorTop=&quot;Absolute&quot; anchorRight=&quot;None&quot; anchorBottom=&quot;None&quot; /&gt;&lt;/SmartSettings&gt;"/>
              <p:cNvSpPr txBox="1"/>
              <p:nvPr>
                <p:custDataLst>
                  <p:tags r:id="rId33"/>
                </p:custDataLst>
              </p:nvPr>
            </p:nvSpPr>
            <p:spPr>
              <a:xfrm>
                <a:off x="710822" y="1614854"/>
                <a:ext cx="704393" cy="255568"/>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mn-ea"/>
                  </a:rPr>
                  <a:t>개인 </a:t>
                </a:r>
                <a:r>
                  <a:rPr lang="en-US" altLang="ko-KR" sz="1200" err="1">
                    <a:latin typeface="+mn-ea"/>
                  </a:rPr>
                  <a:t>ToDo</a:t>
                </a:r>
                <a:endParaRPr lang="en-US">
                  <a:latin typeface="+mn-ea"/>
                </a:endParaRPr>
              </a:p>
            </p:txBody>
          </p:sp>
        </p:grpSp>
        <p:sp>
          <p:nvSpPr>
            <p:cNvPr id="222" name="타원 221"/>
            <p:cNvSpPr/>
            <p:nvPr/>
          </p:nvSpPr>
          <p:spPr>
            <a:xfrm>
              <a:off x="7846983" y="1107616"/>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3</a:t>
              </a:r>
              <a:endParaRPr lang="ko-KR" altLang="en-US" b="1">
                <a:solidFill>
                  <a:srgbClr val="FF0000"/>
                </a:solidFill>
              </a:endParaRPr>
            </a:p>
          </p:txBody>
        </p:sp>
        <p:sp>
          <p:nvSpPr>
            <p:cNvPr id="223" name="Chevron Right"/>
            <p:cNvSpPr>
              <a:spLocks noChangeAspect="1"/>
            </p:cNvSpPr>
            <p:nvPr/>
          </p:nvSpPr>
          <p:spPr bwMode="auto">
            <a:xfrm>
              <a:off x="8955722" y="146996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24" name="Checkbox Group"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c6++66PGe8GJEvqunb9Wr8epHV7em7Nl821J/AO8+m+dd7i1BftnVVOkTe7/XTy3zZ4uXfOFlmi7xZ0Ydp2Po3Tn7xb5yk9KzWk7KYptMyaxpp8+WKaZY+Cv58kjW5vKEv8st1cZm1ecodfjtbzsq8/m6drVZ5nbZEtJN5trzIZ/7X6Wfpcl2WjJwFIzhUl3ldF7M8nVRVmZ4ti3brzEfhWVUv0qbzwSg9O16tUurzjgPooYhnQriPGV7/bbwYIINHiL51Ms+nbyfVu8/rar16Pc9WeZNOI5/RkPKrNNJ6i6CPX+dgw3wmH0mPHq4RfPEU5+lWpK/xWRP00wE0AAzP3bvp8WyWnoOIU+WveMsukcb03vNskpdbH5m+8+bRRyBb7PUziMtxnWfMAvzLZ1GYpt3WRx+N0t37O0MAN3ASkT3Ce1sG8u//xr26CTrajr9bzNo5Ad3b2bmpKcBSy9j8vKletzVxz9aN/Xm4pZ98NjTKsf9Hj1HNU+ftul6mbb3OI93+kv5HeWnE2X8GWEehn2f00s3gvT9/ySYpv6yKWfq0aFZVk28NCy8EYYgDfldRJjdL0xBxbfeRYd2owPzGwUjxsM6JgQ9pogqUaRHj2q1q8tOkPdImX87yeiTcflxfNGk+TLK2vr6RIsyur9AHwfYVFI2vr7Vi5Ol2gmeAgb4xfRqiGtWl5hlABc/X163m2QAcTwz4V6sZzfSzulpgere2tqyevCOTe4c1Qt8YdR9S5F9kb2na1rWZO9KqadGQnDZtVZM6yc7JFUibeXVFdL87L2Ygf8N4bIYd0leZYKvni51QL+MvmupNXbxuaVTjBX5f50M6D09ECQ18HPnovFhmZXl7hvsiq2m45fgVDYAE8aRafMly1GGgGL7D2gzPNGun83Tr9N00Z2OW5u9u1j6Qp+fVxQW0eV1X9dZHz7KipHlqq3TNbGGZPWWWkbkak1kk8H1N4/3q/rhLfPG4WS/I0F4fhR8bl4xsf9rOncArS4w7QO72oRg9JW5iTI4fpWei7bJJ6VmWDjUGkDRfvSHkFtm7YrFekJJdTAjn6txKE/VSLHkAF+jYQ9uCjqCOx6JP3kdLQFpikHfOl2Gj35O7r4lrVmdE27qx1IYdwVeZHcg3hTn0xfN8ecFuy+5OfwjmbeMix22XbfW8aNrHBrjM65FFWv52QZVq6dg7W30lpsY/ptN9S2R/jbr1eGLGfV40Yxkd/RvVn3D+oXpdX1uur4iEvRcnfJ63TXo1z2myVb5EJIgP1tBaKbnOFSlgkvYstS60SPpH78MLQkOJjkJTdSONLvI2/cXGkRuaUtLrFBCnR+nO4WFED0axse5cw25v6vzfG3GShk/WRTmDtZooRwUfR1gJDyz4zdZ6wDiQYOYZtHjIth2yQNcMEerruRzNZKzSShTe4FzgobbE/+QXPC+W+QARem2tU6Pm283FkGGOW9/+h8o41NNgfDPEIOzadpwf5RVoxpvZBKT7XW+ebDyCZpRY0uX3vp+WRFBofHQ+fr0qKSsArrPf/+L0o9+3/n2XZHvpJ/+7/Cj9JSNlS35B49jxi2qZx6cGwXabwvcg1b8kG1Dn5OQX1E9BCSXx1X7RuiBfLT5eRtJwy2efDbLLhgGzE4+o+1XeFD/IT5cwzDMa+FAY9z4OPY1PpvRuRjkFjGnAsYQR3ILZKqjnnUP68ZgsWDsff1Esg1GOQpN8h5p+8sn7y5lyFiBTh9zB94rvbxSfzVogajH9B9OFUW1Wqh8eS1h8hjqScd4eVDciAbG+hgOPJ55N8J/eKCj/Ywi/seeoOsJDLPgqX5D5ISGYrZezDEw2zIhXc/K4Xdg3aPpuxZzvz5eC6nPSB3bU76eTux+9b0Q0qA5ulzPaqN0jSRw8EUxOSCXWN5uOGxyu11VNHldG4t2wZ63+FhnsrJmSHYQGqGo4FZNrOGRFnT6eHr2pVo/vTo/Sy6xcB0GP7fEGH7yhUNcMGSg8uf7JvKZPsvJ5RXEhcdEWe8PMW0eK1c000SAMELdmFJldUF/iFMtXuyNJ1shfe7f3c4zRZiBkuFfE5ItVVudvKvF+9/BhNAb+0BmCv11kJTFawx7xlYlASdlIBFdQIit1azn9UNT2csOs8HRE/PtoWHHzbDgO7X/HTpwD+1k0+2ieDab5fSytz1GsvJxdMtGXfDuoT3wIgV37Gu+XWAbYCCEOI6Tc+M31isk3mFhigGiFzJKkRH7hL/TmUdU1gdjtfPGqalkU2Ws6py/jCOFhlYg3v2qLEmuE7QtaLfMDQwDpBmzvr/v9NAlnLs5gprAo4tD+3H5+g6vhAYhnv/3nBtciyof+c8P7eAIHb5cdvM+8UcpEbXLm/OcW/eHx1GHqd3azB2QejqGn2VLzg68V1IAtjD030s48txwTHisl7ykgx+tWPtjI7rFHerPv39ht0BJdi5YlH4q4uPy6/UPsWNSeVO8+unN7CO9BWjzO8yXnUwi9yd+NPX2WGYqmhp4NXnT3gVf9tXniGUWcvNb7gVPC2m9I6cWe95wUz6b9fJgWRFrE5R86K7wc/7M4K56d///ArNyy2WDIFHveg2C8nBiO9T1mBs/wctX70P0WZLihyQ1f34qAtyDc4HCdKb9pzBswHcwY4GHDXzQ/SbHJhuDXPJhZZzXE5/xdNQMTfPgzP+NZF9vOl6LBdhuye3huIKcbyk2y9bXTNzdgoPG4zfCYaJxCb0oKFOyLb0ncV62wBjKp2rZa3CAhA/G1Jd5N/DHwvjdzlGHc8Hwt6N58v+cyPo1rJBRMs+VMGMcQkgJ2S0nK2GAJtC5W5U1L+bHMa48hb+OY30KgRb+byaH+7DzdziWX19zkmCzn+8NwI0wD+bspCWweX+Ip+XeOlKBDRT7xhBgJlLAFPviZn7m5IzxhR5+4v79bzCjvrznloIn3iTR6776AoNfVt/PiYt6GfUkT7wNt9LX68pMGCtn74D0hd0C5hEZ8WLcww7fgbjy317P+M6GFxre3aPv1zfJGY8dLE4L417cwMT3SsWHfkBYZzM3DA0WuKVypccaAhFu1p/d3KPyjlLI9g8ug5vkQQv+uN1MaTzwDbp7b5f7J3PDy9ZdfnL6b5rwYmebvbp8YRuLreXVxkdfj07qu6q2PnmUFVgPIOhc2c5v+4p1fQn9S1ns5zSVz2+SYEmrYyOzT8mhOhosyZ4hvtu5wgDJs+obHftNqww3pZln+xpLA0iyx0lCQZ+5m775GgrmzPugvXL33OvYNy083rvSaxch+mw6WpbfSpB9tWDm8Aa3tdDdmgd8njU10frqmtfMpKGq9xHhbxkJS7AYnTbhHhjV+YlS+hT8oXb5xF4ibU6gbdNbG9N9NPnsXDbv4uCkQwHMLJdrJbPZ44JYpTm4f8+gY4e9F+aH73CpFeosh4SH+eWmiiRvYp/uEXtZmHkKTW4wMT+B5RKE+7/s9m9qoK/TJ7brHs2kk6HH7Zqxu5RTjCQRYIpX3mANP5Jyd3iDUJ7bRLcS6+1hFe2tB7z63ZEo8t2Jy87wHXDyRgdxaVXSf9+waj4j+QFT2Hnqg+7wXyczzNfDH4+uN9+ba7tMNx25i3ffQJt2nE4393OiX7rN5tN+0xuk+gQbyMiRfD5qnG1yksEEjeYN4f43UfSDY3V7fT0N1n68pHni+ljia5wP6xRMhxNfWcN3nA1HDI2pvIKf0ARqw+3zQFJjnGxgvHl9jfrCUdR8vfzOsQT1R+wAN2n06qaNvTqN+bYXWfRDIzkxszQEsreGml4UJafWLqQ3PvpluOyFCGAsSnTZkXvysi59xkWzL15y4Ln4hQp20UPjlz06X469WM9L2zygDguXbLQ73v7FZ3xCrvU+qcdNzi4XBm55bLf3d5vmGtFS45hpS7gPthv8MrlQ6Xv8meO4DJ+gDXv+AVz+YJT6QFW4xN2yiP2SCviZ5vsZrX+OVrz0BX5PwP0syNziPzrZ8nSl8T4K+R/P3aPreU/SeU3ML2r23DNxyeLdodosmtybQLQnzDfHoIF0NsNsQ9INW9Ya+upFgNxDqxpHdyC8DyP3cL11l5Dz3V4DewIn+SXKiZbVqYPWp/2G44LKx+Q2rU6/yRXUJj36OWLJpBT1eUPuGlqguK1qalm6eexHL1jeyKHWU7t5+fjo+7A9jGQqP5BF6ff2cLO9sXKMiqbtF3uiGjPjXBuInsW4HZHBKhNsiRP8aaD0tmlXVbEZmg0q8tU4xzw0TuEnH1DzsIVEOJXlY4Zjna6vS91dBTd6KBnrckD6c1vn5Zx9BNUIzyjR8dPfILvd/XR2kK/w3qp3zqk63CpLpYoM+cGJ/SO2OaG2cfm5v314ZDSqa4vs38twNjH/cbhUDpqTz53vN03drYr68ZvpgshrRY9U5GTaD0deYmynxatPVzY/SMyFCNik76b0IPQ2os+PVChKSimqNkMC05G78JeRbtXeO623fCNKz+kbknfWEkvbdRFaI46iHg/nET20ZCtyeD9t50YyFZvTvAMNxI49a5tdNzQNiuT82vTKQzL6tV6RkFADGrN2aEBd5m/5i41nZAQ7ouxs6dwbx63XvkevrIeCM6ddDwCP+7RFQzp9UVZmeNUyDfPY+/ce/2GARe+Qa/2TRFKQy0s8+S78opnXVVOft+Mvz82KKxZs6H3/RVG/q4nVLmI4X+H09xJIDBrD5GnjGEEwvs3Kdp7/H7fEkrXirts84NTuEy60Hu3GSm7Yulhcpcs4/jBmG28P0+6otymb8ed5ytvvmTOc3OInw43nOaOVnedHOKfj4IntnlDbwkc9vCOVl2nX6x6/XEyHl1s5oAFzUZJinQ5jXPcKMpKP3oM8m7ULeRV0XMzf/1WvB/vYGR9/EQgVRAdgOoMZ6pDB6hNpanTJIEUyRfWPDPGjnH71LP6KFtHYYh5wkiaGizZgkrG6b7xbtfOujdx/duU0HFj4voZ02U7bYeTYDDd4NjUO5fgCxTRPEnq71H289KeyGc9IlpVAlrTjt0gwT2foCXzuKvTHXsyk2udlxwzMg+zat8LM1Agd80xhu40zi2TAKz1/65kdxs27FE3NwY+3eU88wG3eWNj3FcXvGHpLd9Bf+wvR37X8xLNUbSKjCztA09UDKfPfOmIzygsFvzB5YtQYY7+2OQEO9N8ZxqmxWaXiGRnrL0W1aM45yA543rs+4Lhz4U3+lH7/k/wGTxaJKtl8AAA==&lt;/Code&gt;&lt;CodeSignature&gt;F2i80vrBKmsYPRYMXQ7EVvRlx/eFD3M/ie3ekOu/M+vJeuw7DMW2pPeOzlLhlqcEomnC8C/KNNbtSj8sQlvXLLmr+9qo+wUr/36r8W1SXfah8S9RloCZHYCaZSVPVWd0LNDuVVMrBiZ2IvC4VIE0sc+7GykVC4OzBBUfiFCZ69085c7cdMEfwR6XycB6crpQa6WLz6IFp+Wtf8Dx/0OXrJx1+fgSPKcC3Wy9AuZzJETwx/rRp0hVHGu6CLgknC8FQOfgcwzbZu8ZyrxUo2h0tAl/S7RJ1YSq7SWUiBrCOD/FtnjCJ+XYs/Bqxbl2fAH6rinEeXSgUXW9DayRQRhC0w==&lt;/CodeSignature&gt;&lt;/SmartOptions&gt;&lt;SmartResize enabled=&quot;True&quot; minWidth=&quot;0&quot; minHeight=&quot;0&quot; /&gt;&lt;/SmartSettings&gt;"/>
            <p:cNvGrpSpPr/>
            <p:nvPr>
              <p:custDataLst>
                <p:tags r:id="rId31"/>
              </p:custDataLst>
            </p:nvPr>
          </p:nvGrpSpPr>
          <p:grpSpPr>
            <a:xfrm>
              <a:off x="8124931" y="1869838"/>
              <a:ext cx="966234" cy="1276657"/>
              <a:chOff x="595686" y="1293284"/>
              <a:chExt cx="602541" cy="778576"/>
            </a:xfrm>
          </p:grpSpPr>
          <p:sp>
            <p:nvSpPr>
              <p:cNvPr id="225" name="Box"/>
              <p:cNvSpPr/>
              <p:nvPr/>
            </p:nvSpPr>
            <p:spPr>
              <a:xfrm>
                <a:off x="595686" y="1301647"/>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26" name="Label"/>
              <p:cNvSpPr txBox="1"/>
              <p:nvPr/>
            </p:nvSpPr>
            <p:spPr>
              <a:xfrm>
                <a:off x="727242" y="1293284"/>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27" name="Check"/>
              <p:cNvSpPr>
                <a:spLocks noEditPoints="1"/>
              </p:cNvSpPr>
              <p:nvPr/>
            </p:nvSpPr>
            <p:spPr bwMode="auto">
              <a:xfrm>
                <a:off x="617375" y="1322647"/>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28" name="Box"/>
              <p:cNvSpPr/>
              <p:nvPr/>
            </p:nvSpPr>
            <p:spPr>
              <a:xfrm>
                <a:off x="595686" y="1511745"/>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29" name="Label"/>
              <p:cNvSpPr txBox="1"/>
              <p:nvPr/>
            </p:nvSpPr>
            <p:spPr>
              <a:xfrm>
                <a:off x="727242" y="1503382"/>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0" name="Check" hidden="1"/>
              <p:cNvSpPr>
                <a:spLocks noEditPoints="1"/>
              </p:cNvSpPr>
              <p:nvPr/>
            </p:nvSpPr>
            <p:spPr bwMode="auto">
              <a:xfrm>
                <a:off x="617375" y="1532745"/>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31" name="Box"/>
              <p:cNvSpPr/>
              <p:nvPr/>
            </p:nvSpPr>
            <p:spPr>
              <a:xfrm>
                <a:off x="595686" y="1721843"/>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32" name="Label"/>
              <p:cNvSpPr txBox="1"/>
              <p:nvPr/>
            </p:nvSpPr>
            <p:spPr>
              <a:xfrm>
                <a:off x="727242" y="1713481"/>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3" name="Check"/>
              <p:cNvSpPr>
                <a:spLocks noEditPoints="1"/>
              </p:cNvSpPr>
              <p:nvPr/>
            </p:nvSpPr>
            <p:spPr bwMode="auto">
              <a:xfrm>
                <a:off x="617375" y="1742843"/>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sp>
            <p:nvSpPr>
              <p:cNvPr id="234" name="Box"/>
              <p:cNvSpPr/>
              <p:nvPr/>
            </p:nvSpPr>
            <p:spPr>
              <a:xfrm>
                <a:off x="595686" y="1931941"/>
                <a:ext cx="131556" cy="13155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solidFill>
                    <a:srgbClr val="5F5F5F"/>
                  </a:solidFill>
                  <a:latin typeface="Segoe UI" panose="020B0502040204020203" pitchFamily="34" charset="0"/>
                  <a:cs typeface="Segoe UI" panose="020B0502040204020203" pitchFamily="34" charset="0"/>
                </a:endParaRPr>
              </a:p>
            </p:txBody>
          </p:sp>
          <p:sp>
            <p:nvSpPr>
              <p:cNvPr id="235" name="Label"/>
              <p:cNvSpPr txBox="1"/>
              <p:nvPr/>
            </p:nvSpPr>
            <p:spPr>
              <a:xfrm>
                <a:off x="727242" y="1923578"/>
                <a:ext cx="470985" cy="148282"/>
              </a:xfrm>
              <a:prstGeom prst="rect">
                <a:avLst/>
              </a:prstGeom>
              <a:noFill/>
            </p:spPr>
            <p:txBody>
              <a:bodyPr wrap="none" lIns="73152" tIns="36576" rIns="73152" bIns="36576"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rgbClr val="5F5F5F"/>
                    </a:solidFill>
                    <a:latin typeface="Segoe UI" panose="020B0502040204020203" pitchFamily="34" charset="0"/>
                    <a:cs typeface="Segoe UI" panose="020B0502040204020203" pitchFamily="34" charset="0"/>
                  </a:rPr>
                  <a:t>Checkbox</a:t>
                </a:r>
              </a:p>
            </p:txBody>
          </p:sp>
          <p:sp>
            <p:nvSpPr>
              <p:cNvPr id="236" name="Check" hidden="1"/>
              <p:cNvSpPr>
                <a:spLocks noEditPoints="1"/>
              </p:cNvSpPr>
              <p:nvPr/>
            </p:nvSpPr>
            <p:spPr bwMode="auto">
              <a:xfrm>
                <a:off x="617375" y="1952941"/>
                <a:ext cx="88178" cy="89556"/>
              </a:xfrm>
              <a:custGeom>
                <a:avLst/>
                <a:gdLst>
                  <a:gd name="T0" fmla="*/ 275 w 275"/>
                  <a:gd name="T1" fmla="*/ 0 h 275"/>
                  <a:gd name="T2" fmla="*/ 0 w 275"/>
                  <a:gd name="T3" fmla="*/ 275 h 275"/>
                  <a:gd name="T4" fmla="*/ 0 w 275"/>
                  <a:gd name="T5" fmla="*/ 0 h 275"/>
                  <a:gd name="T6" fmla="*/ 275 w 275"/>
                  <a:gd name="T7" fmla="*/ 275 h 275"/>
                </a:gdLst>
                <a:ahLst/>
                <a:cxnLst>
                  <a:cxn ang="0">
                    <a:pos x="T0" y="T1"/>
                  </a:cxn>
                  <a:cxn ang="0">
                    <a:pos x="T2" y="T3"/>
                  </a:cxn>
                  <a:cxn ang="0">
                    <a:pos x="T4" y="T5"/>
                  </a:cxn>
                  <a:cxn ang="0">
                    <a:pos x="T6" y="T7"/>
                  </a:cxn>
                </a:cxnLst>
                <a:rect l="0" t="0" r="r" b="b"/>
                <a:pathLst>
                  <a:path w="275" h="275">
                    <a:moveTo>
                      <a:pt x="275" y="0"/>
                    </a:moveTo>
                    <a:lnTo>
                      <a:pt x="0" y="275"/>
                    </a:lnTo>
                    <a:moveTo>
                      <a:pt x="0" y="0"/>
                    </a:moveTo>
                    <a:lnTo>
                      <a:pt x="275" y="275"/>
                    </a:lnTo>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5F5F5F"/>
                  </a:solidFill>
                  <a:latin typeface="Segoe UI" panose="020B0502040204020203" pitchFamily="34" charset="0"/>
                  <a:cs typeface="Segoe UI" panose="020B0502040204020203" pitchFamily="34" charset="0"/>
                </a:endParaRPr>
              </a:p>
            </p:txBody>
          </p:sp>
        </p:grpSp>
      </p:grpSp>
      <p:grpSp>
        <p:nvGrpSpPr>
          <p:cNvPr id="239" name="그룹 238"/>
          <p:cNvGrpSpPr/>
          <p:nvPr/>
        </p:nvGrpSpPr>
        <p:grpSpPr>
          <a:xfrm>
            <a:off x="2931976" y="1095734"/>
            <a:ext cx="5254562" cy="2191421"/>
            <a:chOff x="2931976" y="1095734"/>
            <a:chExt cx="5254562" cy="2191421"/>
          </a:xfrm>
        </p:grpSpPr>
        <p:sp>
          <p:nvSpPr>
            <p:cNvPr id="240" name="Box"/>
            <p:cNvSpPr/>
            <p:nvPr/>
          </p:nvSpPr>
          <p:spPr>
            <a:xfrm>
              <a:off x="3040168" y="1158291"/>
              <a:ext cx="4735657" cy="212886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41" name="Month"/>
            <p:cNvSpPr txBox="1"/>
            <p:nvPr/>
          </p:nvSpPr>
          <p:spPr>
            <a:xfrm>
              <a:off x="3930699" y="1886708"/>
              <a:ext cx="650995" cy="17021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5F5F5F"/>
                  </a:solidFill>
                  <a:latin typeface="Segoe UI" panose="020B0502040204020203" pitchFamily="34" charset="0"/>
                  <a:cs typeface="Segoe UI" panose="020B0502040204020203" pitchFamily="34" charset="0"/>
                </a:rPr>
                <a:t>July 2020</a:t>
              </a:r>
            </a:p>
          </p:txBody>
        </p:sp>
        <p:grpSp>
          <p:nvGrpSpPr>
            <p:cNvPr id="242" name="Days"/>
            <p:cNvGrpSpPr/>
            <p:nvPr/>
          </p:nvGrpSpPr>
          <p:grpSpPr>
            <a:xfrm>
              <a:off x="3355306" y="2298926"/>
              <a:ext cx="1801776" cy="775176"/>
              <a:chOff x="766202" y="2578762"/>
              <a:chExt cx="1717703" cy="967120"/>
            </a:xfrm>
          </p:grpSpPr>
          <p:sp>
            <p:nvSpPr>
              <p:cNvPr id="283" name="Day"/>
              <p:cNvSpPr txBox="1"/>
              <p:nvPr/>
            </p:nvSpPr>
            <p:spPr>
              <a:xfrm>
                <a:off x="2124685" y="2578762"/>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4</a:t>
                </a:r>
              </a:p>
            </p:txBody>
          </p:sp>
          <p:sp>
            <p:nvSpPr>
              <p:cNvPr id="284" name="Day"/>
              <p:cNvSpPr txBox="1"/>
              <p:nvPr/>
            </p:nvSpPr>
            <p:spPr>
              <a:xfrm>
                <a:off x="2093427" y="2785917"/>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11</a:t>
                </a:r>
              </a:p>
            </p:txBody>
          </p:sp>
          <p:sp>
            <p:nvSpPr>
              <p:cNvPr id="285" name="Day"/>
              <p:cNvSpPr txBox="1"/>
              <p:nvPr/>
            </p:nvSpPr>
            <p:spPr>
              <a:xfrm>
                <a:off x="2093427" y="2993071"/>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18</a:t>
                </a:r>
              </a:p>
            </p:txBody>
          </p:sp>
          <p:sp>
            <p:nvSpPr>
              <p:cNvPr id="286" name="Day"/>
              <p:cNvSpPr txBox="1"/>
              <p:nvPr/>
            </p:nvSpPr>
            <p:spPr>
              <a:xfrm>
                <a:off x="2093427" y="3200227"/>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25</a:t>
                </a:r>
              </a:p>
            </p:txBody>
          </p:sp>
          <p:sp>
            <p:nvSpPr>
              <p:cNvPr id="287" name="Day"/>
              <p:cNvSpPr txBox="1"/>
              <p:nvPr/>
            </p:nvSpPr>
            <p:spPr>
              <a:xfrm>
                <a:off x="2390128" y="2578763"/>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5</a:t>
                </a:r>
              </a:p>
            </p:txBody>
          </p:sp>
          <p:sp>
            <p:nvSpPr>
              <p:cNvPr id="288" name="Day"/>
              <p:cNvSpPr txBox="1"/>
              <p:nvPr/>
            </p:nvSpPr>
            <p:spPr>
              <a:xfrm>
                <a:off x="2358870" y="278591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12</a:t>
                </a:r>
              </a:p>
            </p:txBody>
          </p:sp>
          <p:sp>
            <p:nvSpPr>
              <p:cNvPr id="289" name="Day"/>
              <p:cNvSpPr txBox="1"/>
              <p:nvPr/>
            </p:nvSpPr>
            <p:spPr>
              <a:xfrm>
                <a:off x="2358870" y="2993073"/>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10</a:t>
                </a:r>
              </a:p>
            </p:txBody>
          </p:sp>
          <p:sp>
            <p:nvSpPr>
              <p:cNvPr id="290" name="Day"/>
              <p:cNvSpPr txBox="1"/>
              <p:nvPr/>
            </p:nvSpPr>
            <p:spPr>
              <a:xfrm>
                <a:off x="2358870" y="320022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26</a:t>
                </a:r>
              </a:p>
            </p:txBody>
          </p:sp>
          <p:sp>
            <p:nvSpPr>
              <p:cNvPr id="291" name="Day"/>
              <p:cNvSpPr txBox="1"/>
              <p:nvPr/>
            </p:nvSpPr>
            <p:spPr>
              <a:xfrm>
                <a:off x="797460" y="2785918"/>
                <a:ext cx="62518"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6</a:t>
                </a:r>
              </a:p>
            </p:txBody>
          </p:sp>
          <p:sp>
            <p:nvSpPr>
              <p:cNvPr id="292" name="Day"/>
              <p:cNvSpPr txBox="1"/>
              <p:nvPr/>
            </p:nvSpPr>
            <p:spPr>
              <a:xfrm>
                <a:off x="766202" y="2993073"/>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13</a:t>
                </a:r>
              </a:p>
            </p:txBody>
          </p:sp>
          <p:sp>
            <p:nvSpPr>
              <p:cNvPr id="293" name="Day"/>
              <p:cNvSpPr txBox="1"/>
              <p:nvPr/>
            </p:nvSpPr>
            <p:spPr>
              <a:xfrm>
                <a:off x="766202" y="3200228"/>
                <a:ext cx="125035" cy="1384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20</a:t>
                </a:r>
              </a:p>
            </p:txBody>
          </p:sp>
          <p:sp>
            <p:nvSpPr>
              <p:cNvPr id="294" name="Day"/>
              <p:cNvSpPr txBox="1"/>
              <p:nvPr/>
            </p:nvSpPr>
            <p:spPr>
              <a:xfrm>
                <a:off x="766202" y="3407379"/>
                <a:ext cx="125035" cy="13849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27</a:t>
                </a:r>
              </a:p>
            </p:txBody>
          </p:sp>
          <p:sp>
            <p:nvSpPr>
              <p:cNvPr id="295" name="Day"/>
              <p:cNvSpPr txBox="1"/>
              <p:nvPr/>
            </p:nvSpPr>
            <p:spPr>
              <a:xfrm>
                <a:off x="1062905"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7</a:t>
                </a:r>
              </a:p>
            </p:txBody>
          </p:sp>
          <p:sp>
            <p:nvSpPr>
              <p:cNvPr id="296" name="Day"/>
              <p:cNvSpPr txBox="1"/>
              <p:nvPr/>
            </p:nvSpPr>
            <p:spPr>
              <a:xfrm>
                <a:off x="1031647"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14</a:t>
                </a:r>
              </a:p>
            </p:txBody>
          </p:sp>
          <p:sp>
            <p:nvSpPr>
              <p:cNvPr id="297" name="Day"/>
              <p:cNvSpPr txBox="1"/>
              <p:nvPr/>
            </p:nvSpPr>
            <p:spPr>
              <a:xfrm>
                <a:off x="1031647"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21</a:t>
                </a:r>
              </a:p>
            </p:txBody>
          </p:sp>
          <p:sp>
            <p:nvSpPr>
              <p:cNvPr id="298" name="Day"/>
              <p:cNvSpPr txBox="1"/>
              <p:nvPr/>
            </p:nvSpPr>
            <p:spPr>
              <a:xfrm>
                <a:off x="1031647"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28</a:t>
                </a:r>
              </a:p>
            </p:txBody>
          </p:sp>
          <p:sp>
            <p:nvSpPr>
              <p:cNvPr id="299" name="Day"/>
              <p:cNvSpPr txBox="1"/>
              <p:nvPr/>
            </p:nvSpPr>
            <p:spPr>
              <a:xfrm>
                <a:off x="1328350"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a:t>
                </a:r>
              </a:p>
            </p:txBody>
          </p:sp>
          <p:sp>
            <p:nvSpPr>
              <p:cNvPr id="300" name="Day"/>
              <p:cNvSpPr txBox="1"/>
              <p:nvPr/>
            </p:nvSpPr>
            <p:spPr>
              <a:xfrm>
                <a:off x="1328350"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8</a:t>
                </a:r>
              </a:p>
            </p:txBody>
          </p:sp>
          <p:sp>
            <p:nvSpPr>
              <p:cNvPr id="301" name="Day"/>
              <p:cNvSpPr txBox="1"/>
              <p:nvPr/>
            </p:nvSpPr>
            <p:spPr>
              <a:xfrm>
                <a:off x="1297092"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15</a:t>
                </a:r>
              </a:p>
            </p:txBody>
          </p:sp>
          <p:sp>
            <p:nvSpPr>
              <p:cNvPr id="302" name="Day"/>
              <p:cNvSpPr txBox="1"/>
              <p:nvPr/>
            </p:nvSpPr>
            <p:spPr>
              <a:xfrm>
                <a:off x="1297092"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22</a:t>
                </a:r>
              </a:p>
            </p:txBody>
          </p:sp>
          <p:sp>
            <p:nvSpPr>
              <p:cNvPr id="303" name="Day"/>
              <p:cNvSpPr txBox="1"/>
              <p:nvPr/>
            </p:nvSpPr>
            <p:spPr>
              <a:xfrm>
                <a:off x="1297092"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29</a:t>
                </a:r>
              </a:p>
            </p:txBody>
          </p:sp>
          <p:sp>
            <p:nvSpPr>
              <p:cNvPr id="304" name="Day"/>
              <p:cNvSpPr txBox="1"/>
              <p:nvPr/>
            </p:nvSpPr>
            <p:spPr>
              <a:xfrm>
                <a:off x="1593795"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a:t>
                </a:r>
              </a:p>
            </p:txBody>
          </p:sp>
          <p:sp>
            <p:nvSpPr>
              <p:cNvPr id="305" name="Day"/>
              <p:cNvSpPr txBox="1"/>
              <p:nvPr/>
            </p:nvSpPr>
            <p:spPr>
              <a:xfrm>
                <a:off x="1593795" y="2785921"/>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9</a:t>
                </a:r>
              </a:p>
            </p:txBody>
          </p:sp>
          <p:sp>
            <p:nvSpPr>
              <p:cNvPr id="306" name="Day"/>
              <p:cNvSpPr txBox="1"/>
              <p:nvPr/>
            </p:nvSpPr>
            <p:spPr>
              <a:xfrm>
                <a:off x="1562537"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16</a:t>
                </a:r>
              </a:p>
            </p:txBody>
          </p:sp>
          <p:sp>
            <p:nvSpPr>
              <p:cNvPr id="307" name="Day"/>
              <p:cNvSpPr txBox="1"/>
              <p:nvPr/>
            </p:nvSpPr>
            <p:spPr>
              <a:xfrm>
                <a:off x="1562537"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23</a:t>
                </a:r>
              </a:p>
            </p:txBody>
          </p:sp>
          <p:sp>
            <p:nvSpPr>
              <p:cNvPr id="308" name="Day"/>
              <p:cNvSpPr txBox="1"/>
              <p:nvPr/>
            </p:nvSpPr>
            <p:spPr>
              <a:xfrm>
                <a:off x="1562537"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30</a:t>
                </a:r>
              </a:p>
            </p:txBody>
          </p:sp>
          <p:sp>
            <p:nvSpPr>
              <p:cNvPr id="309" name="Day"/>
              <p:cNvSpPr txBox="1"/>
              <p:nvPr/>
            </p:nvSpPr>
            <p:spPr>
              <a:xfrm>
                <a:off x="1859240" y="2578764"/>
                <a:ext cx="62518"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a:t>
                </a:r>
              </a:p>
            </p:txBody>
          </p:sp>
          <p:sp>
            <p:nvSpPr>
              <p:cNvPr id="310" name="Day"/>
              <p:cNvSpPr txBox="1"/>
              <p:nvPr/>
            </p:nvSpPr>
            <p:spPr>
              <a:xfrm>
                <a:off x="1827982" y="2785921"/>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10</a:t>
                </a:r>
              </a:p>
            </p:txBody>
          </p:sp>
          <p:sp>
            <p:nvSpPr>
              <p:cNvPr id="311" name="Day"/>
              <p:cNvSpPr txBox="1"/>
              <p:nvPr/>
            </p:nvSpPr>
            <p:spPr>
              <a:xfrm>
                <a:off x="1827982" y="2993074"/>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17</a:t>
                </a:r>
              </a:p>
            </p:txBody>
          </p:sp>
          <p:sp>
            <p:nvSpPr>
              <p:cNvPr id="312" name="Day"/>
              <p:cNvSpPr txBox="1"/>
              <p:nvPr/>
            </p:nvSpPr>
            <p:spPr>
              <a:xfrm>
                <a:off x="1827982" y="3200229"/>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24</a:t>
                </a:r>
              </a:p>
            </p:txBody>
          </p:sp>
          <p:sp>
            <p:nvSpPr>
              <p:cNvPr id="313" name="Day"/>
              <p:cNvSpPr txBox="1"/>
              <p:nvPr/>
            </p:nvSpPr>
            <p:spPr>
              <a:xfrm>
                <a:off x="1827982" y="3407382"/>
                <a:ext cx="125035" cy="13850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noProof="1">
                    <a:solidFill>
                      <a:srgbClr val="5F5F5F"/>
                    </a:solidFill>
                    <a:latin typeface="Segoe UI" panose="020B0502040204020203" pitchFamily="34" charset="0"/>
                    <a:cs typeface="Segoe UI" panose="020B0502040204020203" pitchFamily="34" charset="0"/>
                  </a:rPr>
                  <a:t>31</a:t>
                </a:r>
              </a:p>
            </p:txBody>
          </p:sp>
        </p:grpSp>
        <p:grpSp>
          <p:nvGrpSpPr>
            <p:cNvPr id="243" name="Weekdays"/>
            <p:cNvGrpSpPr/>
            <p:nvPr/>
          </p:nvGrpSpPr>
          <p:grpSpPr>
            <a:xfrm>
              <a:off x="3339252" y="2140090"/>
              <a:ext cx="1833882" cy="111012"/>
              <a:chOff x="738151" y="2380599"/>
              <a:chExt cx="1748312" cy="138499"/>
            </a:xfrm>
          </p:grpSpPr>
          <p:sp>
            <p:nvSpPr>
              <p:cNvPr id="276" name="Monday"/>
              <p:cNvSpPr txBox="1"/>
              <p:nvPr/>
            </p:nvSpPr>
            <p:spPr>
              <a:xfrm>
                <a:off x="738151" y="2380599"/>
                <a:ext cx="181140"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Mo</a:t>
                </a:r>
              </a:p>
            </p:txBody>
          </p:sp>
          <p:sp>
            <p:nvSpPr>
              <p:cNvPr id="277" name="Tuesday"/>
              <p:cNvSpPr txBox="1"/>
              <p:nvPr/>
            </p:nvSpPr>
            <p:spPr>
              <a:xfrm>
                <a:off x="1025234" y="2380599"/>
                <a:ext cx="137859"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Tu</a:t>
                </a:r>
              </a:p>
            </p:txBody>
          </p:sp>
          <p:sp>
            <p:nvSpPr>
              <p:cNvPr id="278" name="Wednesday"/>
              <p:cNvSpPr txBox="1"/>
              <p:nvPr/>
            </p:nvSpPr>
            <p:spPr>
              <a:xfrm>
                <a:off x="1266421" y="2380599"/>
                <a:ext cx="177934"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We</a:t>
                </a:r>
              </a:p>
            </p:txBody>
          </p:sp>
          <p:sp>
            <p:nvSpPr>
              <p:cNvPr id="279" name="Thursday"/>
              <p:cNvSpPr txBox="1"/>
              <p:nvPr/>
            </p:nvSpPr>
            <p:spPr>
              <a:xfrm>
                <a:off x="1561591" y="2380599"/>
                <a:ext cx="136256"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Th</a:t>
                </a:r>
              </a:p>
            </p:txBody>
          </p:sp>
          <p:sp>
            <p:nvSpPr>
              <p:cNvPr id="280" name="Friday"/>
              <p:cNvSpPr txBox="1"/>
              <p:nvPr/>
            </p:nvSpPr>
            <p:spPr>
              <a:xfrm>
                <a:off x="1838045" y="2380599"/>
                <a:ext cx="105799"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Fr</a:t>
                </a:r>
              </a:p>
            </p:txBody>
          </p:sp>
          <p:sp>
            <p:nvSpPr>
              <p:cNvPr id="281" name="Saturday"/>
              <p:cNvSpPr txBox="1"/>
              <p:nvPr/>
            </p:nvSpPr>
            <p:spPr>
              <a:xfrm>
                <a:off x="2088850" y="2380599"/>
                <a:ext cx="126638"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Sa</a:t>
                </a:r>
              </a:p>
            </p:txBody>
          </p:sp>
          <p:sp>
            <p:nvSpPr>
              <p:cNvPr id="282" name="Sunday"/>
              <p:cNvSpPr txBox="1"/>
              <p:nvPr/>
            </p:nvSpPr>
            <p:spPr>
              <a:xfrm>
                <a:off x="2351811" y="2380599"/>
                <a:ext cx="134652"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noProof="1">
                    <a:solidFill>
                      <a:srgbClr val="5F5F5F"/>
                    </a:solidFill>
                    <a:latin typeface="Segoe UI" panose="020B0502040204020203" pitchFamily="34" charset="0"/>
                    <a:cs typeface="Segoe UI" panose="020B0502040204020203" pitchFamily="34" charset="0"/>
                  </a:rPr>
                  <a:t>Su</a:t>
                </a:r>
              </a:p>
            </p:txBody>
          </p:sp>
        </p:grpSp>
        <p:sp>
          <p:nvSpPr>
            <p:cNvPr id="244" name="Selection Overlay"/>
            <p:cNvSpPr/>
            <p:nvPr/>
          </p:nvSpPr>
          <p:spPr>
            <a:xfrm>
              <a:off x="4969029" y="2443389"/>
              <a:ext cx="252278" cy="157788"/>
            </a:xfrm>
            <a:prstGeom prst="rect">
              <a:avLst/>
            </a:prstGeom>
            <a:solidFill>
              <a:srgbClr val="FF6969">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245" name="Navigation Arrows"/>
            <p:cNvGrpSpPr/>
            <p:nvPr/>
          </p:nvGrpSpPr>
          <p:grpSpPr>
            <a:xfrm>
              <a:off x="3370631" y="1943546"/>
              <a:ext cx="1771124" cy="51305"/>
              <a:chOff x="759804" y="2160592"/>
              <a:chExt cx="1688482" cy="64009"/>
            </a:xfrm>
          </p:grpSpPr>
          <p:sp>
            <p:nvSpPr>
              <p:cNvPr id="274" name="Arrow Left"/>
              <p:cNvSpPr>
                <a:spLocks noChangeAspect="1"/>
              </p:cNvSpPr>
              <p:nvPr/>
            </p:nvSpPr>
            <p:spPr bwMode="auto">
              <a:xfrm rot="5400000" flipH="1">
                <a:off x="745889" y="217450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75" name="Arrow Right"/>
              <p:cNvSpPr>
                <a:spLocks noChangeAspect="1"/>
              </p:cNvSpPr>
              <p:nvPr/>
            </p:nvSpPr>
            <p:spPr bwMode="auto">
              <a:xfrm rot="16200000" flipH="1">
                <a:off x="2398194" y="2174508"/>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6" name="Drop-Down Box" descr="&lt;SmartSettings&gt;&lt;SmartResize enabled=&quot;True&quot; minWidth=&quot;18&quot; minHeight=&quot;7&quot; /&gt;&lt;/SmartSettings&gt;"/>
            <p:cNvGrpSpPr/>
            <p:nvPr>
              <p:custDataLst>
                <p:tags r:id="rId25"/>
              </p:custDataLst>
            </p:nvPr>
          </p:nvGrpSpPr>
          <p:grpSpPr>
            <a:xfrm>
              <a:off x="5527469" y="1468336"/>
              <a:ext cx="1368150" cy="241092"/>
              <a:chOff x="595686" y="1261242"/>
              <a:chExt cx="1368150" cy="241092"/>
            </a:xfrm>
            <a:solidFill>
              <a:srgbClr val="FFFFFF"/>
            </a:solidFill>
          </p:grpSpPr>
          <p:sp>
            <p:nvSpPr>
              <p:cNvPr id="272" name="Text Box"/>
              <p:cNvSpPr/>
              <p:nvPr/>
            </p:nvSpPr>
            <p:spPr>
              <a:xfrm>
                <a:off x="595686" y="1261242"/>
                <a:ext cx="1368150" cy="2410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전체 일정</a:t>
                </a:r>
                <a:endParaRPr lang="en-US" sz="900">
                  <a:solidFill>
                    <a:srgbClr val="5F5F5F"/>
                  </a:solidFill>
                  <a:latin typeface="Segoe UI" panose="020B0502040204020203" pitchFamily="34" charset="0"/>
                  <a:cs typeface="Segoe UI" panose="020B0502040204020203" pitchFamily="34" charset="0"/>
                </a:endParaRPr>
              </a:p>
            </p:txBody>
          </p:sp>
          <p:sp>
            <p:nvSpPr>
              <p:cNvPr id="273" name="Arrow Down" descr="&lt;Tags&gt;&lt;SMARTRESIZEANCHORS&gt;None,None,None,Absolute&lt;/SMARTRESIZEANCHORS&gt;&lt;/Tags&gt;"/>
              <p:cNvSpPr>
                <a:spLocks noChangeAspect="1"/>
              </p:cNvSpPr>
              <p:nvPr/>
            </p:nvSpPr>
            <p:spPr bwMode="auto">
              <a:xfrm flipH="1">
                <a:off x="1848835" y="1363700"/>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47" name="그룹 246"/>
            <p:cNvGrpSpPr/>
            <p:nvPr/>
          </p:nvGrpSpPr>
          <p:grpSpPr>
            <a:xfrm>
              <a:off x="5488511" y="1931101"/>
              <a:ext cx="1967545" cy="414481"/>
              <a:chOff x="5315550" y="4610256"/>
              <a:chExt cx="1967545" cy="414481"/>
            </a:xfrm>
          </p:grpSpPr>
          <p:grpSp>
            <p:nvGrpSpPr>
              <p:cNvPr id="267" name="그룹 266"/>
              <p:cNvGrpSpPr/>
              <p:nvPr/>
            </p:nvGrpSpPr>
            <p:grpSpPr>
              <a:xfrm>
                <a:off x="5330328" y="4613591"/>
                <a:ext cx="575799" cy="230832"/>
                <a:chOff x="3164102" y="3000024"/>
                <a:chExt cx="575799" cy="230832"/>
              </a:xfrm>
            </p:grpSpPr>
            <p:sp>
              <p:nvSpPr>
                <p:cNvPr id="270" name="모서리가 둥근 직사각형 269"/>
                <p:cNvSpPr/>
                <p:nvPr/>
              </p:nvSpPr>
              <p:spPr>
                <a:xfrm>
                  <a:off x="3234507" y="3029254"/>
                  <a:ext cx="434990" cy="15366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71" name="TextBox 270"/>
                <p:cNvSpPr txBox="1"/>
                <p:nvPr/>
              </p:nvSpPr>
              <p:spPr>
                <a:xfrm>
                  <a:off x="3164102" y="3000024"/>
                  <a:ext cx="575799" cy="230832"/>
                </a:xfrm>
                <a:prstGeom prst="rect">
                  <a:avLst/>
                </a:prstGeom>
                <a:noFill/>
              </p:spPr>
              <p:txBody>
                <a:bodyPr wrap="none" rtlCol="0">
                  <a:spAutoFit/>
                </a:bodyPr>
                <a:lstStyle/>
                <a:p>
                  <a:r>
                    <a:rPr lang="ko-KR" altLang="en-US" sz="900">
                      <a:solidFill>
                        <a:schemeClr val="bg1"/>
                      </a:solidFill>
                    </a:rPr>
                    <a:t>본부</a:t>
                  </a:r>
                  <a:r>
                    <a:rPr lang="en-US" altLang="ko-KR" sz="900">
                      <a:solidFill>
                        <a:schemeClr val="bg1"/>
                      </a:solidFill>
                    </a:rPr>
                    <a:t>/</a:t>
                  </a:r>
                  <a:r>
                    <a:rPr lang="ko-KR" altLang="en-US" sz="900">
                      <a:solidFill>
                        <a:schemeClr val="bg1"/>
                      </a:solidFill>
                    </a:rPr>
                    <a:t>팀</a:t>
                  </a:r>
                </a:p>
              </p:txBody>
            </p:sp>
          </p:grpSp>
          <p:sp>
            <p:nvSpPr>
              <p:cNvPr id="268" name="TextBox 267"/>
              <p:cNvSpPr txBox="1"/>
              <p:nvPr/>
            </p:nvSpPr>
            <p:spPr>
              <a:xfrm>
                <a:off x="5764730" y="4610256"/>
                <a:ext cx="1518365" cy="230832"/>
              </a:xfrm>
              <a:prstGeom prst="rect">
                <a:avLst/>
              </a:prstGeom>
              <a:noFill/>
            </p:spPr>
            <p:txBody>
              <a:bodyPr wrap="none" rtlCol="0">
                <a:spAutoFit/>
              </a:bodyPr>
              <a:lstStyle/>
              <a:p>
                <a:pPr algn="ctr"/>
                <a:r>
                  <a:rPr lang="ko-KR" altLang="en-US" sz="900" b="1">
                    <a:solidFill>
                      <a:srgbClr val="5F5F5F"/>
                    </a:solidFill>
                    <a:latin typeface="Segoe UI" panose="020B0502040204020203" pitchFamily="34" charset="0"/>
                    <a:cs typeface="Segoe UI" panose="020B0502040204020203" pitchFamily="34" charset="0"/>
                  </a:rPr>
                  <a:t>업무관리시스템 설계 회의</a:t>
                </a:r>
                <a:endParaRPr lang="en-US" altLang="ko-KR" sz="900" b="1">
                  <a:solidFill>
                    <a:srgbClr val="5F5F5F"/>
                  </a:solidFill>
                  <a:latin typeface="Segoe UI" panose="020B0502040204020203" pitchFamily="34" charset="0"/>
                  <a:cs typeface="Segoe UI" panose="020B0502040204020203" pitchFamily="34" charset="0"/>
                </a:endParaRPr>
              </a:p>
            </p:txBody>
          </p:sp>
          <p:sp>
            <p:nvSpPr>
              <p:cNvPr id="269" name="TextBox 268"/>
              <p:cNvSpPr txBox="1"/>
              <p:nvPr/>
            </p:nvSpPr>
            <p:spPr>
              <a:xfrm>
                <a:off x="5315550" y="4793905"/>
                <a:ext cx="1879041" cy="230832"/>
              </a:xfrm>
              <a:prstGeom prst="rect">
                <a:avLst/>
              </a:prstGeom>
              <a:noFill/>
            </p:spPr>
            <p:txBody>
              <a:bodyPr wrap="none" rtlCol="0">
                <a:spAutoFit/>
              </a:bodyPr>
              <a:lstStyle/>
              <a:p>
                <a:r>
                  <a:rPr lang="en-US" altLang="ko-KR" sz="900">
                    <a:solidFill>
                      <a:srgbClr val="5F5F5F"/>
                    </a:solidFill>
                    <a:latin typeface="Segoe UI" panose="020B0502040204020203" pitchFamily="34" charset="0"/>
                    <a:cs typeface="Segoe UI" panose="020B0502040204020203" pitchFamily="34" charset="0"/>
                  </a:rPr>
                  <a:t>23-03-10 13:00 ~ 23-03-10 14:00</a:t>
                </a:r>
              </a:p>
            </p:txBody>
          </p:sp>
        </p:grpSp>
        <p:grpSp>
          <p:nvGrpSpPr>
            <p:cNvPr id="248" name="그룹 247"/>
            <p:cNvGrpSpPr/>
            <p:nvPr/>
          </p:nvGrpSpPr>
          <p:grpSpPr>
            <a:xfrm>
              <a:off x="5488511" y="2421496"/>
              <a:ext cx="1879041" cy="414481"/>
              <a:chOff x="5315550" y="4610256"/>
              <a:chExt cx="1879041" cy="414481"/>
            </a:xfrm>
          </p:grpSpPr>
          <p:grpSp>
            <p:nvGrpSpPr>
              <p:cNvPr id="262" name="그룹 261"/>
              <p:cNvGrpSpPr/>
              <p:nvPr/>
            </p:nvGrpSpPr>
            <p:grpSpPr>
              <a:xfrm>
                <a:off x="5330328" y="4613591"/>
                <a:ext cx="415498" cy="230832"/>
                <a:chOff x="3164102" y="3000024"/>
                <a:chExt cx="415498" cy="230832"/>
              </a:xfrm>
            </p:grpSpPr>
            <p:sp>
              <p:nvSpPr>
                <p:cNvPr id="265" name="모서리가 둥근 직사각형 264"/>
                <p:cNvSpPr/>
                <p:nvPr/>
              </p:nvSpPr>
              <p:spPr>
                <a:xfrm>
                  <a:off x="3234507" y="3029254"/>
                  <a:ext cx="290667" cy="15366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66" name="TextBox 265"/>
                <p:cNvSpPr txBox="1"/>
                <p:nvPr/>
              </p:nvSpPr>
              <p:spPr>
                <a:xfrm>
                  <a:off x="3164102" y="3000024"/>
                  <a:ext cx="415498" cy="230832"/>
                </a:xfrm>
                <a:prstGeom prst="rect">
                  <a:avLst/>
                </a:prstGeom>
                <a:noFill/>
              </p:spPr>
              <p:txBody>
                <a:bodyPr wrap="none" rtlCol="0">
                  <a:spAutoFit/>
                </a:bodyPr>
                <a:lstStyle/>
                <a:p>
                  <a:r>
                    <a:rPr lang="ko-KR" altLang="en-US" sz="900">
                      <a:solidFill>
                        <a:schemeClr val="bg1"/>
                      </a:solidFill>
                    </a:rPr>
                    <a:t>개인</a:t>
                  </a:r>
                </a:p>
              </p:txBody>
            </p:sp>
          </p:grpSp>
          <p:sp>
            <p:nvSpPr>
              <p:cNvPr id="263" name="TextBox 262"/>
              <p:cNvSpPr txBox="1"/>
              <p:nvPr/>
            </p:nvSpPr>
            <p:spPr>
              <a:xfrm>
                <a:off x="5628892" y="4610256"/>
                <a:ext cx="1518365" cy="230832"/>
              </a:xfrm>
              <a:prstGeom prst="rect">
                <a:avLst/>
              </a:prstGeom>
              <a:noFill/>
            </p:spPr>
            <p:txBody>
              <a:bodyPr wrap="none" rtlCol="0">
                <a:spAutoFit/>
              </a:bodyPr>
              <a:lstStyle/>
              <a:p>
                <a:pPr algn="ctr"/>
                <a:r>
                  <a:rPr lang="ko-KR" altLang="en-US" sz="900" b="1">
                    <a:solidFill>
                      <a:srgbClr val="5F5F5F"/>
                    </a:solidFill>
                    <a:latin typeface="Segoe UI" panose="020B0502040204020203" pitchFamily="34" charset="0"/>
                    <a:cs typeface="Segoe UI" panose="020B0502040204020203" pitchFamily="34" charset="0"/>
                  </a:rPr>
                  <a:t>업무관리시스템 설계 회의</a:t>
                </a:r>
                <a:endParaRPr lang="en-US" altLang="ko-KR" sz="900" b="1">
                  <a:solidFill>
                    <a:srgbClr val="5F5F5F"/>
                  </a:solidFill>
                  <a:latin typeface="Segoe UI" panose="020B0502040204020203" pitchFamily="34" charset="0"/>
                  <a:cs typeface="Segoe UI" panose="020B0502040204020203" pitchFamily="34" charset="0"/>
                </a:endParaRPr>
              </a:p>
            </p:txBody>
          </p:sp>
          <p:sp>
            <p:nvSpPr>
              <p:cNvPr id="264" name="TextBox 263"/>
              <p:cNvSpPr txBox="1"/>
              <p:nvPr/>
            </p:nvSpPr>
            <p:spPr>
              <a:xfrm>
                <a:off x="5315550" y="4793905"/>
                <a:ext cx="1879041" cy="230832"/>
              </a:xfrm>
              <a:prstGeom prst="rect">
                <a:avLst/>
              </a:prstGeom>
              <a:noFill/>
            </p:spPr>
            <p:txBody>
              <a:bodyPr wrap="none" rtlCol="0">
                <a:spAutoFit/>
              </a:bodyPr>
              <a:lstStyle/>
              <a:p>
                <a:r>
                  <a:rPr lang="en-US" altLang="ko-KR" sz="900">
                    <a:solidFill>
                      <a:srgbClr val="5F5F5F"/>
                    </a:solidFill>
                    <a:latin typeface="Segoe UI" panose="020B0502040204020203" pitchFamily="34" charset="0"/>
                    <a:cs typeface="Segoe UI" panose="020B0502040204020203" pitchFamily="34" charset="0"/>
                  </a:rPr>
                  <a:t>23-03-10 13:00 ~ 23-03-10 14:00</a:t>
                </a:r>
              </a:p>
            </p:txBody>
          </p:sp>
        </p:grpSp>
        <p:sp>
          <p:nvSpPr>
            <p:cNvPr id="249" name="Label" descr="&lt;SmartSettings&gt;&lt;SmartResize anchorLeft=&quot;Absolute&quot; anchorTop=&quot;Absolute&quot; anchorRight=&quot;None&quot; anchorBottom=&quot;None&quot; /&gt;&lt;/SmartSettings&gt;"/>
            <p:cNvSpPr txBox="1"/>
            <p:nvPr>
              <p:custDataLst>
                <p:tags r:id="rId26"/>
              </p:custDataLst>
            </p:nvPr>
          </p:nvSpPr>
          <p:spPr>
            <a:xfrm>
              <a:off x="3177452" y="1473283"/>
              <a:ext cx="689420"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일정관리</a:t>
              </a:r>
              <a:endParaRPr lang="en-US" altLang="ko-KR" sz="1200">
                <a:latin typeface="Segoe UI" panose="020B0502040204020203" pitchFamily="34" charset="0"/>
                <a:cs typeface="Segoe UI" panose="020B0502040204020203" pitchFamily="34" charset="0"/>
              </a:endParaRPr>
            </a:p>
          </p:txBody>
        </p:sp>
        <p:cxnSp>
          <p:nvCxnSpPr>
            <p:cNvPr id="250" name="직선 연결선 249"/>
            <p:cNvCxnSpPr/>
            <p:nvPr/>
          </p:nvCxnSpPr>
          <p:spPr>
            <a:xfrm>
              <a:off x="5567502" y="1835946"/>
              <a:ext cx="1840929" cy="0"/>
            </a:xfrm>
            <a:prstGeom prst="line">
              <a:avLst/>
            </a:prstGeom>
            <a:ln>
              <a:solidFill>
                <a:schemeClr val="tx2">
                  <a:lumMod val="60000"/>
                  <a:lumOff val="40000"/>
                </a:schemeClr>
              </a:solidFill>
              <a:tailEnd type="none"/>
            </a:ln>
          </p:spPr>
          <p:style>
            <a:lnRef idx="1">
              <a:schemeClr val="dk1"/>
            </a:lnRef>
            <a:fillRef idx="0">
              <a:schemeClr val="dk1"/>
            </a:fillRef>
            <a:effectRef idx="0">
              <a:schemeClr val="dk1"/>
            </a:effectRef>
            <a:fontRef idx="minor">
              <a:schemeClr val="tx1"/>
            </a:fontRef>
          </p:style>
        </p:cxnSp>
        <p:sp>
          <p:nvSpPr>
            <p:cNvPr id="251" name="Selection Overlay"/>
            <p:cNvSpPr/>
            <p:nvPr/>
          </p:nvSpPr>
          <p:spPr>
            <a:xfrm>
              <a:off x="3278481" y="2625632"/>
              <a:ext cx="252278" cy="157788"/>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cxnSp>
          <p:nvCxnSpPr>
            <p:cNvPr id="252" name="직선 화살표 연결선 251"/>
            <p:cNvCxnSpPr>
              <a:stCxn id="272" idx="3"/>
              <a:endCxn id="261" idx="0"/>
            </p:cNvCxnSpPr>
            <p:nvPr/>
          </p:nvCxnSpPr>
          <p:spPr>
            <a:xfrm>
              <a:off x="6895619" y="1588882"/>
              <a:ext cx="606844" cy="7205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3" name="타원 252"/>
            <p:cNvSpPr/>
            <p:nvPr/>
          </p:nvSpPr>
          <p:spPr>
            <a:xfrm>
              <a:off x="2931976" y="109573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2</a:t>
              </a:r>
              <a:endParaRPr lang="ko-KR" altLang="en-US" b="1">
                <a:solidFill>
                  <a:srgbClr val="FF0000"/>
                </a:solidFill>
              </a:endParaRPr>
            </a:p>
          </p:txBody>
        </p:sp>
        <p:sp>
          <p:nvSpPr>
            <p:cNvPr id="254" name="Chevron Right"/>
            <p:cNvSpPr>
              <a:spLocks noChangeAspect="1"/>
            </p:cNvSpPr>
            <p:nvPr/>
          </p:nvSpPr>
          <p:spPr bwMode="auto">
            <a:xfrm>
              <a:off x="3892233" y="1504250"/>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255" name="Drop-Down Box (Expanded)" descr="&lt;SmartSettings&gt;&lt;SmartResize enabled=&quot;True&quot; minWidth=&quot;0&quot; minHeight=&quot;0&quot; /&gt;&lt;/SmartSettings&gt;"/>
            <p:cNvGrpSpPr/>
            <p:nvPr>
              <p:custDataLst>
                <p:tags r:id="rId27"/>
              </p:custDataLst>
            </p:nvPr>
          </p:nvGrpSpPr>
          <p:grpSpPr>
            <a:xfrm>
              <a:off x="6818388" y="2309390"/>
              <a:ext cx="1368150" cy="810812"/>
              <a:chOff x="595686" y="1261239"/>
              <a:chExt cx="1368150" cy="810812"/>
            </a:xfrm>
          </p:grpSpPr>
          <p:grpSp>
            <p:nvGrpSpPr>
              <p:cNvPr id="256" name="Drop-Down Box"/>
              <p:cNvGrpSpPr/>
              <p:nvPr/>
            </p:nvGrpSpPr>
            <p:grpSpPr>
              <a:xfrm>
                <a:off x="595686" y="1261239"/>
                <a:ext cx="1368150" cy="241091"/>
                <a:chOff x="595686" y="1261239"/>
                <a:chExt cx="1368150" cy="241091"/>
              </a:xfrm>
            </p:grpSpPr>
            <p:sp>
              <p:nvSpPr>
                <p:cNvPr id="260" name="Arrow Down" descr="&lt;Tags&gt;&lt;SMARTRESIZEANCHORS&gt;Absolute,None,None,Absolute&lt;/SMARTRESIZEANCHORS&gt;&lt;/Tags&gt;"/>
                <p:cNvSpPr>
                  <a:spLocks noChangeAspect="1"/>
                </p:cNvSpPr>
                <p:nvPr/>
              </p:nvSpPr>
              <p:spPr bwMode="auto">
                <a:xfrm rot="10800000" flipH="1">
                  <a:off x="1848835" y="1363697"/>
                  <a:ext cx="64008"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61" name="Text Box" descr="&lt;SmartSettings&gt;&lt;SmartResize anchorLeft=&quot;Absolute&quot; anchorTop=&quot;Absolute&quot; anchorRight=&quot;Absolute&quot; anchorBottom=&quot;None&quot; /&gt;&lt;/SmartSettings&gt;"/>
                <p:cNvSpPr/>
                <p:nvPr>
                  <p:custDataLst>
                    <p:tags r:id="rId29"/>
                  </p:custDataLst>
                </p:nvPr>
              </p:nvSpPr>
              <p:spPr>
                <a:xfrm>
                  <a:off x="595686" y="1261239"/>
                  <a:ext cx="1368150" cy="24109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900">
                      <a:solidFill>
                        <a:srgbClr val="5F5F5F"/>
                      </a:solidFill>
                      <a:latin typeface="Segoe UI" panose="020B0502040204020203" pitchFamily="34" charset="0"/>
                      <a:cs typeface="Segoe UI" panose="020B0502040204020203" pitchFamily="34" charset="0"/>
                    </a:rPr>
                    <a:t>개인 일정</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257" name="Drop-Down Menu"/>
              <p:cNvGrpSpPr/>
              <p:nvPr/>
            </p:nvGrpSpPr>
            <p:grpSpPr>
              <a:xfrm>
                <a:off x="595686" y="1502665"/>
                <a:ext cx="1368150" cy="569386"/>
                <a:chOff x="595686" y="1502665"/>
                <a:chExt cx="1368150" cy="569386"/>
              </a:xfrm>
            </p:grpSpPr>
            <p:sp>
              <p:nvSpPr>
                <p:cNvPr id="258" name="Box" descr="&lt;SmartSettings&gt;&lt;SmartResize anchorLeft=&quot;Absolute&quot; anchorTop=&quot;Absolute&quot; anchorRight=&quot;Absolute&quot; anchorBottom=&quot;Absolute&quot; /&gt;&lt;/SmartSettings&gt;"/>
                <p:cNvSpPr/>
                <p:nvPr>
                  <p:custDataLst>
                    <p:tags r:id="rId28"/>
                  </p:custDataLst>
                </p:nvPr>
              </p:nvSpPr>
              <p:spPr>
                <a:xfrm>
                  <a:off x="595686" y="1502665"/>
                  <a:ext cx="1368150" cy="56938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본부</a:t>
                  </a:r>
                  <a:r>
                    <a:rPr lang="en-US" altLang="ko-KR" sz="900" noProof="1">
                      <a:solidFill>
                        <a:srgbClr val="5F5F5F"/>
                      </a:solidFill>
                      <a:latin typeface="Segoe UI" panose="020B0502040204020203" pitchFamily="34" charset="0"/>
                      <a:cs typeface="Segoe UI" panose="020B0502040204020203" pitchFamily="34" charset="0"/>
                    </a:rPr>
                    <a:t>/</a:t>
                  </a:r>
                  <a:r>
                    <a:rPr lang="ko-KR" altLang="en-US" sz="900" noProof="1">
                      <a:solidFill>
                        <a:srgbClr val="5F5F5F"/>
                      </a:solidFill>
                      <a:latin typeface="Segoe UI" panose="020B0502040204020203" pitchFamily="34" charset="0"/>
                      <a:cs typeface="Segoe UI" panose="020B0502040204020203" pitchFamily="34" charset="0"/>
                    </a:rPr>
                    <a:t>팀 일정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개인 일정</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전체 일정 </a:t>
                  </a:r>
                  <a:endParaRPr lang="en-US" sz="900" noProof="1">
                    <a:solidFill>
                      <a:srgbClr val="5F5F5F"/>
                    </a:solidFill>
                    <a:latin typeface="Segoe UI" panose="020B0502040204020203" pitchFamily="34" charset="0"/>
                    <a:cs typeface="Segoe UI" panose="020B0502040204020203" pitchFamily="34" charset="0"/>
                  </a:endParaRPr>
                </a:p>
              </p:txBody>
            </p:sp>
            <p:sp>
              <p:nvSpPr>
                <p:cNvPr id="259" name="Selection Overlay" descr="&lt;Tags&gt;&lt;SMARTRESIZEANCHORS&gt;Absolute,None,Absolute,Absolute&lt;/SMARTRESIZEANCHORS&gt;&lt;/Tags&gt;"/>
                <p:cNvSpPr/>
                <p:nvPr/>
              </p:nvSpPr>
              <p:spPr>
                <a:xfrm>
                  <a:off x="595686" y="1702670"/>
                  <a:ext cx="1368150"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grpSp>
      <p:sp>
        <p:nvSpPr>
          <p:cNvPr id="314" name="Panel" descr="&lt;SmartSettings&gt;&lt;SmartResize anchorLeft=&quot;Relative&quot; anchorTop=&quot;Absolute&quot; anchorRight=&quot;Relative&quot; anchorBottom=&quot;Relative&quot; /&gt;&lt;/SmartSettings&gt;"/>
          <p:cNvSpPr/>
          <p:nvPr>
            <p:custDataLst>
              <p:tags r:id="rId1"/>
            </p:custDataLst>
          </p:nvPr>
        </p:nvSpPr>
        <p:spPr>
          <a:xfrm>
            <a:off x="3040168" y="3449687"/>
            <a:ext cx="2256906" cy="287398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15" name="Label" descr="&lt;SmartSettings&gt;&lt;SmartResize anchorLeft=&quot;Absolute&quot; anchorTop=&quot;Absolute&quot; anchorRight=&quot;None&quot; anchorBottom=&quot;None&quot; /&gt;&lt;/SmartSettings&gt;"/>
          <p:cNvSpPr txBox="1"/>
          <p:nvPr>
            <p:custDataLst>
              <p:tags r:id="rId2"/>
            </p:custDataLst>
          </p:nvPr>
        </p:nvSpPr>
        <p:spPr>
          <a:xfrm>
            <a:off x="3195035" y="3785919"/>
            <a:ext cx="884986"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개인 결재함</a:t>
            </a:r>
            <a:endParaRPr lang="en-US" sz="1200">
              <a:latin typeface="Segoe UI" panose="020B0502040204020203" pitchFamily="34" charset="0"/>
              <a:cs typeface="Segoe UI" panose="020B0502040204020203" pitchFamily="34" charset="0"/>
            </a:endParaRPr>
          </a:p>
        </p:txBody>
      </p:sp>
      <p:graphicFrame>
        <p:nvGraphicFramePr>
          <p:cNvPr id="316" name="표 315"/>
          <p:cNvGraphicFramePr>
            <a:graphicFrameLocks noGrp="1"/>
          </p:cNvGraphicFramePr>
          <p:nvPr/>
        </p:nvGraphicFramePr>
        <p:xfrm>
          <a:off x="3503014" y="4213281"/>
          <a:ext cx="1603951" cy="1980857"/>
        </p:xfrm>
        <a:graphic>
          <a:graphicData uri="http://schemas.openxmlformats.org/drawingml/2006/table">
            <a:tbl>
              <a:tblPr firstRow="1" bandRow="1"/>
              <a:tblGrid>
                <a:gridCol w="1603951">
                  <a:extLst>
                    <a:ext uri="{9D8B030D-6E8A-4147-A177-3AD203B41FA5}">
                      <a16:colId xmlns="" xmlns:a16="http://schemas.microsoft.com/office/drawing/2014/main" val="20000"/>
                    </a:ext>
                  </a:extLst>
                </a:gridCol>
              </a:tblGrid>
              <a:tr h="320116">
                <a:tc>
                  <a:txBody>
                    <a:bodyPr/>
                    <a:lstStyle/>
                    <a:p>
                      <a:r>
                        <a:rPr lang="ko-KR" altLang="en-US" sz="900" u="sng" noProof="1">
                          <a:solidFill>
                            <a:srgbClr val="5F5F5F"/>
                          </a:solidFill>
                          <a:latin typeface="Segoe UI" panose="020B0502040204020203" pitchFamily="34" charset="0"/>
                          <a:cs typeface="Segoe UI" panose="020B0502040204020203" pitchFamily="34" charset="0"/>
                        </a:rPr>
                        <a:t>비용정산 신청 </a:t>
                      </a:r>
                      <a:r>
                        <a:rPr lang="en-US" altLang="ko-KR" sz="900" u="sng" noProof="1">
                          <a:solidFill>
                            <a:srgbClr val="5F5F5F"/>
                          </a:solidFill>
                          <a:latin typeface="Segoe UI" panose="020B0502040204020203" pitchFamily="34" charset="0"/>
                          <a:cs typeface="Segoe UI" panose="020B0502040204020203" pitchFamily="34" charset="0"/>
                        </a:rPr>
                        <a:t>– </a:t>
                      </a:r>
                      <a:r>
                        <a:rPr lang="ko-KR" altLang="en-US" sz="900" u="sng" noProof="1">
                          <a:solidFill>
                            <a:srgbClr val="5F5F5F"/>
                          </a:solidFill>
                          <a:latin typeface="Segoe UI" panose="020B0502040204020203" pitchFamily="34" charset="0"/>
                          <a:cs typeface="Segoe UI" panose="020B0502040204020203" pitchFamily="34" charset="0"/>
                        </a:rPr>
                        <a:t>회식 </a:t>
                      </a:r>
                      <a:endParaRPr lang="en-US"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r h="320116">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900" u="sng" noProof="1">
                          <a:solidFill>
                            <a:srgbClr val="5F5F5F"/>
                          </a:solidFill>
                          <a:latin typeface="Segoe UI" panose="020B0502040204020203" pitchFamily="34" charset="0"/>
                          <a:cs typeface="Segoe UI" panose="020B0502040204020203" pitchFamily="34" charset="0"/>
                        </a:rPr>
                        <a:t>USB </a:t>
                      </a:r>
                      <a:r>
                        <a:rPr lang="ko-KR" altLang="en-US" sz="900" u="sng" noProof="1">
                          <a:solidFill>
                            <a:srgbClr val="5F5F5F"/>
                          </a:solidFill>
                          <a:latin typeface="Segoe UI" panose="020B0502040204020203" pitchFamily="34" charset="0"/>
                          <a:cs typeface="Segoe UI" panose="020B0502040204020203" pitchFamily="34" charset="0"/>
                        </a:rPr>
                        <a:t>허브 비품 신청</a:t>
                      </a:r>
                      <a:endParaRPr lang="en-US" altLang="ko-KR"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381101">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sz="900" u="sng" noProof="1">
                          <a:solidFill>
                            <a:srgbClr val="5F5F5F"/>
                          </a:solidFill>
                          <a:latin typeface="Segoe UI" panose="020B0502040204020203" pitchFamily="34" charset="0"/>
                          <a:cs typeface="Segoe UI" panose="020B0502040204020203" pitchFamily="34" charset="0"/>
                        </a:rPr>
                        <a:t>2023</a:t>
                      </a:r>
                      <a:r>
                        <a:rPr lang="ko-KR" altLang="en-US" sz="900" u="sng" noProof="1">
                          <a:solidFill>
                            <a:srgbClr val="5F5F5F"/>
                          </a:solidFill>
                          <a:latin typeface="Segoe UI" panose="020B0502040204020203" pitchFamily="34" charset="0"/>
                          <a:cs typeface="Segoe UI" panose="020B0502040204020203" pitchFamily="34" charset="0"/>
                        </a:rPr>
                        <a:t>년 상반기 워크샵 예</a:t>
                      </a:r>
                      <a:r>
                        <a:rPr lang="en-US" altLang="ko-KR" sz="700" u="sng"/>
                        <a:t>· · ·</a:t>
                      </a:r>
                      <a:endParaRPr lang="ko-KR" altLang="en-US" sz="700" u="sng"/>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319292">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ko-KR" altLang="en-US" sz="800" u="sng" noProof="1">
                          <a:solidFill>
                            <a:srgbClr val="5F5F5F"/>
                          </a:solidFill>
                          <a:latin typeface="Segoe UI" panose="020B0502040204020203" pitchFamily="34" charset="0"/>
                          <a:cs typeface="Segoe UI" panose="020B0502040204020203" pitchFamily="34" charset="0"/>
                        </a:rPr>
                        <a:t>비용정산 신청 </a:t>
                      </a:r>
                      <a:r>
                        <a:rPr lang="en-US" altLang="ko-KR" sz="800" u="sng" noProof="1">
                          <a:solidFill>
                            <a:srgbClr val="5F5F5F"/>
                          </a:solidFill>
                          <a:latin typeface="Segoe UI" panose="020B0502040204020203" pitchFamily="34" charset="0"/>
                          <a:cs typeface="Segoe UI" panose="020B0502040204020203" pitchFamily="34" charset="0"/>
                        </a:rPr>
                        <a:t>– </a:t>
                      </a:r>
                      <a:r>
                        <a:rPr lang="ko-KR" altLang="en-US" sz="800" u="sng" noProof="1">
                          <a:solidFill>
                            <a:srgbClr val="5F5F5F"/>
                          </a:solidFill>
                          <a:latin typeface="Segoe UI" panose="020B0502040204020203" pitchFamily="34" charset="0"/>
                          <a:cs typeface="Segoe UI" panose="020B0502040204020203" pitchFamily="34" charset="0"/>
                        </a:rPr>
                        <a:t>회식 </a:t>
                      </a:r>
                      <a:endParaRPr lang="en-US" altLang="ko-KR" sz="8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320116">
                <a:tc>
                  <a:txBody>
                    <a:bodyPr/>
                    <a:lstStyle/>
                    <a:p>
                      <a:r>
                        <a:rPr lang="en-US" altLang="ko-KR" sz="900" u="sng" noProof="1">
                          <a:solidFill>
                            <a:srgbClr val="5F5F5F"/>
                          </a:solidFill>
                          <a:latin typeface="Segoe UI" panose="020B0502040204020203" pitchFamily="34" charset="0"/>
                          <a:cs typeface="Segoe UI" panose="020B0502040204020203" pitchFamily="34" charset="0"/>
                        </a:rPr>
                        <a:t>USB </a:t>
                      </a:r>
                      <a:r>
                        <a:rPr lang="ko-KR" altLang="en-US" sz="900" u="sng" noProof="1">
                          <a:solidFill>
                            <a:srgbClr val="5F5F5F"/>
                          </a:solidFill>
                          <a:latin typeface="Segoe UI" panose="020B0502040204020203" pitchFamily="34" charset="0"/>
                          <a:cs typeface="Segoe UI" panose="020B0502040204020203" pitchFamily="34" charset="0"/>
                        </a:rPr>
                        <a:t>허브 비품 신청</a:t>
                      </a:r>
                      <a:endParaRPr lang="en-US" sz="900" u="sng" noProof="1">
                        <a:solidFill>
                          <a:srgbClr val="5F5F5F"/>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320116">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900" u="sng" noProof="1">
                          <a:solidFill>
                            <a:srgbClr val="5F5F5F"/>
                          </a:solidFill>
                          <a:latin typeface="Segoe UI" panose="020B0502040204020203" pitchFamily="34" charset="0"/>
                          <a:cs typeface="Segoe UI" panose="020B0502040204020203" pitchFamily="34" charset="0"/>
                        </a:rPr>
                        <a:t>2023</a:t>
                      </a:r>
                      <a:r>
                        <a:rPr lang="ko-KR" altLang="en-US" sz="900" u="sng" noProof="1">
                          <a:solidFill>
                            <a:srgbClr val="5F5F5F"/>
                          </a:solidFill>
                          <a:latin typeface="Segoe UI" panose="020B0502040204020203" pitchFamily="34" charset="0"/>
                          <a:cs typeface="Segoe UI" panose="020B0502040204020203" pitchFamily="34" charset="0"/>
                        </a:rPr>
                        <a:t>년 상반기 워크샵 예</a:t>
                      </a:r>
                      <a:r>
                        <a:rPr lang="en-US" altLang="ko-KR" sz="700" u="sng"/>
                        <a:t>· · ·</a:t>
                      </a:r>
                      <a:endParaRPr lang="ko-KR" altLang="en-US" sz="700" u="sng"/>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bl>
          </a:graphicData>
        </a:graphic>
      </p:graphicFrame>
      <p:sp>
        <p:nvSpPr>
          <p:cNvPr id="317" name="모서리가 둥근 직사각형 316"/>
          <p:cNvSpPr/>
          <p:nvPr/>
        </p:nvSpPr>
        <p:spPr>
          <a:xfrm>
            <a:off x="3219688" y="4296290"/>
            <a:ext cx="303666" cy="17779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18" name="TextBox 317"/>
          <p:cNvSpPr txBox="1"/>
          <p:nvPr/>
        </p:nvSpPr>
        <p:spPr>
          <a:xfrm>
            <a:off x="3169192" y="4273434"/>
            <a:ext cx="415498" cy="230832"/>
          </a:xfrm>
          <a:prstGeom prst="rect">
            <a:avLst/>
          </a:prstGeom>
          <a:noFill/>
        </p:spPr>
        <p:txBody>
          <a:bodyPr wrap="none" rtlCol="0">
            <a:spAutoFit/>
          </a:bodyPr>
          <a:lstStyle/>
          <a:p>
            <a:r>
              <a:rPr lang="ko-KR" altLang="en-US" sz="900">
                <a:solidFill>
                  <a:schemeClr val="bg1"/>
                </a:solidFill>
              </a:rPr>
              <a:t>접수</a:t>
            </a:r>
          </a:p>
        </p:txBody>
      </p:sp>
      <p:sp>
        <p:nvSpPr>
          <p:cNvPr id="319" name="모서리가 둥근 직사각형 318"/>
          <p:cNvSpPr/>
          <p:nvPr/>
        </p:nvSpPr>
        <p:spPr>
          <a:xfrm>
            <a:off x="3219688" y="4625554"/>
            <a:ext cx="303666" cy="177794"/>
          </a:xfrm>
          <a:prstGeom prst="roundRect">
            <a:avLst>
              <a:gd name="adj" fmla="val 50000"/>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0" name="TextBox 319"/>
          <p:cNvSpPr txBox="1"/>
          <p:nvPr/>
        </p:nvSpPr>
        <p:spPr>
          <a:xfrm>
            <a:off x="3163772" y="4599035"/>
            <a:ext cx="415498" cy="230832"/>
          </a:xfrm>
          <a:prstGeom prst="rect">
            <a:avLst/>
          </a:prstGeom>
          <a:noFill/>
        </p:spPr>
        <p:txBody>
          <a:bodyPr wrap="none" rtlCol="0">
            <a:spAutoFit/>
          </a:bodyPr>
          <a:lstStyle/>
          <a:p>
            <a:r>
              <a:rPr lang="ko-KR" altLang="en-US" sz="900">
                <a:solidFill>
                  <a:schemeClr val="bg1"/>
                </a:solidFill>
              </a:rPr>
              <a:t>완료</a:t>
            </a:r>
          </a:p>
        </p:txBody>
      </p:sp>
      <p:sp>
        <p:nvSpPr>
          <p:cNvPr id="321" name="모서리가 둥근 직사각형 320"/>
          <p:cNvSpPr/>
          <p:nvPr/>
        </p:nvSpPr>
        <p:spPr>
          <a:xfrm>
            <a:off x="3219688" y="4974471"/>
            <a:ext cx="303666" cy="177794"/>
          </a:xfrm>
          <a:prstGeom prst="roundRect">
            <a:avLst>
              <a:gd name="adj" fmla="val 50000"/>
            </a:avLst>
          </a:prstGeom>
          <a:solidFill>
            <a:srgbClr val="FF6969"/>
          </a:solidFill>
          <a:ln>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2" name="TextBox 321"/>
          <p:cNvSpPr txBox="1"/>
          <p:nvPr/>
        </p:nvSpPr>
        <p:spPr>
          <a:xfrm>
            <a:off x="3163772" y="4956571"/>
            <a:ext cx="415498" cy="230832"/>
          </a:xfrm>
          <a:prstGeom prst="rect">
            <a:avLst/>
          </a:prstGeom>
          <a:noFill/>
        </p:spPr>
        <p:txBody>
          <a:bodyPr wrap="none" rtlCol="0">
            <a:spAutoFit/>
          </a:bodyPr>
          <a:lstStyle/>
          <a:p>
            <a:r>
              <a:rPr lang="ko-KR" altLang="en-US" sz="900">
                <a:solidFill>
                  <a:schemeClr val="bg1"/>
                </a:solidFill>
              </a:rPr>
              <a:t>반려</a:t>
            </a:r>
          </a:p>
        </p:txBody>
      </p:sp>
      <p:grpSp>
        <p:nvGrpSpPr>
          <p:cNvPr id="323" name="그룹 322"/>
          <p:cNvGrpSpPr/>
          <p:nvPr/>
        </p:nvGrpSpPr>
        <p:grpSpPr>
          <a:xfrm>
            <a:off x="5506974" y="3466838"/>
            <a:ext cx="2245991" cy="2857031"/>
            <a:chOff x="5506974" y="3466838"/>
            <a:chExt cx="2245991" cy="2857031"/>
          </a:xfrm>
        </p:grpSpPr>
        <p:sp>
          <p:nvSpPr>
            <p:cNvPr id="324" name="Panel" descr="&lt;SmartSettings&gt;&lt;SmartResize anchorLeft=&quot;Relative&quot; anchorTop=&quot;Absolute&quot; anchorRight=&quot;Relative&quot; anchorBottom=&quot;Relative&quot; /&gt;&lt;/SmartSettings&gt;"/>
            <p:cNvSpPr/>
            <p:nvPr>
              <p:custDataLst>
                <p:tags r:id="rId23"/>
              </p:custDataLst>
            </p:nvPr>
          </p:nvSpPr>
          <p:spPr>
            <a:xfrm>
              <a:off x="5506974" y="3466838"/>
              <a:ext cx="2245991" cy="285703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25" name="Label" descr="&lt;SmartSettings&gt;&lt;SmartResize anchorLeft=&quot;Absolute&quot; anchorTop=&quot;Absolute&quot; anchorRight=&quot;None&quot; anchorBottom=&quot;None&quot; /&gt;&lt;/SmartSettings&gt;"/>
            <p:cNvSpPr txBox="1"/>
            <p:nvPr>
              <p:custDataLst>
                <p:tags r:id="rId24"/>
              </p:custDataLst>
            </p:nvPr>
          </p:nvSpPr>
          <p:spPr>
            <a:xfrm>
              <a:off x="5649008" y="3777581"/>
              <a:ext cx="843308"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공개문서함</a:t>
              </a:r>
              <a:endParaRPr lang="en-US" sz="1200">
                <a:latin typeface="Segoe UI" panose="020B0502040204020203" pitchFamily="34" charset="0"/>
                <a:cs typeface="Segoe UI" panose="020B0502040204020203" pitchFamily="34" charset="0"/>
              </a:endParaRPr>
            </a:p>
          </p:txBody>
        </p:sp>
      </p:grpSp>
      <p:graphicFrame>
        <p:nvGraphicFramePr>
          <p:cNvPr id="326" name="표 325"/>
          <p:cNvGraphicFramePr>
            <a:graphicFrameLocks noGrp="1"/>
          </p:cNvGraphicFramePr>
          <p:nvPr/>
        </p:nvGraphicFramePr>
        <p:xfrm>
          <a:off x="5647550" y="4108771"/>
          <a:ext cx="2025766" cy="2070600"/>
        </p:xfrm>
        <a:graphic>
          <a:graphicData uri="http://schemas.openxmlformats.org/drawingml/2006/table">
            <a:tbl>
              <a:tblPr firstRow="1" bandRow="1"/>
              <a:tblGrid>
                <a:gridCol w="2025766">
                  <a:extLst>
                    <a:ext uri="{9D8B030D-6E8A-4147-A177-3AD203B41FA5}">
                      <a16:colId xmlns="" xmlns:a16="http://schemas.microsoft.com/office/drawing/2014/main" val="20000"/>
                    </a:ext>
                  </a:extLst>
                </a:gridCol>
              </a:tblGrid>
              <a:tr h="345100">
                <a:tc>
                  <a:txBody>
                    <a:bodyPr/>
                    <a:lstStyle/>
                    <a:p>
                      <a:r>
                        <a:rPr lang="ko-KR" altLang="en-US" sz="1000" b="0" i="0" u="sng" strike="noStrike" kern="1200">
                          <a:solidFill>
                            <a:schemeClr val="tx1">
                              <a:lumMod val="50000"/>
                              <a:lumOff val="50000"/>
                            </a:schemeClr>
                          </a:solidFill>
                          <a:effectLst/>
                          <a:latin typeface="+mn-lt"/>
                          <a:ea typeface="+mn-ea"/>
                          <a:cs typeface="+mn-cs"/>
                        </a:rPr>
                        <a:t>주간업무보고서</a:t>
                      </a:r>
                      <a:r>
                        <a:rPr lang="en-US" altLang="ko-KR" sz="1000" b="0" i="0" u="sng" strike="noStrike" kern="1200">
                          <a:solidFill>
                            <a:schemeClr val="tx1">
                              <a:lumMod val="50000"/>
                              <a:lumOff val="50000"/>
                            </a:schemeClr>
                          </a:solidFill>
                          <a:effectLst/>
                          <a:latin typeface="+mn-lt"/>
                          <a:ea typeface="+mn-ea"/>
                          <a:cs typeface="+mn-cs"/>
                        </a:rPr>
                        <a:t>-10</a:t>
                      </a:r>
                      <a:r>
                        <a:rPr lang="ko-KR" altLang="en-US" sz="1000" b="0" i="0" u="sng" strike="noStrike" kern="1200">
                          <a:solidFill>
                            <a:schemeClr val="tx1">
                              <a:lumMod val="50000"/>
                              <a:lumOff val="50000"/>
                            </a:schemeClr>
                          </a:solidFill>
                          <a:effectLst/>
                          <a:latin typeface="+mn-lt"/>
                          <a:ea typeface="+mn-ea"/>
                          <a:cs typeface="+mn-cs"/>
                        </a:rPr>
                        <a:t>주차</a:t>
                      </a:r>
                      <a:r>
                        <a:rPr lang="en-US" altLang="ko-KR" sz="1000" b="0" i="0" u="sng" strike="noStrike" kern="1200">
                          <a:solidFill>
                            <a:schemeClr val="tx1">
                              <a:lumMod val="50000"/>
                              <a:lumOff val="50000"/>
                            </a:schemeClr>
                          </a:solidFill>
                          <a:effectLst/>
                          <a:latin typeface="+mn-lt"/>
                          <a:ea typeface="+mn-ea"/>
                          <a:cs typeface="+mn-cs"/>
                        </a:rPr>
                        <a:t>_</a:t>
                      </a:r>
                      <a:r>
                        <a:rPr lang="en-US" altLang="ko-KR" sz="1000" u="sng">
                          <a:solidFill>
                            <a:schemeClr val="tx1">
                              <a:lumMod val="50000"/>
                              <a:lumOff val="50000"/>
                            </a:schemeClr>
                          </a:solidFill>
                        </a:rPr>
                        <a:t> · · ·</a:t>
                      </a:r>
                      <a:endParaRPr lang="en-US"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0"/>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USB </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허브 비품 신청</a:t>
                      </a:r>
                      <a:endParaRPr lang="en-US" altLang="ko-KR"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sz="1000" u="sng" noProof="1">
                          <a:solidFill>
                            <a:schemeClr val="tx1">
                              <a:lumMod val="50000"/>
                              <a:lumOff val="50000"/>
                            </a:schemeClr>
                          </a:solidFill>
                          <a:latin typeface="Segoe UI" panose="020B0502040204020203" pitchFamily="34" charset="0"/>
                          <a:cs typeface="Segoe UI" panose="020B0502040204020203" pitchFamily="34" charset="0"/>
                        </a:rPr>
                        <a:t>2023</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년 상반기 워크샵 예</a:t>
                      </a:r>
                      <a:r>
                        <a:rPr lang="en-US" altLang="ko-KR" sz="1000" u="sng">
                          <a:solidFill>
                            <a:schemeClr val="tx1">
                              <a:lumMod val="50000"/>
                              <a:lumOff val="50000"/>
                            </a:schemeClr>
                          </a:solidFill>
                        </a:rPr>
                        <a:t>· · ·</a:t>
                      </a:r>
                      <a:endParaRPr lang="ko-KR" altLang="en-US" sz="1000" u="sng">
                        <a:solidFill>
                          <a:schemeClr val="tx1">
                            <a:lumMod val="50000"/>
                            <a:lumOff val="50000"/>
                          </a:schemeClr>
                        </a:solidFill>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ko-KR" altLang="en-US" sz="1000" b="0" i="0" u="sng" strike="noStrike" kern="1200">
                          <a:solidFill>
                            <a:schemeClr val="tx1">
                              <a:lumMod val="50000"/>
                              <a:lumOff val="50000"/>
                            </a:schemeClr>
                          </a:solidFill>
                          <a:effectLst/>
                          <a:latin typeface="+mn-lt"/>
                          <a:ea typeface="+mn-ea"/>
                          <a:cs typeface="+mn-cs"/>
                        </a:rPr>
                        <a:t>주간업무보고서</a:t>
                      </a:r>
                      <a:r>
                        <a:rPr lang="en-US" altLang="ko-KR" sz="1000" b="0" i="0" u="sng" strike="noStrike" kern="1200">
                          <a:solidFill>
                            <a:schemeClr val="tx1">
                              <a:lumMod val="50000"/>
                              <a:lumOff val="50000"/>
                            </a:schemeClr>
                          </a:solidFill>
                          <a:effectLst/>
                          <a:latin typeface="+mn-lt"/>
                          <a:ea typeface="+mn-ea"/>
                          <a:cs typeface="+mn-cs"/>
                        </a:rPr>
                        <a:t>-10</a:t>
                      </a:r>
                      <a:r>
                        <a:rPr lang="ko-KR" altLang="en-US" sz="1000" b="0" i="0" u="sng" strike="noStrike" kern="1200">
                          <a:solidFill>
                            <a:schemeClr val="tx1">
                              <a:lumMod val="50000"/>
                              <a:lumOff val="50000"/>
                            </a:schemeClr>
                          </a:solidFill>
                          <a:effectLst/>
                          <a:latin typeface="+mn-lt"/>
                          <a:ea typeface="+mn-ea"/>
                          <a:cs typeface="+mn-cs"/>
                        </a:rPr>
                        <a:t>주차</a:t>
                      </a:r>
                      <a:r>
                        <a:rPr lang="en-US" altLang="ko-KR" sz="1000" b="0" i="0" u="sng" strike="noStrike" kern="1200">
                          <a:solidFill>
                            <a:schemeClr val="tx1">
                              <a:lumMod val="50000"/>
                              <a:lumOff val="50000"/>
                            </a:schemeClr>
                          </a:solidFill>
                          <a:effectLst/>
                          <a:latin typeface="+mn-lt"/>
                          <a:ea typeface="+mn-ea"/>
                          <a:cs typeface="+mn-cs"/>
                        </a:rPr>
                        <a:t>_</a:t>
                      </a:r>
                      <a:r>
                        <a:rPr lang="en-US" altLang="ko-KR" sz="1000" u="sng">
                          <a:solidFill>
                            <a:schemeClr val="tx1">
                              <a:lumMod val="50000"/>
                              <a:lumOff val="50000"/>
                            </a:schemeClr>
                          </a:solidFill>
                        </a:rPr>
                        <a:t> · · ·</a:t>
                      </a:r>
                      <a:endParaRPr lang="en-US" altLang="ko-KR"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345100">
                <a:tc>
                  <a:txBody>
                    <a:bodyPr/>
                    <a:lstStyle/>
                    <a:p>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USB </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허브 비품 신청</a:t>
                      </a:r>
                      <a:endParaRPr lang="en-US" sz="1000" u="sng" noProof="1">
                        <a:solidFill>
                          <a:schemeClr val="tx1">
                            <a:lumMod val="50000"/>
                            <a:lumOff val="50000"/>
                          </a:schemeClr>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345100">
                <a:tc>
                  <a:txBody>
                    <a:bodyPr/>
                    <a:lstStyle/>
                    <a:p>
                      <a:pPr marL="0" marR="0" indent="0" algn="l" defTabSz="1280160" rtl="0" eaLnBrk="1" fontAlgn="auto" latinLnBrk="1" hangingPunct="1">
                        <a:lnSpc>
                          <a:spcPct val="100000"/>
                        </a:lnSpc>
                        <a:spcBef>
                          <a:spcPts val="0"/>
                        </a:spcBef>
                        <a:spcAft>
                          <a:spcPts val="0"/>
                        </a:spcAft>
                        <a:buClrTx/>
                        <a:buSzTx/>
                        <a:buFontTx/>
                        <a:buNone/>
                        <a:tabLst/>
                        <a:defRPr/>
                      </a:pPr>
                      <a:r>
                        <a:rPr lang="en-US" altLang="ko-KR" sz="1000" u="sng" noProof="1">
                          <a:solidFill>
                            <a:schemeClr val="tx1">
                              <a:lumMod val="50000"/>
                              <a:lumOff val="50000"/>
                            </a:schemeClr>
                          </a:solidFill>
                          <a:latin typeface="Segoe UI" panose="020B0502040204020203" pitchFamily="34" charset="0"/>
                          <a:cs typeface="Segoe UI" panose="020B0502040204020203" pitchFamily="34" charset="0"/>
                        </a:rPr>
                        <a:t>2023</a:t>
                      </a:r>
                      <a:r>
                        <a:rPr lang="ko-KR" altLang="en-US" sz="1000" u="sng" noProof="1">
                          <a:solidFill>
                            <a:schemeClr val="tx1">
                              <a:lumMod val="50000"/>
                              <a:lumOff val="50000"/>
                            </a:schemeClr>
                          </a:solidFill>
                          <a:latin typeface="Segoe UI" panose="020B0502040204020203" pitchFamily="34" charset="0"/>
                          <a:cs typeface="Segoe UI" panose="020B0502040204020203" pitchFamily="34" charset="0"/>
                        </a:rPr>
                        <a:t>년 상반기 워크샵 예</a:t>
                      </a:r>
                      <a:r>
                        <a:rPr lang="en-US" altLang="ko-KR" sz="1000" u="sng">
                          <a:solidFill>
                            <a:schemeClr val="tx1">
                              <a:lumMod val="50000"/>
                              <a:lumOff val="50000"/>
                            </a:schemeClr>
                          </a:solidFill>
                        </a:rPr>
                        <a:t>· · ·</a:t>
                      </a:r>
                      <a:endParaRPr lang="ko-KR" altLang="en-US" sz="1000" u="sng">
                        <a:solidFill>
                          <a:schemeClr val="tx1">
                            <a:lumMod val="50000"/>
                            <a:lumOff val="50000"/>
                          </a:schemeClr>
                        </a:solidFill>
                      </a:endParaRP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bl>
          </a:graphicData>
        </a:graphic>
      </p:graphicFrame>
      <p:sp>
        <p:nvSpPr>
          <p:cNvPr id="327" name="타원 326"/>
          <p:cNvSpPr/>
          <p:nvPr/>
        </p:nvSpPr>
        <p:spPr>
          <a:xfrm>
            <a:off x="3091057" y="337755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5</a:t>
            </a:r>
            <a:endParaRPr lang="ko-KR" altLang="en-US" b="1">
              <a:solidFill>
                <a:srgbClr val="FF0000"/>
              </a:solidFill>
            </a:endParaRPr>
          </a:p>
        </p:txBody>
      </p:sp>
      <p:sp>
        <p:nvSpPr>
          <p:cNvPr id="328" name="타원 327"/>
          <p:cNvSpPr/>
          <p:nvPr/>
        </p:nvSpPr>
        <p:spPr>
          <a:xfrm>
            <a:off x="5552020" y="3368192"/>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6</a:t>
            </a:r>
            <a:endParaRPr lang="ko-KR" altLang="en-US" b="1">
              <a:solidFill>
                <a:srgbClr val="FF0000"/>
              </a:solidFill>
            </a:endParaRPr>
          </a:p>
        </p:txBody>
      </p:sp>
      <p:grpSp>
        <p:nvGrpSpPr>
          <p:cNvPr id="329" name="그룹 328"/>
          <p:cNvGrpSpPr/>
          <p:nvPr/>
        </p:nvGrpSpPr>
        <p:grpSpPr>
          <a:xfrm>
            <a:off x="608938" y="4178990"/>
            <a:ext cx="2262319" cy="398145"/>
            <a:chOff x="2962981" y="2917904"/>
            <a:chExt cx="2262319" cy="398145"/>
          </a:xfrm>
        </p:grpSpPr>
        <p:sp>
          <p:nvSpPr>
            <p:cNvPr id="330"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331" name="TextBox 330"/>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32" name="TextBox 331"/>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a:t>
              </a:r>
              <a:r>
                <a:rPr lang="en-US" altLang="ko-KR" sz="800"/>
                <a:t>· ·</a:t>
              </a:r>
              <a:endParaRPr lang="ko-KR" altLang="en-US" sz="800"/>
            </a:p>
          </p:txBody>
        </p:sp>
        <p:sp>
          <p:nvSpPr>
            <p:cNvPr id="333" name="TextBox 332"/>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sp>
        <p:nvSpPr>
          <p:cNvPr id="334" name="Rectangle"/>
          <p:cNvSpPr/>
          <p:nvPr/>
        </p:nvSpPr>
        <p:spPr>
          <a:xfrm>
            <a:off x="599325" y="3453515"/>
            <a:ext cx="2266577" cy="2870155"/>
          </a:xfrm>
          <a:prstGeom prst="rect">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nvGrpSpPr>
          <p:cNvPr id="335" name="그룹 334"/>
          <p:cNvGrpSpPr/>
          <p:nvPr/>
        </p:nvGrpSpPr>
        <p:grpSpPr>
          <a:xfrm>
            <a:off x="608938" y="5316336"/>
            <a:ext cx="2262319" cy="398145"/>
            <a:chOff x="2962981" y="2917904"/>
            <a:chExt cx="2262319" cy="398145"/>
          </a:xfrm>
        </p:grpSpPr>
        <p:sp>
          <p:nvSpPr>
            <p:cNvPr id="336"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337" name="TextBox 336"/>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38" name="TextBox 337"/>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339" name="TextBox 338"/>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40" name="그룹 339"/>
          <p:cNvGrpSpPr/>
          <p:nvPr/>
        </p:nvGrpSpPr>
        <p:grpSpPr>
          <a:xfrm>
            <a:off x="608938" y="4720307"/>
            <a:ext cx="2262319" cy="398145"/>
            <a:chOff x="751250" y="5420086"/>
            <a:chExt cx="2262319" cy="398145"/>
          </a:xfrm>
        </p:grpSpPr>
        <p:sp>
          <p:nvSpPr>
            <p:cNvPr id="341" name="TextBox 340"/>
            <p:cNvSpPr txBox="1"/>
            <p:nvPr/>
          </p:nvSpPr>
          <p:spPr>
            <a:xfrm>
              <a:off x="751250" y="5589725"/>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42" name="TextBox 341"/>
            <p:cNvSpPr txBox="1"/>
            <p:nvPr/>
          </p:nvSpPr>
          <p:spPr>
            <a:xfrm>
              <a:off x="950184" y="5420086"/>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343" name="TextBox 342"/>
            <p:cNvSpPr txBox="1"/>
            <p:nvPr/>
          </p:nvSpPr>
          <p:spPr>
            <a:xfrm>
              <a:off x="2348789" y="5587399"/>
              <a:ext cx="601447" cy="230832"/>
            </a:xfrm>
            <a:prstGeom prst="rect">
              <a:avLst/>
            </a:prstGeom>
            <a:noFill/>
          </p:spPr>
          <p:txBody>
            <a:bodyPr wrap="none" rtlCol="0">
              <a:spAutoFit/>
            </a:bodyPr>
            <a:lstStyle/>
            <a:p>
              <a:r>
                <a:rPr lang="en-US" altLang="ko-KR" sz="900"/>
                <a:t>22-03-10</a:t>
              </a:r>
              <a:endParaRPr lang="ko-KR" altLang="en-US" sz="900"/>
            </a:p>
          </p:txBody>
        </p:sp>
        <p:sp>
          <p:nvSpPr>
            <p:cNvPr id="344" name="Message"/>
            <p:cNvSpPr>
              <a:spLocks noChangeAspect="1" noEditPoints="1"/>
            </p:cNvSpPr>
            <p:nvPr/>
          </p:nvSpPr>
          <p:spPr bwMode="auto">
            <a:xfrm>
              <a:off x="848677" y="5450522"/>
              <a:ext cx="161925" cy="117475"/>
            </a:xfrm>
            <a:custGeom>
              <a:avLst/>
              <a:gdLst>
                <a:gd name="T0" fmla="*/ 0 w 667"/>
                <a:gd name="T1" fmla="*/ 0 h 480"/>
                <a:gd name="T2" fmla="*/ 0 w 667"/>
                <a:gd name="T3" fmla="*/ 480 h 480"/>
                <a:gd name="T4" fmla="*/ 667 w 667"/>
                <a:gd name="T5" fmla="*/ 480 h 480"/>
                <a:gd name="T6" fmla="*/ 667 w 667"/>
                <a:gd name="T7" fmla="*/ 0 h 480"/>
                <a:gd name="T8" fmla="*/ 0 w 667"/>
                <a:gd name="T9" fmla="*/ 0 h 480"/>
                <a:gd name="T10" fmla="*/ 27 w 667"/>
                <a:gd name="T11" fmla="*/ 27 h 480"/>
                <a:gd name="T12" fmla="*/ 640 w 667"/>
                <a:gd name="T13" fmla="*/ 27 h 480"/>
                <a:gd name="T14" fmla="*/ 640 w 667"/>
                <a:gd name="T15" fmla="*/ 60 h 480"/>
                <a:gd name="T16" fmla="*/ 378 w 667"/>
                <a:gd name="T17" fmla="*/ 289 h 480"/>
                <a:gd name="T18" fmla="*/ 333 w 667"/>
                <a:gd name="T19" fmla="*/ 307 h 480"/>
                <a:gd name="T20" fmla="*/ 289 w 667"/>
                <a:gd name="T21" fmla="*/ 289 h 480"/>
                <a:gd name="T22" fmla="*/ 27 w 667"/>
                <a:gd name="T23" fmla="*/ 60 h 480"/>
                <a:gd name="T24" fmla="*/ 27 w 667"/>
                <a:gd name="T25" fmla="*/ 27 h 480"/>
                <a:gd name="T26" fmla="*/ 27 w 667"/>
                <a:gd name="T27" fmla="*/ 95 h 480"/>
                <a:gd name="T28" fmla="*/ 202 w 667"/>
                <a:gd name="T29" fmla="*/ 248 h 480"/>
                <a:gd name="T30" fmla="*/ 27 w 667"/>
                <a:gd name="T31" fmla="*/ 386 h 480"/>
                <a:gd name="T32" fmla="*/ 27 w 667"/>
                <a:gd name="T33" fmla="*/ 95 h 480"/>
                <a:gd name="T34" fmla="*/ 640 w 667"/>
                <a:gd name="T35" fmla="*/ 95 h 480"/>
                <a:gd name="T36" fmla="*/ 640 w 667"/>
                <a:gd name="T37" fmla="*/ 386 h 480"/>
                <a:gd name="T38" fmla="*/ 465 w 667"/>
                <a:gd name="T39" fmla="*/ 248 h 480"/>
                <a:gd name="T40" fmla="*/ 640 w 667"/>
                <a:gd name="T41" fmla="*/ 95 h 480"/>
                <a:gd name="T42" fmla="*/ 222 w 667"/>
                <a:gd name="T43" fmla="*/ 266 h 480"/>
                <a:gd name="T44" fmla="*/ 271 w 667"/>
                <a:gd name="T45" fmla="*/ 309 h 480"/>
                <a:gd name="T46" fmla="*/ 333 w 667"/>
                <a:gd name="T47" fmla="*/ 333 h 480"/>
                <a:gd name="T48" fmla="*/ 395 w 667"/>
                <a:gd name="T49" fmla="*/ 309 h 480"/>
                <a:gd name="T50" fmla="*/ 444 w 667"/>
                <a:gd name="T51" fmla="*/ 266 h 480"/>
                <a:gd name="T52" fmla="*/ 640 w 667"/>
                <a:gd name="T53" fmla="*/ 420 h 480"/>
                <a:gd name="T54" fmla="*/ 640 w 667"/>
                <a:gd name="T55" fmla="*/ 453 h 480"/>
                <a:gd name="T56" fmla="*/ 27 w 667"/>
                <a:gd name="T57" fmla="*/ 453 h 480"/>
                <a:gd name="T58" fmla="*/ 27 w 667"/>
                <a:gd name="T59" fmla="*/ 420 h 480"/>
                <a:gd name="T60" fmla="*/ 222 w 667"/>
                <a:gd name="T61" fmla="*/ 26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7" h="480">
                  <a:moveTo>
                    <a:pt x="0" y="0"/>
                  </a:moveTo>
                  <a:lnTo>
                    <a:pt x="0" y="480"/>
                  </a:lnTo>
                  <a:lnTo>
                    <a:pt x="667" y="480"/>
                  </a:lnTo>
                  <a:lnTo>
                    <a:pt x="667" y="0"/>
                  </a:lnTo>
                  <a:lnTo>
                    <a:pt x="0" y="0"/>
                  </a:lnTo>
                  <a:close/>
                  <a:moveTo>
                    <a:pt x="27" y="27"/>
                  </a:moveTo>
                  <a:lnTo>
                    <a:pt x="640" y="27"/>
                  </a:lnTo>
                  <a:lnTo>
                    <a:pt x="640" y="60"/>
                  </a:lnTo>
                  <a:cubicBezTo>
                    <a:pt x="634" y="65"/>
                    <a:pt x="397" y="272"/>
                    <a:pt x="378" y="289"/>
                  </a:cubicBezTo>
                  <a:cubicBezTo>
                    <a:pt x="360" y="304"/>
                    <a:pt x="343" y="307"/>
                    <a:pt x="333" y="307"/>
                  </a:cubicBezTo>
                  <a:cubicBezTo>
                    <a:pt x="324" y="307"/>
                    <a:pt x="306" y="304"/>
                    <a:pt x="289" y="289"/>
                  </a:cubicBezTo>
                  <a:cubicBezTo>
                    <a:pt x="269" y="272"/>
                    <a:pt x="32" y="65"/>
                    <a:pt x="27" y="60"/>
                  </a:cubicBezTo>
                  <a:lnTo>
                    <a:pt x="27" y="27"/>
                  </a:lnTo>
                  <a:close/>
                  <a:moveTo>
                    <a:pt x="27" y="95"/>
                  </a:moveTo>
                  <a:cubicBezTo>
                    <a:pt x="50" y="116"/>
                    <a:pt x="132" y="187"/>
                    <a:pt x="202" y="248"/>
                  </a:cubicBezTo>
                  <a:lnTo>
                    <a:pt x="27" y="386"/>
                  </a:lnTo>
                  <a:lnTo>
                    <a:pt x="27" y="95"/>
                  </a:lnTo>
                  <a:close/>
                  <a:moveTo>
                    <a:pt x="640" y="95"/>
                  </a:moveTo>
                  <a:lnTo>
                    <a:pt x="640" y="386"/>
                  </a:lnTo>
                  <a:lnTo>
                    <a:pt x="465" y="248"/>
                  </a:lnTo>
                  <a:cubicBezTo>
                    <a:pt x="535" y="187"/>
                    <a:pt x="617" y="116"/>
                    <a:pt x="640" y="95"/>
                  </a:cubicBezTo>
                  <a:close/>
                  <a:moveTo>
                    <a:pt x="222" y="266"/>
                  </a:moveTo>
                  <a:cubicBezTo>
                    <a:pt x="238" y="280"/>
                    <a:pt x="268" y="305"/>
                    <a:pt x="271" y="309"/>
                  </a:cubicBezTo>
                  <a:cubicBezTo>
                    <a:pt x="294" y="328"/>
                    <a:pt x="318" y="333"/>
                    <a:pt x="333" y="333"/>
                  </a:cubicBezTo>
                  <a:cubicBezTo>
                    <a:pt x="349" y="333"/>
                    <a:pt x="373" y="328"/>
                    <a:pt x="395" y="309"/>
                  </a:cubicBezTo>
                  <a:cubicBezTo>
                    <a:pt x="399" y="305"/>
                    <a:pt x="428" y="280"/>
                    <a:pt x="444" y="266"/>
                  </a:cubicBezTo>
                  <a:lnTo>
                    <a:pt x="640" y="420"/>
                  </a:lnTo>
                  <a:lnTo>
                    <a:pt x="640" y="453"/>
                  </a:lnTo>
                  <a:lnTo>
                    <a:pt x="27" y="453"/>
                  </a:lnTo>
                  <a:lnTo>
                    <a:pt x="27" y="420"/>
                  </a:lnTo>
                  <a:lnTo>
                    <a:pt x="222" y="266"/>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345" name="Label" descr="&lt;SmartSettings&gt;&lt;SmartResize anchorLeft=&quot;Absolute&quot; anchorTop=&quot;Absolute&quot; anchorRight=&quot;None&quot; anchorBottom=&quot;None&quot; /&gt;&lt;/SmartSettings&gt;"/>
          <p:cNvSpPr txBox="1"/>
          <p:nvPr>
            <p:custDataLst>
              <p:tags r:id="rId3"/>
            </p:custDataLst>
          </p:nvPr>
        </p:nvSpPr>
        <p:spPr>
          <a:xfrm>
            <a:off x="692117" y="3783348"/>
            <a:ext cx="884986" cy="203133"/>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latin typeface="Segoe UI" panose="020B0502040204020203" pitchFamily="34" charset="0"/>
                <a:cs typeface="Segoe UI" panose="020B0502040204020203" pitchFamily="34" charset="0"/>
              </a:rPr>
              <a:t>받은 쪽지함</a:t>
            </a:r>
            <a:endParaRPr lang="en-US" altLang="ko-KR" sz="1200">
              <a:latin typeface="Segoe UI" panose="020B0502040204020203" pitchFamily="34" charset="0"/>
              <a:cs typeface="Segoe UI" panose="020B0502040204020203" pitchFamily="34" charset="0"/>
            </a:endParaRPr>
          </a:p>
        </p:txBody>
      </p:sp>
      <p:sp>
        <p:nvSpPr>
          <p:cNvPr id="346" name="타원 345"/>
          <p:cNvSpPr/>
          <p:nvPr/>
        </p:nvSpPr>
        <p:spPr>
          <a:xfrm>
            <a:off x="629323" y="337755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4</a:t>
            </a:r>
            <a:endParaRPr lang="ko-KR" altLang="en-US" b="1">
              <a:solidFill>
                <a:srgbClr val="FF0000"/>
              </a:solidFill>
            </a:endParaRPr>
          </a:p>
        </p:txBody>
      </p:sp>
      <p:sp>
        <p:nvSpPr>
          <p:cNvPr id="347" name="Chevron Right"/>
          <p:cNvSpPr>
            <a:spLocks noChangeAspect="1"/>
          </p:cNvSpPr>
          <p:nvPr/>
        </p:nvSpPr>
        <p:spPr bwMode="auto">
          <a:xfrm>
            <a:off x="1583414" y="3836252"/>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8" name="Chevron Right"/>
          <p:cNvSpPr>
            <a:spLocks noChangeAspect="1"/>
          </p:cNvSpPr>
          <p:nvPr/>
        </p:nvSpPr>
        <p:spPr bwMode="auto">
          <a:xfrm>
            <a:off x="4097972" y="382119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sp>
        <p:nvSpPr>
          <p:cNvPr id="349" name="Chevron Right"/>
          <p:cNvSpPr>
            <a:spLocks noChangeAspect="1"/>
          </p:cNvSpPr>
          <p:nvPr/>
        </p:nvSpPr>
        <p:spPr bwMode="auto">
          <a:xfrm>
            <a:off x="6521133" y="379833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50" name="Group Box" descr="&lt;SmartSettings&gt;&lt;SmartResize enabled=&quot;True&quot; minWidth=&quot;60&quot; minHeight=&quot;22&quot; /&gt;&lt;/SmartSettings&gt;"/>
          <p:cNvGrpSpPr/>
          <p:nvPr>
            <p:custDataLst>
              <p:tags r:id="rId4"/>
            </p:custDataLst>
          </p:nvPr>
        </p:nvGrpSpPr>
        <p:grpSpPr>
          <a:xfrm>
            <a:off x="7934814" y="3466837"/>
            <a:ext cx="2297802" cy="2856833"/>
            <a:chOff x="595686" y="1281143"/>
            <a:chExt cx="2029960" cy="3594271"/>
          </a:xfrm>
        </p:grpSpPr>
        <p:sp>
          <p:nvSpPr>
            <p:cNvPr id="351" name="Panel" descr="&lt;SmartSettings&gt;&lt;SmartResize anchorLeft=&quot;Relative&quot; anchorTop=&quot;Absolute&quot; anchorRight=&quot;Relative&quot; anchorBottom=&quot;Relative&quot; /&gt;&lt;/SmartSettings&gt;"/>
            <p:cNvSpPr/>
            <p:nvPr>
              <p:custDataLst>
                <p:tags r:id="rId21"/>
              </p:custDataLst>
            </p:nvPr>
          </p:nvSpPr>
          <p:spPr>
            <a:xfrm>
              <a:off x="595686" y="1281143"/>
              <a:ext cx="2029960" cy="359427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900">
                <a:solidFill>
                  <a:srgbClr val="5F5F5F"/>
                </a:solidFill>
                <a:latin typeface="Segoe UI" panose="020B0502040204020203" pitchFamily="34" charset="0"/>
                <a:cs typeface="Segoe UI" panose="020B0502040204020203" pitchFamily="34" charset="0"/>
              </a:endParaRPr>
            </a:p>
          </p:txBody>
        </p:sp>
        <p:sp>
          <p:nvSpPr>
            <p:cNvPr id="352" name="Label" descr="&lt;SmartSettings&gt;&lt;SmartResize anchorLeft=&quot;Absolute&quot; anchorTop=&quot;Absolute&quot; anchorRight=&quot;None&quot; anchorBottom=&quot;None&quot; /&gt;&lt;/SmartSettings&gt;"/>
            <p:cNvSpPr txBox="1"/>
            <p:nvPr>
              <p:custDataLst>
                <p:tags r:id="rId22"/>
              </p:custDataLst>
            </p:nvPr>
          </p:nvSpPr>
          <p:spPr>
            <a:xfrm>
              <a:off x="671384" y="1645528"/>
              <a:ext cx="776164" cy="255568"/>
            </a:xfrm>
            <a:prstGeom prst="rect">
              <a:avLst/>
            </a:prstGeom>
            <a:solidFill>
              <a:srgbClr val="FFFFFF"/>
            </a:solidFill>
          </p:spPr>
          <p:txBody>
            <a:bodyPr wrap="none" lIns="36576" tIns="9144" rIns="36576" bIns="914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000000"/>
                  </a:solidFill>
                </a:rPr>
                <a:t>사내 게시판</a:t>
              </a:r>
              <a:endParaRPr lang="en-US" altLang="ko-KR" sz="1200">
                <a:solidFill>
                  <a:srgbClr val="000000"/>
                </a:solidFill>
              </a:endParaRPr>
            </a:p>
          </p:txBody>
        </p:sp>
      </p:grpSp>
      <p:grpSp>
        <p:nvGrpSpPr>
          <p:cNvPr id="353" name="그룹 352"/>
          <p:cNvGrpSpPr/>
          <p:nvPr/>
        </p:nvGrpSpPr>
        <p:grpSpPr>
          <a:xfrm>
            <a:off x="7954081" y="4140034"/>
            <a:ext cx="2225920" cy="398074"/>
            <a:chOff x="7951315" y="1851700"/>
            <a:chExt cx="2225920" cy="398074"/>
          </a:xfrm>
        </p:grpSpPr>
        <p:sp>
          <p:nvSpPr>
            <p:cNvPr id="354" name="TextBox 353"/>
            <p:cNvSpPr txBox="1"/>
            <p:nvPr/>
          </p:nvSpPr>
          <p:spPr>
            <a:xfrm>
              <a:off x="7978249" y="2021268"/>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55" name="TextBox 354"/>
            <p:cNvSpPr txBox="1"/>
            <p:nvPr/>
          </p:nvSpPr>
          <p:spPr>
            <a:xfrm>
              <a:off x="7951315" y="1851700"/>
              <a:ext cx="2034531" cy="230832"/>
            </a:xfrm>
            <a:prstGeom prst="rect">
              <a:avLst/>
            </a:prstGeom>
            <a:noFill/>
          </p:spPr>
          <p:txBody>
            <a:bodyPr wrap="none" rtlCol="0">
              <a:spAutoFit/>
            </a:bodyPr>
            <a:lstStyle/>
            <a:p>
              <a:pPr algn="dist"/>
              <a:r>
                <a:rPr lang="en-US" altLang="ko-KR" sz="900" u="sng"/>
                <a:t>[</a:t>
              </a:r>
              <a:r>
                <a:rPr lang="ko-KR" altLang="en-US" sz="900" u="sng"/>
                <a:t>공지사항 </a:t>
              </a:r>
              <a:r>
                <a:rPr lang="en-US" altLang="ko-KR" sz="900" u="sng"/>
                <a:t>- </a:t>
              </a:r>
              <a:r>
                <a:rPr lang="ko-KR" altLang="en-US" sz="900" u="sng"/>
                <a:t>조직개편 및 </a:t>
              </a:r>
              <a:r>
                <a:rPr lang="ko-KR" altLang="en-US" sz="900" u="sng" err="1"/>
                <a:t>진급자</a:t>
              </a:r>
              <a:r>
                <a:rPr lang="ko-KR" altLang="en-US" sz="900" u="sng"/>
                <a:t> 발표</a:t>
              </a:r>
              <a:r>
                <a:rPr lang="en-US" altLang="ko-KR" sz="900" u="sng"/>
                <a:t>]</a:t>
              </a:r>
              <a:endParaRPr lang="ko-KR" altLang="en-US" sz="900" u="sng"/>
            </a:p>
          </p:txBody>
        </p:sp>
        <p:sp>
          <p:nvSpPr>
            <p:cNvPr id="356" name="TextBox 355"/>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57" name="그룹 356"/>
          <p:cNvGrpSpPr/>
          <p:nvPr/>
        </p:nvGrpSpPr>
        <p:grpSpPr>
          <a:xfrm>
            <a:off x="7926799" y="4705280"/>
            <a:ext cx="2255746" cy="411635"/>
            <a:chOff x="7924033" y="1841790"/>
            <a:chExt cx="2255746" cy="411635"/>
          </a:xfrm>
        </p:grpSpPr>
        <p:sp>
          <p:nvSpPr>
            <p:cNvPr id="358" name="TextBox 357"/>
            <p:cNvSpPr txBox="1"/>
            <p:nvPr/>
          </p:nvSpPr>
          <p:spPr>
            <a:xfrm>
              <a:off x="7940093" y="2022593"/>
              <a:ext cx="1452642" cy="230832"/>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a:t>
              </a:r>
              <a:r>
                <a:rPr lang="en-US" altLang="ko-KR" sz="900">
                  <a:solidFill>
                    <a:schemeClr val="tx1">
                      <a:lumMod val="50000"/>
                      <a:lumOff val="50000"/>
                    </a:schemeClr>
                  </a:solidFill>
                </a:rPr>
                <a:t>pororo@nolja.com</a:t>
              </a:r>
              <a:r>
                <a:rPr lang="en-US" altLang="ko-KR" sz="700">
                  <a:solidFill>
                    <a:schemeClr val="tx1">
                      <a:lumMod val="50000"/>
                      <a:lumOff val="50000"/>
                    </a:schemeClr>
                  </a:solidFill>
                </a:rPr>
                <a:t>&gt;</a:t>
              </a:r>
              <a:endParaRPr lang="ko-KR" altLang="en-US" sz="700">
                <a:solidFill>
                  <a:schemeClr val="tx1">
                    <a:lumMod val="50000"/>
                    <a:lumOff val="50000"/>
                  </a:schemeClr>
                </a:solidFill>
              </a:endParaRPr>
            </a:p>
          </p:txBody>
        </p:sp>
        <p:sp>
          <p:nvSpPr>
            <p:cNvPr id="359" name="TextBox 358"/>
            <p:cNvSpPr txBox="1"/>
            <p:nvPr/>
          </p:nvSpPr>
          <p:spPr>
            <a:xfrm>
              <a:off x="7924033" y="1841790"/>
              <a:ext cx="2255746" cy="230832"/>
            </a:xfrm>
            <a:prstGeom prst="rect">
              <a:avLst/>
            </a:prstGeom>
            <a:noFill/>
          </p:spPr>
          <p:txBody>
            <a:bodyPr wrap="none" rtlCol="0">
              <a:spAutoFit/>
            </a:bodyPr>
            <a:lstStyle/>
            <a:p>
              <a:pPr algn="dist"/>
              <a:r>
                <a:rPr lang="en-US" altLang="ko-KR" sz="900" u="sng"/>
                <a:t>[</a:t>
              </a:r>
              <a:r>
                <a:rPr lang="ko-KR" altLang="en-US" sz="900" u="sng"/>
                <a:t>공지</a:t>
              </a:r>
              <a:r>
                <a:rPr lang="en-US" altLang="ko-KR" sz="900" u="sng"/>
                <a:t>] </a:t>
              </a:r>
              <a:r>
                <a:rPr lang="ko-KR" altLang="en-US" sz="900" u="sng"/>
                <a:t>본사 </a:t>
              </a:r>
              <a:r>
                <a:rPr lang="en-US" altLang="ko-KR" sz="900" u="sng"/>
                <a:t>"</a:t>
              </a:r>
              <a:r>
                <a:rPr lang="ko-KR" altLang="en-US" sz="900" u="sng"/>
                <a:t>퇴근 </a:t>
              </a:r>
              <a:r>
                <a:rPr lang="ko-KR" altLang="en-US" sz="900" u="sng" err="1"/>
                <a:t>점검표</a:t>
              </a:r>
              <a:r>
                <a:rPr lang="en-US" altLang="ko-KR" sz="900" u="sng"/>
                <a:t>" </a:t>
              </a:r>
              <a:r>
                <a:rPr lang="ko-KR" altLang="en-US" sz="900" u="sng"/>
                <a:t>작성 방법 변</a:t>
              </a:r>
              <a:r>
                <a:rPr lang="en-US" altLang="ko-KR" sz="900" u="sng"/>
                <a:t>· </a:t>
              </a:r>
              <a:r>
                <a:rPr lang="en-US" altLang="ko-KR" sz="900"/>
                <a:t>· ·</a:t>
              </a:r>
              <a:endParaRPr lang="ko-KR" altLang="en-US" sz="900"/>
            </a:p>
          </p:txBody>
        </p:sp>
        <p:sp>
          <p:nvSpPr>
            <p:cNvPr id="360" name="TextBox 359"/>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grpSp>
        <p:nvGrpSpPr>
          <p:cNvPr id="361" name="그룹 360"/>
          <p:cNvGrpSpPr/>
          <p:nvPr/>
        </p:nvGrpSpPr>
        <p:grpSpPr>
          <a:xfrm>
            <a:off x="7942859" y="5300908"/>
            <a:ext cx="2237142" cy="398074"/>
            <a:chOff x="7940093" y="1851700"/>
            <a:chExt cx="2237142" cy="398074"/>
          </a:xfrm>
        </p:grpSpPr>
        <p:sp>
          <p:nvSpPr>
            <p:cNvPr id="362" name="TextBox 361"/>
            <p:cNvSpPr txBox="1"/>
            <p:nvPr/>
          </p:nvSpPr>
          <p:spPr>
            <a:xfrm>
              <a:off x="7940093" y="2045754"/>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63" name="TextBox 362"/>
            <p:cNvSpPr txBox="1"/>
            <p:nvPr/>
          </p:nvSpPr>
          <p:spPr>
            <a:xfrm>
              <a:off x="7951315" y="1851700"/>
              <a:ext cx="1460656" cy="230832"/>
            </a:xfrm>
            <a:prstGeom prst="rect">
              <a:avLst/>
            </a:prstGeom>
            <a:noFill/>
          </p:spPr>
          <p:txBody>
            <a:bodyPr wrap="none" rtlCol="0">
              <a:spAutoFit/>
            </a:bodyPr>
            <a:lstStyle/>
            <a:p>
              <a:pPr algn="dist"/>
              <a:r>
                <a:rPr lang="en-US" altLang="ko-KR" sz="900" u="sng"/>
                <a:t>[2022</a:t>
              </a:r>
              <a:r>
                <a:rPr lang="ko-KR" altLang="en-US" sz="900" u="sng"/>
                <a:t>년 연말정산 안내문</a:t>
              </a:r>
              <a:r>
                <a:rPr lang="en-US" altLang="ko-KR" sz="900" u="sng"/>
                <a:t>]</a:t>
              </a:r>
              <a:endParaRPr lang="ko-KR" altLang="en-US" sz="900" u="sng"/>
            </a:p>
          </p:txBody>
        </p:sp>
        <p:sp>
          <p:nvSpPr>
            <p:cNvPr id="364" name="TextBox 363"/>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sp>
        <p:nvSpPr>
          <p:cNvPr id="365" name="타원 364"/>
          <p:cNvSpPr/>
          <p:nvPr/>
        </p:nvSpPr>
        <p:spPr>
          <a:xfrm>
            <a:off x="7962865" y="3356346"/>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7</a:t>
            </a:r>
            <a:endParaRPr lang="ko-KR" altLang="en-US" b="1">
              <a:solidFill>
                <a:srgbClr val="FF0000"/>
              </a:solidFill>
            </a:endParaRPr>
          </a:p>
        </p:txBody>
      </p:sp>
      <p:sp>
        <p:nvSpPr>
          <p:cNvPr id="366" name="Chevron Right"/>
          <p:cNvSpPr>
            <a:spLocks noChangeAspect="1"/>
          </p:cNvSpPr>
          <p:nvPr/>
        </p:nvSpPr>
        <p:spPr bwMode="auto">
          <a:xfrm>
            <a:off x="8921432" y="3798333"/>
            <a:ext cx="79375" cy="144462"/>
          </a:xfrm>
          <a:custGeom>
            <a:avLst/>
            <a:gdLst>
              <a:gd name="T0" fmla="*/ 28 w 325"/>
              <a:gd name="T1" fmla="*/ 0 h 594"/>
              <a:gd name="T2" fmla="*/ 0 w 325"/>
              <a:gd name="T3" fmla="*/ 28 h 594"/>
              <a:gd name="T4" fmla="*/ 269 w 325"/>
              <a:gd name="T5" fmla="*/ 297 h 594"/>
              <a:gd name="T6" fmla="*/ 0 w 325"/>
              <a:gd name="T7" fmla="*/ 566 h 594"/>
              <a:gd name="T8" fmla="*/ 28 w 325"/>
              <a:gd name="T9" fmla="*/ 594 h 594"/>
              <a:gd name="T10" fmla="*/ 325 w 325"/>
              <a:gd name="T11" fmla="*/ 297 h 594"/>
              <a:gd name="T12" fmla="*/ 28 w 325"/>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5" h="594">
                <a:moveTo>
                  <a:pt x="28" y="0"/>
                </a:moveTo>
                <a:lnTo>
                  <a:pt x="0" y="28"/>
                </a:lnTo>
                <a:lnTo>
                  <a:pt x="269" y="297"/>
                </a:lnTo>
                <a:lnTo>
                  <a:pt x="0" y="566"/>
                </a:lnTo>
                <a:lnTo>
                  <a:pt x="28" y="594"/>
                </a:lnTo>
                <a:lnTo>
                  <a:pt x="325" y="297"/>
                </a:lnTo>
                <a:lnTo>
                  <a:pt x="28" y="0"/>
                </a:ln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nvGrpSpPr>
          <p:cNvPr id="367" name="그룹 366"/>
          <p:cNvGrpSpPr/>
          <p:nvPr/>
        </p:nvGrpSpPr>
        <p:grpSpPr>
          <a:xfrm>
            <a:off x="593508" y="6496942"/>
            <a:ext cx="2255629" cy="975862"/>
            <a:chOff x="8097323" y="8088516"/>
            <a:chExt cx="2091592" cy="975862"/>
          </a:xfrm>
        </p:grpSpPr>
        <p:grpSp>
          <p:nvGrpSpPr>
            <p:cNvPr id="368" name="Drop-Down Box (Expanded)" descr="&lt;SmartSettings&gt;&lt;SmartResize enabled=&quot;True&quot; minWidth=&quot;0&quot; minHeight=&quot;0&quot; /&gt;&lt;/SmartSettings&gt;"/>
            <p:cNvGrpSpPr/>
            <p:nvPr>
              <p:custDataLst>
                <p:tags r:id="rId16"/>
              </p:custDataLst>
            </p:nvPr>
          </p:nvGrpSpPr>
          <p:grpSpPr>
            <a:xfrm>
              <a:off x="8097323" y="8089419"/>
              <a:ext cx="1606464" cy="974959"/>
              <a:chOff x="595686" y="1261242"/>
              <a:chExt cx="1368150" cy="974959"/>
            </a:xfrm>
          </p:grpSpPr>
          <p:grpSp>
            <p:nvGrpSpPr>
              <p:cNvPr id="370" name="Drop-Down Box"/>
              <p:cNvGrpSpPr/>
              <p:nvPr/>
            </p:nvGrpSpPr>
            <p:grpSpPr>
              <a:xfrm>
                <a:off x="595686" y="1261242"/>
                <a:ext cx="1368150" cy="241092"/>
                <a:chOff x="595686" y="1261242"/>
                <a:chExt cx="1368150" cy="241092"/>
              </a:xfrm>
            </p:grpSpPr>
            <p:sp>
              <p:nvSpPr>
                <p:cNvPr id="374" name="Text Box" descr="&lt;SmartSettings&gt;&lt;SmartResize anchorLeft=&quot;Absolute&quot; anchorTop=&quot;Absolute&quot; anchorRight=&quot;Absolute&quot; anchorBottom=&quot;None&quot; /&gt;&lt;/SmartSettings&gt;"/>
                <p:cNvSpPr/>
                <p:nvPr>
                  <p:custDataLst>
                    <p:tags r:id="rId19"/>
                  </p:custDataLst>
                </p:nvPr>
              </p:nvSpPr>
              <p:spPr>
                <a:xfrm>
                  <a:off x="595686" y="1261242"/>
                  <a:ext cx="1368150" cy="241092"/>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256032" bIns="5080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900">
                      <a:solidFill>
                        <a:schemeClr val="tx1">
                          <a:lumMod val="50000"/>
                          <a:lumOff val="50000"/>
                        </a:schemeClr>
                      </a:solidFill>
                    </a:rPr>
                    <a:t>::::: My Quick Menu :::::</a:t>
                  </a:r>
                  <a:endParaRPr lang="en-US" sz="90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75" name="Arrow Down" descr="&lt;SmartSettings&gt;&lt;SmartResize anchorLeft=&quot;None&quot; anchorTop=&quot;Absolute&quot; anchorRight=&quot;Absolute&quot; anchorBottom=&quot;None&quot; /&gt;&lt;/SmartSettings&gt;"/>
                <p:cNvSpPr>
                  <a:spLocks noChangeAspect="1"/>
                </p:cNvSpPr>
                <p:nvPr>
                  <p:custDataLst>
                    <p:tags r:id="rId20"/>
                  </p:custDataLst>
                </p:nvPr>
              </p:nvSpPr>
              <p:spPr bwMode="auto">
                <a:xfrm rot="10800000" flipH="1">
                  <a:off x="1865895" y="1363700"/>
                  <a:ext cx="54513"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371" name="Drop-Down Menu"/>
              <p:cNvGrpSpPr/>
              <p:nvPr/>
            </p:nvGrpSpPr>
            <p:grpSpPr>
              <a:xfrm>
                <a:off x="595686" y="1502667"/>
                <a:ext cx="1368150" cy="733534"/>
                <a:chOff x="595686" y="1502667"/>
                <a:chExt cx="1368150" cy="733534"/>
              </a:xfrm>
            </p:grpSpPr>
            <p:sp>
              <p:nvSpPr>
                <p:cNvPr id="372" name="Box" descr="&lt;SmartSettings&gt;&lt;SmartResize anchorLeft=&quot;Absolute&quot; anchorTop=&quot;Absolute&quot; anchorRight=&quot;Absolute&quot; anchorBottom=&quot;Absolute&quot; /&gt;&lt;/SmartSettings&gt;"/>
                <p:cNvSpPr/>
                <p:nvPr>
                  <p:custDataLst>
                    <p:tags r:id="rId17"/>
                  </p:custDataLst>
                </p:nvPr>
              </p:nvSpPr>
              <p:spPr>
                <a:xfrm>
                  <a:off x="595686" y="1502667"/>
                  <a:ext cx="1368150" cy="733534"/>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50800" rIns="91440" bIns="5080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받은 결재함</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공개문서함</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사내게시판</a:t>
                  </a:r>
                  <a:endParaRPr lang="en-US" altLang="ko-KR" sz="900" noProof="1">
                    <a:solidFill>
                      <a:srgbClr val="5F5F5F"/>
                    </a:solidFill>
                    <a:latin typeface="Segoe UI" panose="020B0502040204020203" pitchFamily="34" charset="0"/>
                    <a:cs typeface="Segoe UI" panose="020B0502040204020203" pitchFamily="34" charset="0"/>
                  </a:endParaRPr>
                </a:p>
                <a:p>
                  <a:pPr>
                    <a:spcAft>
                      <a:spcPts val="200"/>
                    </a:spcAft>
                  </a:pPr>
                  <a:r>
                    <a:rPr lang="ko-KR" altLang="en-US" sz="900" noProof="1">
                      <a:solidFill>
                        <a:srgbClr val="5F5F5F"/>
                      </a:solidFill>
                      <a:latin typeface="Segoe UI" panose="020B0502040204020203" pitchFamily="34" charset="0"/>
                      <a:cs typeface="Segoe UI" panose="020B0502040204020203" pitchFamily="34" charset="0"/>
                    </a:rPr>
                    <a:t>알림설정</a:t>
                  </a:r>
                  <a:endParaRPr lang="en-US" altLang="ko-KR" sz="900" noProof="1">
                    <a:solidFill>
                      <a:srgbClr val="5F5F5F"/>
                    </a:solidFill>
                    <a:latin typeface="Segoe UI" panose="020B0502040204020203" pitchFamily="34" charset="0"/>
                    <a:cs typeface="Segoe UI" panose="020B0502040204020203" pitchFamily="34" charset="0"/>
                  </a:endParaRPr>
                </a:p>
              </p:txBody>
            </p:sp>
            <p:sp>
              <p:nvSpPr>
                <p:cNvPr id="373" name="Selection Overlay" descr="&lt;SmartSettings&gt;&lt;SmartResize anchorLeft=&quot;Absolute&quot; anchorTop=&quot;Absolute&quot; anchorRight=&quot;Absolute&quot; anchorBottom=&quot;None&quot; /&gt;&lt;/SmartSettings&gt;"/>
                <p:cNvSpPr/>
                <p:nvPr>
                  <p:custDataLst>
                    <p:tags r:id="rId18"/>
                  </p:custDataLst>
                </p:nvPr>
              </p:nvSpPr>
              <p:spPr>
                <a:xfrm>
                  <a:off x="595686" y="1702670"/>
                  <a:ext cx="1368150" cy="165672"/>
                </a:xfrm>
                <a:prstGeom prst="rect">
                  <a:avLst/>
                </a:prstGeom>
                <a:solidFill>
                  <a:srgbClr val="5B9BD5">
                    <a:alpha val="2196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grpSp>
        <p:sp>
          <p:nvSpPr>
            <p:cNvPr id="369" name="Button"/>
            <p:cNvSpPr>
              <a:spLocks/>
            </p:cNvSpPr>
            <p:nvPr/>
          </p:nvSpPr>
          <p:spPr bwMode="auto">
            <a:xfrm>
              <a:off x="9792455" y="8088516"/>
              <a:ext cx="396460" cy="241995"/>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설정</a:t>
              </a:r>
              <a:endParaRPr lang="en-US" sz="900">
                <a:solidFill>
                  <a:srgbClr val="5F5F5F"/>
                </a:solidFill>
                <a:latin typeface="Segoe UI" panose="020B0502040204020203" pitchFamily="34" charset="0"/>
                <a:cs typeface="Segoe UI" panose="020B0502040204020203" pitchFamily="34" charset="0"/>
              </a:endParaRPr>
            </a:p>
          </p:txBody>
        </p:sp>
      </p:grpSp>
      <p:grpSp>
        <p:nvGrpSpPr>
          <p:cNvPr id="376" name="Alert"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4b3q2Uuv71/1+2V/tZ8jXfnda4dx9/uv8+c8e1sOSvz+rt1tlrlNY/ee/1knk/f5rOTeba8yGf+C8NoxcBOuhS5DWAPtPBldZnXdTHL00lVlenZsmi3zny2hGymTeeDUXp2vFqlhMcdB9BjWzwT4ucxw+u/jRcDZPCIIG4dE77t63m2yps0836nIeRXqfftFkEZv86hn/KZfCSQPZwieOEpztMtD/b4rGG4nRcHXsZz9256PJulH53R1H6UTlWbxNu+1/TTECNzvXUWwvj9QyB3PI7xn7Pn2SQvGQH57bPeTI5pGPzdFo/l0UdDsCyQ8RdZfVEsFdmX2WxG07bV/Xr8PD9vR723xm+qVeTTV8XFnFrvDA7EG/vndbVeMQj5LT6m7gtbm8bFLYbH5X/tjSv42I4r+FTH1fv8SUWILdJP0vub0OrreAcoHCJNHrXdOHcdYGPlIAIaCMIU/XwmYoY/xnjv/cEqY6afCM63Yv+x/8eGLqMGbJgy2nwjcfogb00fffVrAf/ZpFLEUg/TiBtvpFAX3K3pwy9+DcA/m7SJuyLD5DHtN1IoAvTWRDLvfj3w3wSpNps59YFusnTv6ZEM2LonXSjvZ+0EiVvYOx3UsMnzIMWNQ7+BmofIF2wgIp+/v+kTIM03Yv0GHGu/i5407Kby2yDdYkAHREHnwEqD/j3+0oD4Gl144vAeDHkb3TEUS2wk156SqxmkVxTsexLsjYXxdTr5WSTZYAi1kWj3biZaHPD7ks2D8vU6+tkjXfzTOm/X9TJt63Ueee+X9D/KS5NX8J9fvBH6eUYv3Qze+/OXbAotL6tilj4tmlXV5FvDESOislsbsPR3lZj2FsHebUGOLYqRod8aSj+Ix9OhHIb6Huxy+8G+B9CNw30POIMDDj/gfECsy5B1NOHBLHMW0rzjB2xVk5+m2D9t8uUsr0fiSxzXF02aD/NYkN+pA4UkcNKsCRp1hoWJ81/TiUl/4S/0oRnlcPN8WR+QGSy9ReTVxeAz8fo6gVgklcEv37ITKI2hnvrxzG07G46VNvXXjRBu29tQ5LGpr4iXfdvuPB++/8bPVm4Lz4Aqv32Oyzz9GIVH+QF2wBdmoebPB3GWlxrj4Rgu0Y/Hm3zbCFvGXN2BSfwaHQ4JQ9RdfL9uN7qkg/3Gva337Dn06v5/II6Gpazb/OFCmS/XC6e+hiWMDMQo/EjVeOdTVredz4xOvDUqOs5BbCwrdzpyvNb9wmOFASzuUpbjcbNeUBx9fRR+/LpYrMrivAB/TGlRs0nbKm2ESarzNFumHzHaH4074O724ZnBykKgz3qP0jPxi7JJ6bnqnaHbFSpdeYm7XaYVg04LmjzMrvx1ixeuZGrf650cE/9eb/wiZYv3ekkYf/c92++9Z/t7nfbhGwOsYr7CaleRlcUPwC+sQx43Oc14nZ9/9pE34x/dPaKpadpsScvG5zWtBLTzPG1W+RS8NusDFpbzmMwiE2E0PBqB+SqMf7yCqRVw/Gt0IQ9PRIu186IZC+PRv1G9CgI8o/G4vrZcX90woxchKNKyECnq8UakLvJOm4F2eDS4DYXCs/g95ve+6zC5+ybeFZ4+l3vwAm7ufa5c2/tcuVM/v5UNeC8G/jxvSbHV5DvRT/Ake7kzUk5ldk1JDsqA4lO2TPRxVlYXX5Mp2b8MDQ+eD5xhGNnNhnXgRTycfvB5Y/yTRVOQSoZf8kUxraumOm/HX56fF9N8fFLV+fiLpnpTF69b0iLjBX5f+75q7FEevDEAM4/1k7rM+UNBbvPiFh6LXyggPxTsNi0t4bG49STxh4LeDYs6Pdk0D0nQ0/w8W5dtepmV60jyDs9tGSmSEWx+WBLVXBXtdJ5u8TA2kG8DCDxTyhx1Bvpo8xt4BkT59vO9gbPMMyyUt+vm2UCetfsMCdc328sGMflmO5rUefb2hnadSVdN9LM977cdwYdO/C3560fzzjr+/y+zftt+Pmzab8lb/2+edWM6fzTxPxu9fPDM35LDbjPxM/F0bjHRlBmsriQxV1+sF5QcPn03zVcYyNZHXy2b9WpV1ZSe8+IL9jvGg0vIeCLu0cDH33RoRTmvCeWnKY1kspg/G3GWSRz2UmB4In7XDzXa8oPgr+WSb4y/8fjh9Hv3wPJ0yy7ufUAXX98z9oMAk/zelO03zwDX47FB0//LJ+c9evh/z9xsXBIxz48m55Y9fMNzEy4aDb06bDDiX7x/NH8bQf65jOrjvHf7aTscIhWebzxl0KPmLVyNOO/fboS3dcLi3P8N93ELB6xPKaekfpZJdVs38v+9lPJUxv/3aXXbLm5Bqp8tr15p/cN17NWdvqyKWSrrtPnWzatlJ2We1Vs3rnndEDV89DKrG1ow5HDgorjMl/6SIk/zK6ytYUXxHNEFPkF8kbVkU1Z13hBF8XIf9CqrW17F/pBIQ1dQmTaRxT/3q7fm+D60638H0+VgwV/AUtiApRCzGoXT1tf9DzeYS9fn+M31ijselCoeNlpBrD6vq/UKS3gehJNqTdNCIHbxBa2mjvmVr9qibMYUKb7IFsHKKZrKAvJH72+vGQGG36QX+P2szRcNaQUPoc/t5xtECmTwAOgq5Nc30tEp8J8b3scDpqdVuzYtaEC7h/Tj8WfeKIXS9PEnn9ywfIPnFv3hYVoK9VK/s+8V37+F/sTDS9zTbPkqJ05v8tcKqr2dBsZzA+1cw1uOCY9l8/fk8ON1Kx/c6PJ3H+nNvn9jt0FLdC0KhuZ4ls9e5dOWmLn8umh8O2ve5O9IhZHwfVNxSPd5j9nA0w31jLqz6mT8QpH9SExjujukIIae98QIT4iRIHJLtvWfPv+f39Jb858N0XLs6UTQe7ck694PjawGo/9Pk/XeLcl674dGVoPR/3fI+h5NLfW/jvZ+RjEMWdHFe8zEe84CMAuWaTYwBhb3UzT8IXBGB6f/77AGHjvn3bWpDcTVRfQfFn37mP1/lMThstwGAvNq9Q+LvF2s/j9K3N5q5Ab6mnXhHxaJI7j9f4fKt2x6y2bnxTIryxsCNvO8B6nBAh3SvOe8fkEpknlWjhXESbX4cvLTFAuINdyUI/KfW5DhhiY3fH0rAt6CcIPDdYHoTWPegOnXTpvhmWacuz/58gubxEvzd5HpHBgmEiHPq4uLvB6zJt366FlWlJT8aysy1kVL6aniB5qDZU5p6OOGgr5pnp5T5onWQEqiBL3AU9+MPxqh/8OhBYd4jg7PBy72v6K8my7ze+m6L/KmyS7yJ9U7QR5JO4P/10266RDCFhHy9n2w4fTNwOwMMl4Ad4j3us4W+r6Z8PxmzMn55rDvgh4aQMSbeb8xdOz1NzeCEPAQ/j134f2w75vCb24APdhDY4jZ4/cbRpC7+OZG4IMdQr6TNvk6eGty4JvGe+8WeNu8xNfBW6Pvbxrve7fA2wb+t8Pb+1N/pR+/5P8B96SA2U9VAAA=&lt;/Code&gt;&lt;CodeSignature&gt;BLF4JWurVfxIUHaELsi3Nd7j9DhOHL/Mzfty2RbBJndEYSJzEH2XjlOCGM5N4Y9nV5FTIAS219vteJTD3Z/4XWVvkZtfgQxlLmoV4wsdfH8OKo8X1itX6TvbMBqX/oVA+6SyYCB5R8xQ4594vwKX3+d6QJj8QV8I9/euyLGJBof34ivmhhRbXnBaRyyay1r8dKnNOuIGkZTn/zoB/RFkN++hixRlxyYGoJYmk9hnLTUGhiN+xcV4T178pA3JDT3bqSjbV1YYEDUiXfNhZcEEDh1Y2sAb87IQ+7WlC694jPU9ip4XAQBKAedRPoA3wYsewBmLptQX6R00D9TbbxddDA==&lt;/CodeSignature&gt;&lt;/SmartOptions&gt;&lt;SmartResize enabled=&quot;True&quot; minWidth=&quot;190&quot; minHeight=&quot;110&quot; /&gt;&lt;/SmartSettings&gt;"/>
          <p:cNvGrpSpPr/>
          <p:nvPr>
            <p:custDataLst>
              <p:tags r:id="rId5"/>
            </p:custDataLst>
          </p:nvPr>
        </p:nvGrpSpPr>
        <p:grpSpPr>
          <a:xfrm>
            <a:off x="3163772" y="6520138"/>
            <a:ext cx="4436093" cy="2263835"/>
            <a:chOff x="595687" y="1138161"/>
            <a:chExt cx="6746021" cy="607438"/>
          </a:xfrm>
          <a:solidFill>
            <a:schemeClr val="bg1"/>
          </a:solidFill>
        </p:grpSpPr>
        <p:sp>
          <p:nvSpPr>
            <p:cNvPr id="377" name="Window Body" descr="&lt;SmartSettings&gt;&lt;SmartResize anchorLeft=&quot;Absolute&quot; anchorTop=&quot;Absolute&quot; anchorRight=&quot;Absolute&quot; anchorBottom=&quot;Absolute&quot; /&gt;&lt;/SmartSettings&gt;"/>
            <p:cNvSpPr/>
            <p:nvPr>
              <p:custDataLst>
                <p:tags r:id="rId8"/>
              </p:custDataLst>
            </p:nvPr>
          </p:nvSpPr>
          <p:spPr>
            <a:xfrm>
              <a:off x="595687" y="1202403"/>
              <a:ext cx="6746021" cy="543196"/>
            </a:xfrm>
            <a:prstGeom prst="rect">
              <a:avLst/>
            </a:prstGeom>
            <a:solidFill>
              <a:schemeClr val="bg1"/>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378" name="Title Bar" descr="&lt;SmartSettings&gt;&lt;SmartResize anchorLeft=&quot;Absolute&quot; anchorTop=&quot;Absolute&quot; anchorRight=&quot;Absolute&quot; anchorBottom=&quot;None&quot; /&gt;&lt;/SmartSettings&gt;"/>
            <p:cNvSpPr/>
            <p:nvPr>
              <p:custDataLst>
                <p:tags r:id="rId9"/>
              </p:custDataLst>
            </p:nvPr>
          </p:nvSpPr>
          <p:spPr>
            <a:xfrm>
              <a:off x="595687" y="1138161"/>
              <a:ext cx="6746021" cy="63792"/>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1050">
                  <a:solidFill>
                    <a:schemeClr val="tx1">
                      <a:lumMod val="50000"/>
                      <a:lumOff val="50000"/>
                    </a:schemeClr>
                  </a:solidFill>
                </a:rPr>
                <a:t>My Quick Menu </a:t>
              </a:r>
              <a:r>
                <a:rPr lang="ko-KR" altLang="en-US" sz="1050">
                  <a:solidFill>
                    <a:schemeClr val="tx1">
                      <a:lumMod val="50000"/>
                      <a:lumOff val="50000"/>
                    </a:schemeClr>
                  </a:solidFill>
                </a:rPr>
                <a:t>설정</a:t>
              </a:r>
              <a:endParaRPr lang="en-US" sz="1050">
                <a:solidFill>
                  <a:srgbClr val="5F5F5F"/>
                </a:solidFill>
                <a:latin typeface="Segoe UI" panose="020B0502040204020203" pitchFamily="34" charset="0"/>
                <a:cs typeface="Segoe UI" panose="020B0502040204020203" pitchFamily="34" charset="0"/>
              </a:endParaRPr>
            </a:p>
          </p:txBody>
        </p:sp>
        <p:sp>
          <p:nvSpPr>
            <p:cNvPr id="379" name="Close Button" descr="&lt;SmartSettings&gt;&lt;SmartResize anchorLeft=&quot;None&quot; anchorTop=&quot;Absolute&quot; anchorRight=&quot;Absolute&quot; anchorBottom=&quot;None&quot; /&gt;&lt;/SmartSettings&gt;"/>
            <p:cNvSpPr>
              <a:spLocks noEditPoints="1"/>
            </p:cNvSpPr>
            <p:nvPr>
              <p:custDataLst>
                <p:tags r:id="rId10"/>
              </p:custDataLst>
            </p:nvPr>
          </p:nvSpPr>
          <p:spPr bwMode="auto">
            <a:xfrm>
              <a:off x="7074551" y="1157724"/>
              <a:ext cx="147720" cy="29636"/>
            </a:xfrm>
            <a:custGeom>
              <a:avLst/>
              <a:gdLst>
                <a:gd name="T0" fmla="*/ 254 w 254"/>
                <a:gd name="T1" fmla="*/ 0 h 254"/>
                <a:gd name="T2" fmla="*/ 0 w 254"/>
                <a:gd name="T3" fmla="*/ 254 h 254"/>
                <a:gd name="T4" fmla="*/ 0 w 254"/>
                <a:gd name="T5" fmla="*/ 0 h 254"/>
                <a:gd name="T6" fmla="*/ 254 w 254"/>
                <a:gd name="T7" fmla="*/ 254 h 254"/>
              </a:gdLst>
              <a:ahLst/>
              <a:cxnLst>
                <a:cxn ang="0">
                  <a:pos x="T0" y="T1"/>
                </a:cxn>
                <a:cxn ang="0">
                  <a:pos x="T2" y="T3"/>
                </a:cxn>
                <a:cxn ang="0">
                  <a:pos x="T4" y="T5"/>
                </a:cxn>
                <a:cxn ang="0">
                  <a:pos x="T6" y="T7"/>
                </a:cxn>
              </a:cxnLst>
              <a:rect l="0" t="0" r="r" b="b"/>
              <a:pathLst>
                <a:path w="254" h="254">
                  <a:moveTo>
                    <a:pt x="254" y="0"/>
                  </a:moveTo>
                  <a:lnTo>
                    <a:pt x="0" y="254"/>
                  </a:lnTo>
                  <a:moveTo>
                    <a:pt x="0" y="0"/>
                  </a:moveTo>
                  <a:lnTo>
                    <a:pt x="254" y="254"/>
                  </a:lnTo>
                </a:path>
              </a:pathLst>
            </a:custGeom>
            <a:grpFill/>
            <a:ln w="9525" cap="flat">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nvGrpSpPr>
            <p:cNvPr id="380" name="Icons"/>
            <p:cNvGrpSpPr/>
            <p:nvPr/>
          </p:nvGrpSpPr>
          <p:grpSpPr>
            <a:xfrm>
              <a:off x="772279" y="1327257"/>
              <a:ext cx="453970" cy="106491"/>
              <a:chOff x="772279" y="1327257"/>
              <a:chExt cx="453970" cy="106491"/>
            </a:xfrm>
            <a:grpFill/>
          </p:grpSpPr>
          <p:sp>
            <p:nvSpPr>
              <p:cNvPr id="383" name="Warning Icon" descr="&lt;SmartSettings&gt;&lt;SmartResize anchorLeft=&quot;Absolute&quot; anchorTop=&quot;Absolute&quot; anchorRight=&quot;None&quot; anchorBottom=&quot;None&quot; /&gt;&lt;/SmartSettings&gt;" hidden="1"/>
              <p:cNvSpPr>
                <a:spLocks noChangeAspect="1" noEditPoints="1"/>
              </p:cNvSpPr>
              <p:nvPr>
                <p:custDataLst>
                  <p:tags r:id="rId13"/>
                </p:custDataLst>
              </p:nvPr>
            </p:nvSpPr>
            <p:spPr bwMode="auto">
              <a:xfrm>
                <a:off x="772279" y="1327470"/>
                <a:ext cx="453970" cy="106065"/>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4" name="Error Icon" descr="&lt;SmartSettings&gt;&lt;SmartResize anchorLeft=&quot;Absolute&quot; anchorTop=&quot;Absolute&quot; anchorRight=&quot;None&quot; anchorBottom=&quot;None&quot; /&gt;&lt;/SmartSettings&gt;" hidden="1"/>
              <p:cNvSpPr>
                <a:spLocks noChangeAspect="1" noEditPoints="1"/>
              </p:cNvSpPr>
              <p:nvPr>
                <p:custDataLst>
                  <p:tags r:id="rId14"/>
                </p:custDataLst>
              </p:nvPr>
            </p:nvSpPr>
            <p:spPr bwMode="auto">
              <a:xfrm>
                <a:off x="801442" y="1327470"/>
                <a:ext cx="395646" cy="106065"/>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385" name="Question Icon" descr="&lt;SmartSettings&gt;&lt;SmartResize anchorLeft=&quot;Absolute&quot; anchorTop=&quot;Absolute&quot; anchorRight=&quot;None&quot; anchorBottom=&quot;None&quot; /&gt;&lt;/SmartSettings&gt;" hidden="1"/>
              <p:cNvSpPr>
                <a:spLocks noChangeAspect="1" noEditPoints="1"/>
              </p:cNvSpPr>
              <p:nvPr>
                <p:custDataLst>
                  <p:tags r:id="rId15"/>
                </p:custDataLst>
              </p:nvPr>
            </p:nvSpPr>
            <p:spPr bwMode="auto">
              <a:xfrm>
                <a:off x="801440" y="1327257"/>
                <a:ext cx="395646" cy="106491"/>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grpFill/>
              <a:ln w="6350" cap="rnd">
                <a:solidFill>
                  <a:srgbClr val="80808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381" name="Button 1" descr="&lt;SmartSettings&gt;&lt;SmartResize anchorLeft=&quot;None&quot; anchorTop=&quot;None&quot; anchorRight=&quot;Absolute&quot; anchorBottom=&quot;Absolute&quot; /&gt;&lt;/SmartSettings&gt;"/>
            <p:cNvSpPr>
              <a:spLocks/>
            </p:cNvSpPr>
            <p:nvPr>
              <p:custDataLst>
                <p:tags r:id="rId11"/>
              </p:custDataLst>
            </p:nvPr>
          </p:nvSpPr>
          <p:spPr bwMode="auto">
            <a:xfrm>
              <a:off x="6306888" y="1627426"/>
              <a:ext cx="658347" cy="64500"/>
            </a:xfrm>
            <a:prstGeom prst="roundRect">
              <a:avLst>
                <a:gd name="adj" fmla="val 8776"/>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닫기</a:t>
              </a:r>
              <a:endParaRPr lang="en-US" sz="900">
                <a:solidFill>
                  <a:srgbClr val="5F5F5F"/>
                </a:solidFill>
                <a:effectLst/>
                <a:latin typeface="Segoe UI" panose="020B0502040204020203" pitchFamily="34" charset="0"/>
                <a:cs typeface="Segoe UI" panose="020B0502040204020203" pitchFamily="34" charset="0"/>
              </a:endParaRPr>
            </a:p>
          </p:txBody>
        </p:sp>
        <p:sp>
          <p:nvSpPr>
            <p:cNvPr id="382" name="Button 1" descr="&lt;SmartSettings&gt;&lt;SmartResize anchorLeft=&quot;None&quot; anchorTop=&quot;None&quot; anchorRight=&quot;Absolute&quot; anchorBottom=&quot;Absolute&quot; /&gt;&lt;/SmartSettings&gt;"/>
            <p:cNvSpPr>
              <a:spLocks/>
            </p:cNvSpPr>
            <p:nvPr>
              <p:custDataLst>
                <p:tags r:id="rId12"/>
              </p:custDataLst>
            </p:nvPr>
          </p:nvSpPr>
          <p:spPr bwMode="auto">
            <a:xfrm>
              <a:off x="4849498" y="1627426"/>
              <a:ext cx="1347570" cy="70732"/>
            </a:xfrm>
            <a:prstGeom prst="roundRect">
              <a:avLst>
                <a:gd name="adj" fmla="val 8776"/>
              </a:avLst>
            </a:prstGeom>
            <a:grp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추가 </a:t>
              </a:r>
              <a:r>
                <a:rPr lang="en-US" altLang="ko-KR" sz="900">
                  <a:solidFill>
                    <a:srgbClr val="5F5F5F"/>
                  </a:solidFill>
                  <a:latin typeface="Segoe UI" panose="020B0502040204020203" pitchFamily="34" charset="0"/>
                  <a:cs typeface="Segoe UI" panose="020B0502040204020203" pitchFamily="34" charset="0"/>
                </a:rPr>
                <a:t>or </a:t>
              </a:r>
              <a:r>
                <a:rPr lang="ko-KR" altLang="en-US" sz="900">
                  <a:solidFill>
                    <a:srgbClr val="5F5F5F"/>
                  </a:solidFill>
                  <a:latin typeface="Segoe UI" panose="020B0502040204020203" pitchFamily="34" charset="0"/>
                  <a:cs typeface="Segoe UI" panose="020B0502040204020203" pitchFamily="34" charset="0"/>
                </a:rPr>
                <a:t>수정</a:t>
              </a:r>
              <a:endParaRPr lang="en-US" sz="900">
                <a:solidFill>
                  <a:srgbClr val="5F5F5F"/>
                </a:solidFill>
                <a:effectLst/>
                <a:latin typeface="Segoe UI" panose="020B0502040204020203" pitchFamily="34" charset="0"/>
                <a:cs typeface="Segoe UI" panose="020B0502040204020203" pitchFamily="34" charset="0"/>
              </a:endParaRPr>
            </a:p>
          </p:txBody>
        </p:sp>
      </p:grpSp>
      <p:graphicFrame>
        <p:nvGraphicFramePr>
          <p:cNvPr id="386" name="표 385"/>
          <p:cNvGraphicFramePr>
            <a:graphicFrameLocks noGrp="1"/>
          </p:cNvGraphicFramePr>
          <p:nvPr/>
        </p:nvGraphicFramePr>
        <p:xfrm>
          <a:off x="3341487" y="6970197"/>
          <a:ext cx="4071681" cy="1232307"/>
        </p:xfrm>
        <a:graphic>
          <a:graphicData uri="http://schemas.openxmlformats.org/drawingml/2006/table">
            <a:tbl>
              <a:tblPr firstRow="1" bandRow="1"/>
              <a:tblGrid>
                <a:gridCol w="1180808">
                  <a:extLst>
                    <a:ext uri="{9D8B030D-6E8A-4147-A177-3AD203B41FA5}">
                      <a16:colId xmlns="" xmlns:a16="http://schemas.microsoft.com/office/drawing/2014/main" val="20000"/>
                    </a:ext>
                  </a:extLst>
                </a:gridCol>
                <a:gridCol w="2890873">
                  <a:extLst>
                    <a:ext uri="{9D8B030D-6E8A-4147-A177-3AD203B41FA5}">
                      <a16:colId xmlns="" xmlns:a16="http://schemas.microsoft.com/office/drawing/2014/main" val="20001"/>
                    </a:ext>
                  </a:extLst>
                </a:gridCol>
              </a:tblGrid>
              <a:tr h="1232307">
                <a:tc>
                  <a:txBody>
                    <a:bodyPr/>
                    <a:lstStyle/>
                    <a:p>
                      <a:pPr marL="0" algn="r" defTabSz="1280160" rtl="0" eaLnBrk="1" latinLnBrk="1" hangingPunct="1"/>
                      <a:r>
                        <a:rPr lang="en-US" altLang="ko-KR" sz="1200" b="1">
                          <a:solidFill>
                            <a:schemeClr val="tx1">
                              <a:lumMod val="50000"/>
                              <a:lumOff val="50000"/>
                            </a:schemeClr>
                          </a:solidFill>
                        </a:rPr>
                        <a:t>My Quick Menu</a:t>
                      </a:r>
                      <a:endParaRPr lang="en-US" sz="1200" b="1" kern="1200"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endParaRPr lang="en-US"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a:txBody>
                  <a:tcPr marL="59084" marR="59084" marT="59084" marB="5908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grpSp>
        <p:nvGrpSpPr>
          <p:cNvPr id="387" name="Drop-Down Box" descr="&lt;SmartSettings&gt;&lt;SmartResize enabled=&quot;True&quot; minWidth=&quot;18&quot; minHeight=&quot;7&quot; /&gt;&lt;/SmartSettings&gt;"/>
          <p:cNvGrpSpPr/>
          <p:nvPr>
            <p:custDataLst>
              <p:tags r:id="rId6"/>
            </p:custDataLst>
          </p:nvPr>
        </p:nvGrpSpPr>
        <p:grpSpPr>
          <a:xfrm>
            <a:off x="4633712" y="7103904"/>
            <a:ext cx="2088000" cy="286468"/>
            <a:chOff x="595686" y="1239247"/>
            <a:chExt cx="2862350" cy="238723"/>
          </a:xfrm>
          <a:solidFill>
            <a:schemeClr val="bg1"/>
          </a:solidFill>
        </p:grpSpPr>
        <p:sp>
          <p:nvSpPr>
            <p:cNvPr id="388" name="Text Box"/>
            <p:cNvSpPr/>
            <p:nvPr/>
          </p:nvSpPr>
          <p:spPr>
            <a:xfrm>
              <a:off x="595686" y="1239247"/>
              <a:ext cx="2862350" cy="238723"/>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65649" rIns="72000" bIns="65649"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00"/>
                </a:spcAft>
              </a:pPr>
              <a:r>
                <a:rPr lang="ko-KR" altLang="en-US" sz="1000" noProof="1">
                  <a:solidFill>
                    <a:srgbClr val="5F5F5F"/>
                  </a:solidFill>
                  <a:latin typeface="Segoe UI" panose="020B0502040204020203" pitchFamily="34" charset="0"/>
                  <a:cs typeface="Segoe UI" panose="020B0502040204020203" pitchFamily="34" charset="0"/>
                </a:rPr>
                <a:t>받은 결재함</a:t>
              </a:r>
              <a:endParaRPr lang="en-US" altLang="ko-KR" sz="1000" noProof="1">
                <a:solidFill>
                  <a:srgbClr val="5F5F5F"/>
                </a:solidFill>
                <a:latin typeface="Segoe UI" panose="020B0502040204020203" pitchFamily="34" charset="0"/>
                <a:cs typeface="Segoe UI" panose="020B0502040204020203" pitchFamily="34" charset="0"/>
              </a:endParaRPr>
            </a:p>
          </p:txBody>
        </p:sp>
        <p:sp>
          <p:nvSpPr>
            <p:cNvPr id="389" name="Arrow Down" descr="&lt;SmartSettings&gt;&lt;SmartResize anchorLeft=&quot;None&quot; anchorTop=&quot;None&quot; anchorRight=&quot;Absolute&quot; anchorBottom=&quot;None&quot; /&gt;&lt;/SmartSettings&gt;"/>
            <p:cNvSpPr>
              <a:spLocks noChangeAspect="1"/>
            </p:cNvSpPr>
            <p:nvPr>
              <p:custDataLst>
                <p:tags r:id="rId7"/>
              </p:custDataLst>
            </p:nvPr>
          </p:nvSpPr>
          <p:spPr bwMode="auto">
            <a:xfrm flipH="1">
              <a:off x="3127355" y="1342533"/>
              <a:ext cx="113395" cy="361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grpFill/>
            <a:ln w="6350" cap="sq">
              <a:solidFill>
                <a:srgbClr val="808080"/>
              </a:solidFill>
              <a:prstDash val="solid"/>
              <a:miter lim="800000"/>
              <a:headEnd/>
              <a:tailEnd/>
            </a:ln>
          </p:spPr>
          <p:txBody>
            <a:bodyPr vert="horz" wrap="square" lIns="118169" tIns="59084" rIns="118169" bIns="590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68">
                <a:solidFill>
                  <a:srgbClr val="5F5F5F"/>
                </a:solidFill>
                <a:latin typeface="Segoe UI" panose="020B0502040204020203" pitchFamily="34" charset="0"/>
                <a:cs typeface="Segoe UI" panose="020B0502040204020203" pitchFamily="34" charset="0"/>
              </a:endParaRPr>
            </a:p>
          </p:txBody>
        </p:sp>
      </p:grpSp>
      <p:sp>
        <p:nvSpPr>
          <p:cNvPr id="390" name="TextBox 389"/>
          <p:cNvSpPr txBox="1"/>
          <p:nvPr/>
        </p:nvSpPr>
        <p:spPr>
          <a:xfrm>
            <a:off x="4644380" y="7478817"/>
            <a:ext cx="931749" cy="235468"/>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받은 결재함 </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91" name="TextBox 390"/>
          <p:cNvSpPr txBox="1"/>
          <p:nvPr/>
        </p:nvSpPr>
        <p:spPr>
          <a:xfrm>
            <a:off x="5677712" y="7478817"/>
            <a:ext cx="931749" cy="230832"/>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공개문서함 </a:t>
            </a:r>
            <a:r>
              <a:rPr lang="ko-KR" altLang="en-US" sz="900" b="1" noProof="1">
                <a:solidFill>
                  <a:srgbClr val="5F5F5F"/>
                </a:solidFill>
                <a:latin typeface="나눔고딕" panose="020D0604000000000000" pitchFamily="50" charset="-127"/>
                <a:ea typeface="나눔고딕" panose="020D0604000000000000" pitchFamily="50" charset="-127"/>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392" name="TextBox 391"/>
          <p:cNvSpPr txBox="1"/>
          <p:nvPr/>
        </p:nvSpPr>
        <p:spPr>
          <a:xfrm>
            <a:off x="4633712" y="7777175"/>
            <a:ext cx="748107" cy="230832"/>
          </a:xfrm>
          <a:prstGeom prst="rect">
            <a:avLst/>
          </a:prstGeom>
          <a:noFill/>
          <a:ln>
            <a:solidFill>
              <a:srgbClr val="808080"/>
            </a:solidFill>
          </a:ln>
        </p:spPr>
        <p:txBody>
          <a:bodyPr wrap="square" rtlCol="0">
            <a:spAutoFit/>
          </a:bodyPr>
          <a:lstStyle/>
          <a:p>
            <a:r>
              <a:rPr lang="ko-KR" altLang="en-US" sz="900" noProof="1">
                <a:solidFill>
                  <a:srgbClr val="5F5F5F"/>
                </a:solidFill>
                <a:latin typeface="Segoe UI" panose="020B0502040204020203" pitchFamily="34" charset="0"/>
                <a:cs typeface="Segoe UI" panose="020B0502040204020203" pitchFamily="34" charset="0"/>
              </a:rPr>
              <a:t>알림설정</a:t>
            </a:r>
            <a:r>
              <a:rPr lang="en-US" altLang="ko-KR" sz="900" noProof="1">
                <a:solidFill>
                  <a:srgbClr val="5F5F5F"/>
                </a:solidFill>
                <a:latin typeface="Segoe UI" panose="020B0502040204020203" pitchFamily="34" charset="0"/>
                <a:cs typeface="Segoe UI" panose="020B0502040204020203" pitchFamily="34" charset="0"/>
              </a:rPr>
              <a:t> </a:t>
            </a:r>
            <a:r>
              <a:rPr lang="en-US" altLang="ko-KR" sz="900" b="1"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rPr>
              <a:t>X</a:t>
            </a:r>
            <a:endParaRPr lang="en-US" altLang="ko-KR" sz="900" noProof="1">
              <a:solidFill>
                <a:srgbClr val="FF0000"/>
              </a:solidFill>
              <a:latin typeface="나눔고딕" panose="020D0604000000000000" pitchFamily="50" charset="-127"/>
              <a:ea typeface="나눔고딕" panose="020D0604000000000000" pitchFamily="50" charset="-127"/>
              <a:cs typeface="Segoe UI" panose="020B0502040204020203" pitchFamily="34" charset="0"/>
            </a:endParaRPr>
          </a:p>
        </p:txBody>
      </p:sp>
      <p:cxnSp>
        <p:nvCxnSpPr>
          <p:cNvPr id="393" name="꺾인 연결선 392"/>
          <p:cNvCxnSpPr>
            <a:stCxn id="369" idx="2"/>
            <a:endCxn id="377" idx="1"/>
          </p:cNvCxnSpPr>
          <p:nvPr/>
        </p:nvCxnSpPr>
        <p:spPr>
          <a:xfrm rot="16200000" flipH="1">
            <a:off x="2383152" y="6991145"/>
            <a:ext cx="1032829" cy="528411"/>
          </a:xfrm>
          <a:prstGeom prst="bentConnector2">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94" name="타원 393"/>
          <p:cNvSpPr/>
          <p:nvPr/>
        </p:nvSpPr>
        <p:spPr>
          <a:xfrm>
            <a:off x="2728616" y="6299904"/>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8</a:t>
            </a:r>
            <a:endParaRPr lang="ko-KR" altLang="en-US" b="1">
              <a:solidFill>
                <a:srgbClr val="FF0000"/>
              </a:solidFill>
            </a:endParaRPr>
          </a:p>
        </p:txBody>
      </p:sp>
      <p:sp>
        <p:nvSpPr>
          <p:cNvPr id="395" name="타원 394"/>
          <p:cNvSpPr/>
          <p:nvPr/>
        </p:nvSpPr>
        <p:spPr>
          <a:xfrm>
            <a:off x="3254905" y="6863091"/>
            <a:ext cx="318035" cy="318035"/>
          </a:xfrm>
          <a:prstGeom prst="ellipse">
            <a:avLst/>
          </a:prstGeom>
          <a:solidFill>
            <a:schemeClr val="bg1"/>
          </a:solidFill>
          <a:ln w="25400">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FF0000"/>
                </a:solidFill>
              </a:rPr>
              <a:t>9</a:t>
            </a:r>
            <a:endParaRPr lang="ko-KR" altLang="en-US" b="1">
              <a:solidFill>
                <a:srgbClr val="FF0000"/>
              </a:solidFill>
            </a:endParaRPr>
          </a:p>
        </p:txBody>
      </p:sp>
      <p:grpSp>
        <p:nvGrpSpPr>
          <p:cNvPr id="396" name="그룹 395"/>
          <p:cNvGrpSpPr/>
          <p:nvPr/>
        </p:nvGrpSpPr>
        <p:grpSpPr>
          <a:xfrm>
            <a:off x="7942859" y="5865182"/>
            <a:ext cx="2237142" cy="398074"/>
            <a:chOff x="7940093" y="1851700"/>
            <a:chExt cx="2237142" cy="398074"/>
          </a:xfrm>
        </p:grpSpPr>
        <p:sp>
          <p:nvSpPr>
            <p:cNvPr id="397" name="TextBox 396"/>
            <p:cNvSpPr txBox="1"/>
            <p:nvPr/>
          </p:nvSpPr>
          <p:spPr>
            <a:xfrm>
              <a:off x="7940093" y="2045754"/>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398" name="TextBox 397"/>
            <p:cNvSpPr txBox="1"/>
            <p:nvPr/>
          </p:nvSpPr>
          <p:spPr>
            <a:xfrm>
              <a:off x="7951315" y="1851700"/>
              <a:ext cx="1460656" cy="230832"/>
            </a:xfrm>
            <a:prstGeom prst="rect">
              <a:avLst/>
            </a:prstGeom>
            <a:noFill/>
          </p:spPr>
          <p:txBody>
            <a:bodyPr wrap="none" rtlCol="0">
              <a:spAutoFit/>
            </a:bodyPr>
            <a:lstStyle/>
            <a:p>
              <a:pPr algn="dist"/>
              <a:r>
                <a:rPr lang="en-US" altLang="ko-KR" sz="900" u="sng"/>
                <a:t>[2022</a:t>
              </a:r>
              <a:r>
                <a:rPr lang="ko-KR" altLang="en-US" sz="900" u="sng"/>
                <a:t>년 연말정산 안내문</a:t>
              </a:r>
              <a:r>
                <a:rPr lang="en-US" altLang="ko-KR" sz="900" u="sng"/>
                <a:t>]</a:t>
              </a:r>
              <a:endParaRPr lang="ko-KR" altLang="en-US" sz="900" u="sng"/>
            </a:p>
          </p:txBody>
        </p:sp>
        <p:sp>
          <p:nvSpPr>
            <p:cNvPr id="399" name="TextBox 398"/>
            <p:cNvSpPr txBox="1"/>
            <p:nvPr/>
          </p:nvSpPr>
          <p:spPr>
            <a:xfrm>
              <a:off x="9575788" y="2018942"/>
              <a:ext cx="601447" cy="230832"/>
            </a:xfrm>
            <a:prstGeom prst="rect">
              <a:avLst/>
            </a:prstGeom>
            <a:noFill/>
          </p:spPr>
          <p:txBody>
            <a:bodyPr wrap="none" rtlCol="0">
              <a:spAutoFit/>
            </a:bodyPr>
            <a:lstStyle/>
            <a:p>
              <a:r>
                <a:rPr lang="en-US" altLang="ko-KR" sz="900"/>
                <a:t>22-03-10</a:t>
              </a:r>
              <a:endParaRPr lang="ko-KR" altLang="en-US" sz="900"/>
            </a:p>
          </p:txBody>
        </p:sp>
      </p:grpSp>
      <p:sp>
        <p:nvSpPr>
          <p:cNvPr id="400" name="모서리가 둥근 직사각형 399"/>
          <p:cNvSpPr/>
          <p:nvPr/>
        </p:nvSpPr>
        <p:spPr>
          <a:xfrm>
            <a:off x="3219688" y="5279573"/>
            <a:ext cx="303666" cy="17779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01" name="TextBox 400"/>
          <p:cNvSpPr txBox="1"/>
          <p:nvPr/>
        </p:nvSpPr>
        <p:spPr>
          <a:xfrm>
            <a:off x="3180622" y="5279577"/>
            <a:ext cx="415498" cy="230832"/>
          </a:xfrm>
          <a:prstGeom prst="rect">
            <a:avLst/>
          </a:prstGeom>
          <a:noFill/>
        </p:spPr>
        <p:txBody>
          <a:bodyPr wrap="none" rtlCol="0">
            <a:spAutoFit/>
          </a:bodyPr>
          <a:lstStyle/>
          <a:p>
            <a:r>
              <a:rPr lang="ko-KR" altLang="en-US" sz="900">
                <a:solidFill>
                  <a:schemeClr val="bg1"/>
                </a:solidFill>
              </a:rPr>
              <a:t>접수</a:t>
            </a:r>
          </a:p>
        </p:txBody>
      </p:sp>
      <p:sp>
        <p:nvSpPr>
          <p:cNvPr id="470" name="모서리가 둥근 직사각형 469"/>
          <p:cNvSpPr/>
          <p:nvPr/>
        </p:nvSpPr>
        <p:spPr>
          <a:xfrm>
            <a:off x="3219688" y="5608837"/>
            <a:ext cx="303666" cy="177794"/>
          </a:xfrm>
          <a:prstGeom prst="roundRect">
            <a:avLst>
              <a:gd name="adj" fmla="val 50000"/>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71" name="TextBox 470"/>
          <p:cNvSpPr txBox="1"/>
          <p:nvPr/>
        </p:nvSpPr>
        <p:spPr>
          <a:xfrm>
            <a:off x="3163772" y="5582318"/>
            <a:ext cx="415498" cy="230832"/>
          </a:xfrm>
          <a:prstGeom prst="rect">
            <a:avLst/>
          </a:prstGeom>
          <a:noFill/>
        </p:spPr>
        <p:txBody>
          <a:bodyPr wrap="none" rtlCol="0">
            <a:spAutoFit/>
          </a:bodyPr>
          <a:lstStyle/>
          <a:p>
            <a:r>
              <a:rPr lang="ko-KR" altLang="en-US" sz="900">
                <a:solidFill>
                  <a:schemeClr val="bg1"/>
                </a:solidFill>
              </a:rPr>
              <a:t>완료</a:t>
            </a:r>
          </a:p>
        </p:txBody>
      </p:sp>
      <p:sp>
        <p:nvSpPr>
          <p:cNvPr id="472" name="모서리가 둥근 직사각형 471"/>
          <p:cNvSpPr/>
          <p:nvPr/>
        </p:nvSpPr>
        <p:spPr>
          <a:xfrm>
            <a:off x="3219688" y="5957754"/>
            <a:ext cx="303666" cy="177794"/>
          </a:xfrm>
          <a:prstGeom prst="roundRect">
            <a:avLst>
              <a:gd name="adj" fmla="val 50000"/>
            </a:avLst>
          </a:prstGeom>
          <a:solidFill>
            <a:srgbClr val="FF6969"/>
          </a:solidFill>
          <a:ln>
            <a:solidFill>
              <a:srgbClr val="FD1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73" name="TextBox 472"/>
          <p:cNvSpPr txBox="1"/>
          <p:nvPr/>
        </p:nvSpPr>
        <p:spPr>
          <a:xfrm>
            <a:off x="3163772" y="5939854"/>
            <a:ext cx="415498" cy="230832"/>
          </a:xfrm>
          <a:prstGeom prst="rect">
            <a:avLst/>
          </a:prstGeom>
          <a:noFill/>
        </p:spPr>
        <p:txBody>
          <a:bodyPr wrap="none" rtlCol="0">
            <a:spAutoFit/>
          </a:bodyPr>
          <a:lstStyle/>
          <a:p>
            <a:r>
              <a:rPr lang="ko-KR" altLang="en-US" sz="900">
                <a:solidFill>
                  <a:schemeClr val="bg1"/>
                </a:solidFill>
              </a:rPr>
              <a:t>반려</a:t>
            </a:r>
          </a:p>
        </p:txBody>
      </p:sp>
      <p:grpSp>
        <p:nvGrpSpPr>
          <p:cNvPr id="474" name="그룹 473"/>
          <p:cNvGrpSpPr/>
          <p:nvPr/>
        </p:nvGrpSpPr>
        <p:grpSpPr>
          <a:xfrm>
            <a:off x="608938" y="5873461"/>
            <a:ext cx="2262319" cy="398145"/>
            <a:chOff x="2962981" y="2917904"/>
            <a:chExt cx="2262319" cy="398145"/>
          </a:xfrm>
        </p:grpSpPr>
        <p:sp>
          <p:nvSpPr>
            <p:cNvPr id="475" name="Read Message"/>
            <p:cNvSpPr>
              <a:spLocks noChangeAspect="1" noEditPoints="1"/>
            </p:cNvSpPr>
            <p:nvPr/>
          </p:nvSpPr>
          <p:spPr bwMode="auto">
            <a:xfrm>
              <a:off x="3069898" y="2932612"/>
              <a:ext cx="147217" cy="147217"/>
            </a:xfrm>
            <a:custGeom>
              <a:avLst/>
              <a:gdLst>
                <a:gd name="T0" fmla="*/ 334 w 667"/>
                <a:gd name="T1" fmla="*/ 0 h 667"/>
                <a:gd name="T2" fmla="*/ 272 w 667"/>
                <a:gd name="T3" fmla="*/ 21 h 667"/>
                <a:gd name="T4" fmla="*/ 5 w 667"/>
                <a:gd name="T5" fmla="*/ 257 h 667"/>
                <a:gd name="T6" fmla="*/ 0 w 667"/>
                <a:gd name="T7" fmla="*/ 267 h 667"/>
                <a:gd name="T8" fmla="*/ 0 w 667"/>
                <a:gd name="T9" fmla="*/ 653 h 667"/>
                <a:gd name="T10" fmla="*/ 14 w 667"/>
                <a:gd name="T11" fmla="*/ 667 h 667"/>
                <a:gd name="T12" fmla="*/ 654 w 667"/>
                <a:gd name="T13" fmla="*/ 667 h 667"/>
                <a:gd name="T14" fmla="*/ 667 w 667"/>
                <a:gd name="T15" fmla="*/ 653 h 667"/>
                <a:gd name="T16" fmla="*/ 667 w 667"/>
                <a:gd name="T17" fmla="*/ 267 h 667"/>
                <a:gd name="T18" fmla="*/ 663 w 667"/>
                <a:gd name="T19" fmla="*/ 257 h 667"/>
                <a:gd name="T20" fmla="*/ 396 w 667"/>
                <a:gd name="T21" fmla="*/ 21 h 667"/>
                <a:gd name="T22" fmla="*/ 334 w 667"/>
                <a:gd name="T23" fmla="*/ 0 h 667"/>
                <a:gd name="T24" fmla="*/ 334 w 667"/>
                <a:gd name="T25" fmla="*/ 27 h 667"/>
                <a:gd name="T26" fmla="*/ 379 w 667"/>
                <a:gd name="T27" fmla="*/ 42 h 667"/>
                <a:gd name="T28" fmla="*/ 640 w 667"/>
                <a:gd name="T29" fmla="*/ 273 h 667"/>
                <a:gd name="T30" fmla="*/ 560 w 667"/>
                <a:gd name="T31" fmla="*/ 336 h 667"/>
                <a:gd name="T32" fmla="*/ 560 w 667"/>
                <a:gd name="T33" fmla="*/ 240 h 667"/>
                <a:gd name="T34" fmla="*/ 547 w 667"/>
                <a:gd name="T35" fmla="*/ 227 h 667"/>
                <a:gd name="T36" fmla="*/ 120 w 667"/>
                <a:gd name="T37" fmla="*/ 227 h 667"/>
                <a:gd name="T38" fmla="*/ 107 w 667"/>
                <a:gd name="T39" fmla="*/ 240 h 667"/>
                <a:gd name="T40" fmla="*/ 107 w 667"/>
                <a:gd name="T41" fmla="*/ 336 h 667"/>
                <a:gd name="T42" fmla="*/ 27 w 667"/>
                <a:gd name="T43" fmla="*/ 273 h 667"/>
                <a:gd name="T44" fmla="*/ 289 w 667"/>
                <a:gd name="T45" fmla="*/ 42 h 667"/>
                <a:gd name="T46" fmla="*/ 334 w 667"/>
                <a:gd name="T47" fmla="*/ 27 h 667"/>
                <a:gd name="T48" fmla="*/ 134 w 667"/>
                <a:gd name="T49" fmla="*/ 253 h 667"/>
                <a:gd name="T50" fmla="*/ 534 w 667"/>
                <a:gd name="T51" fmla="*/ 253 h 667"/>
                <a:gd name="T52" fmla="*/ 534 w 667"/>
                <a:gd name="T53" fmla="*/ 357 h 667"/>
                <a:gd name="T54" fmla="*/ 449 w 667"/>
                <a:gd name="T55" fmla="*/ 424 h 667"/>
                <a:gd name="T56" fmla="*/ 401 w 667"/>
                <a:gd name="T57" fmla="*/ 387 h 667"/>
                <a:gd name="T58" fmla="*/ 467 w 667"/>
                <a:gd name="T59" fmla="*/ 387 h 667"/>
                <a:gd name="T60" fmla="*/ 467 w 667"/>
                <a:gd name="T61" fmla="*/ 360 h 667"/>
                <a:gd name="T62" fmla="*/ 200 w 667"/>
                <a:gd name="T63" fmla="*/ 360 h 667"/>
                <a:gd name="T64" fmla="*/ 200 w 667"/>
                <a:gd name="T65" fmla="*/ 387 h 667"/>
                <a:gd name="T66" fmla="*/ 266 w 667"/>
                <a:gd name="T67" fmla="*/ 387 h 667"/>
                <a:gd name="T68" fmla="*/ 218 w 667"/>
                <a:gd name="T69" fmla="*/ 424 h 667"/>
                <a:gd name="T70" fmla="*/ 134 w 667"/>
                <a:gd name="T71" fmla="*/ 357 h 667"/>
                <a:gd name="T72" fmla="*/ 134 w 667"/>
                <a:gd name="T73" fmla="*/ 253 h 667"/>
                <a:gd name="T74" fmla="*/ 200 w 667"/>
                <a:gd name="T75" fmla="*/ 293 h 667"/>
                <a:gd name="T76" fmla="*/ 200 w 667"/>
                <a:gd name="T77" fmla="*/ 320 h 667"/>
                <a:gd name="T78" fmla="*/ 467 w 667"/>
                <a:gd name="T79" fmla="*/ 320 h 667"/>
                <a:gd name="T80" fmla="*/ 467 w 667"/>
                <a:gd name="T81" fmla="*/ 293 h 667"/>
                <a:gd name="T82" fmla="*/ 200 w 667"/>
                <a:gd name="T83" fmla="*/ 293 h 667"/>
                <a:gd name="T84" fmla="*/ 27 w 667"/>
                <a:gd name="T85" fmla="*/ 307 h 667"/>
                <a:gd name="T86" fmla="*/ 197 w 667"/>
                <a:gd name="T87" fmla="*/ 441 h 667"/>
                <a:gd name="T88" fmla="*/ 27 w 667"/>
                <a:gd name="T89" fmla="*/ 574 h 667"/>
                <a:gd name="T90" fmla="*/ 27 w 667"/>
                <a:gd name="T91" fmla="*/ 307 h 667"/>
                <a:gd name="T92" fmla="*/ 640 w 667"/>
                <a:gd name="T93" fmla="*/ 307 h 667"/>
                <a:gd name="T94" fmla="*/ 640 w 667"/>
                <a:gd name="T95" fmla="*/ 574 h 667"/>
                <a:gd name="T96" fmla="*/ 471 w 667"/>
                <a:gd name="T97" fmla="*/ 441 h 667"/>
                <a:gd name="T98" fmla="*/ 640 w 667"/>
                <a:gd name="T99" fmla="*/ 307 h 667"/>
                <a:gd name="T100" fmla="*/ 333 w 667"/>
                <a:gd name="T101" fmla="*/ 387 h 667"/>
                <a:gd name="T102" fmla="*/ 379 w 667"/>
                <a:gd name="T103" fmla="*/ 403 h 667"/>
                <a:gd name="T104" fmla="*/ 640 w 667"/>
                <a:gd name="T105" fmla="*/ 608 h 667"/>
                <a:gd name="T106" fmla="*/ 640 w 667"/>
                <a:gd name="T107" fmla="*/ 640 h 667"/>
                <a:gd name="T108" fmla="*/ 27 w 667"/>
                <a:gd name="T109" fmla="*/ 640 h 667"/>
                <a:gd name="T110" fmla="*/ 27 w 667"/>
                <a:gd name="T111" fmla="*/ 608 h 667"/>
                <a:gd name="T112" fmla="*/ 289 w 667"/>
                <a:gd name="T113" fmla="*/ 403 h 667"/>
                <a:gd name="T114" fmla="*/ 333 w 667"/>
                <a:gd name="T115" fmla="*/ 38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7" h="667">
                  <a:moveTo>
                    <a:pt x="334" y="0"/>
                  </a:moveTo>
                  <a:cubicBezTo>
                    <a:pt x="320" y="0"/>
                    <a:pt x="294" y="2"/>
                    <a:pt x="272" y="21"/>
                  </a:cubicBezTo>
                  <a:cubicBezTo>
                    <a:pt x="178" y="103"/>
                    <a:pt x="101" y="171"/>
                    <a:pt x="5" y="257"/>
                  </a:cubicBezTo>
                  <a:cubicBezTo>
                    <a:pt x="2" y="259"/>
                    <a:pt x="0" y="263"/>
                    <a:pt x="0" y="267"/>
                  </a:cubicBezTo>
                  <a:lnTo>
                    <a:pt x="0" y="653"/>
                  </a:lnTo>
                  <a:cubicBezTo>
                    <a:pt x="0" y="661"/>
                    <a:pt x="6" y="667"/>
                    <a:pt x="14" y="667"/>
                  </a:cubicBezTo>
                  <a:lnTo>
                    <a:pt x="654" y="667"/>
                  </a:lnTo>
                  <a:cubicBezTo>
                    <a:pt x="661" y="667"/>
                    <a:pt x="667" y="661"/>
                    <a:pt x="667" y="653"/>
                  </a:cubicBezTo>
                  <a:lnTo>
                    <a:pt x="667" y="267"/>
                  </a:lnTo>
                  <a:cubicBezTo>
                    <a:pt x="667" y="263"/>
                    <a:pt x="665" y="259"/>
                    <a:pt x="663" y="257"/>
                  </a:cubicBezTo>
                  <a:cubicBezTo>
                    <a:pt x="570" y="176"/>
                    <a:pt x="495" y="105"/>
                    <a:pt x="396" y="21"/>
                  </a:cubicBezTo>
                  <a:cubicBezTo>
                    <a:pt x="373" y="2"/>
                    <a:pt x="348" y="0"/>
                    <a:pt x="334" y="0"/>
                  </a:cubicBezTo>
                  <a:close/>
                  <a:moveTo>
                    <a:pt x="334" y="27"/>
                  </a:moveTo>
                  <a:cubicBezTo>
                    <a:pt x="345" y="27"/>
                    <a:pt x="363" y="28"/>
                    <a:pt x="379" y="42"/>
                  </a:cubicBezTo>
                  <a:cubicBezTo>
                    <a:pt x="471" y="122"/>
                    <a:pt x="546" y="189"/>
                    <a:pt x="640" y="273"/>
                  </a:cubicBezTo>
                  <a:cubicBezTo>
                    <a:pt x="614" y="294"/>
                    <a:pt x="587" y="315"/>
                    <a:pt x="560" y="336"/>
                  </a:cubicBezTo>
                  <a:lnTo>
                    <a:pt x="560" y="240"/>
                  </a:lnTo>
                  <a:cubicBezTo>
                    <a:pt x="560" y="233"/>
                    <a:pt x="554" y="227"/>
                    <a:pt x="547" y="227"/>
                  </a:cubicBezTo>
                  <a:lnTo>
                    <a:pt x="120" y="227"/>
                  </a:lnTo>
                  <a:cubicBezTo>
                    <a:pt x="113" y="227"/>
                    <a:pt x="107" y="233"/>
                    <a:pt x="107" y="240"/>
                  </a:cubicBezTo>
                  <a:lnTo>
                    <a:pt x="107" y="336"/>
                  </a:lnTo>
                  <a:cubicBezTo>
                    <a:pt x="81" y="315"/>
                    <a:pt x="53" y="294"/>
                    <a:pt x="27" y="273"/>
                  </a:cubicBezTo>
                  <a:cubicBezTo>
                    <a:pt x="118" y="194"/>
                    <a:pt x="191" y="124"/>
                    <a:pt x="289" y="42"/>
                  </a:cubicBezTo>
                  <a:cubicBezTo>
                    <a:pt x="304" y="29"/>
                    <a:pt x="323" y="27"/>
                    <a:pt x="334" y="27"/>
                  </a:cubicBezTo>
                  <a:close/>
                  <a:moveTo>
                    <a:pt x="134" y="253"/>
                  </a:moveTo>
                  <a:lnTo>
                    <a:pt x="534" y="253"/>
                  </a:lnTo>
                  <a:lnTo>
                    <a:pt x="534" y="357"/>
                  </a:lnTo>
                  <a:lnTo>
                    <a:pt x="449" y="424"/>
                  </a:lnTo>
                  <a:cubicBezTo>
                    <a:pt x="432" y="411"/>
                    <a:pt x="407" y="391"/>
                    <a:pt x="401" y="387"/>
                  </a:cubicBezTo>
                  <a:lnTo>
                    <a:pt x="467" y="387"/>
                  </a:lnTo>
                  <a:cubicBezTo>
                    <a:pt x="485" y="387"/>
                    <a:pt x="485" y="360"/>
                    <a:pt x="467" y="360"/>
                  </a:cubicBezTo>
                  <a:lnTo>
                    <a:pt x="200" y="360"/>
                  </a:lnTo>
                  <a:cubicBezTo>
                    <a:pt x="182" y="360"/>
                    <a:pt x="182" y="387"/>
                    <a:pt x="200" y="387"/>
                  </a:cubicBezTo>
                  <a:lnTo>
                    <a:pt x="266" y="387"/>
                  </a:lnTo>
                  <a:cubicBezTo>
                    <a:pt x="261" y="391"/>
                    <a:pt x="235" y="411"/>
                    <a:pt x="218" y="424"/>
                  </a:cubicBezTo>
                  <a:lnTo>
                    <a:pt x="134" y="357"/>
                  </a:lnTo>
                  <a:lnTo>
                    <a:pt x="134" y="253"/>
                  </a:lnTo>
                  <a:close/>
                  <a:moveTo>
                    <a:pt x="200" y="293"/>
                  </a:moveTo>
                  <a:cubicBezTo>
                    <a:pt x="182" y="293"/>
                    <a:pt x="182" y="320"/>
                    <a:pt x="200" y="320"/>
                  </a:cubicBezTo>
                  <a:lnTo>
                    <a:pt x="467" y="320"/>
                  </a:lnTo>
                  <a:cubicBezTo>
                    <a:pt x="485" y="320"/>
                    <a:pt x="485" y="293"/>
                    <a:pt x="467" y="293"/>
                  </a:cubicBezTo>
                  <a:lnTo>
                    <a:pt x="200" y="293"/>
                  </a:lnTo>
                  <a:close/>
                  <a:moveTo>
                    <a:pt x="27" y="307"/>
                  </a:moveTo>
                  <a:lnTo>
                    <a:pt x="197" y="441"/>
                  </a:lnTo>
                  <a:cubicBezTo>
                    <a:pt x="126" y="496"/>
                    <a:pt x="49" y="557"/>
                    <a:pt x="27" y="574"/>
                  </a:cubicBezTo>
                  <a:lnTo>
                    <a:pt x="27" y="307"/>
                  </a:lnTo>
                  <a:close/>
                  <a:moveTo>
                    <a:pt x="640" y="307"/>
                  </a:moveTo>
                  <a:lnTo>
                    <a:pt x="640" y="574"/>
                  </a:lnTo>
                  <a:cubicBezTo>
                    <a:pt x="618" y="557"/>
                    <a:pt x="541" y="496"/>
                    <a:pt x="471" y="441"/>
                  </a:cubicBezTo>
                  <a:lnTo>
                    <a:pt x="640" y="307"/>
                  </a:lnTo>
                  <a:close/>
                  <a:moveTo>
                    <a:pt x="333" y="387"/>
                  </a:moveTo>
                  <a:cubicBezTo>
                    <a:pt x="344" y="387"/>
                    <a:pt x="367" y="394"/>
                    <a:pt x="379" y="403"/>
                  </a:cubicBezTo>
                  <a:cubicBezTo>
                    <a:pt x="398" y="418"/>
                    <a:pt x="634" y="602"/>
                    <a:pt x="640" y="608"/>
                  </a:cubicBezTo>
                  <a:lnTo>
                    <a:pt x="640" y="640"/>
                  </a:lnTo>
                  <a:lnTo>
                    <a:pt x="27" y="640"/>
                  </a:lnTo>
                  <a:lnTo>
                    <a:pt x="27" y="608"/>
                  </a:lnTo>
                  <a:cubicBezTo>
                    <a:pt x="34" y="602"/>
                    <a:pt x="269" y="418"/>
                    <a:pt x="289" y="403"/>
                  </a:cubicBezTo>
                  <a:cubicBezTo>
                    <a:pt x="306" y="390"/>
                    <a:pt x="323" y="387"/>
                    <a:pt x="333" y="387"/>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Segoe UI" panose="020B0502040204020203" pitchFamily="34" charset="0"/>
                <a:cs typeface="Segoe UI" panose="020B0502040204020203" pitchFamily="34" charset="0"/>
              </a:endParaRPr>
            </a:p>
          </p:txBody>
        </p:sp>
        <p:sp>
          <p:nvSpPr>
            <p:cNvPr id="476" name="TextBox 475"/>
            <p:cNvSpPr txBox="1"/>
            <p:nvPr/>
          </p:nvSpPr>
          <p:spPr>
            <a:xfrm>
              <a:off x="2962981" y="3087543"/>
              <a:ext cx="1260281" cy="200055"/>
            </a:xfrm>
            <a:prstGeom prst="rect">
              <a:avLst/>
            </a:prstGeom>
            <a:noFill/>
          </p:spPr>
          <p:txBody>
            <a:bodyPr wrap="none" rtlCol="0">
              <a:spAutoFit/>
            </a:bodyPr>
            <a:lstStyle/>
            <a:p>
              <a:pPr algn="dist"/>
              <a:r>
                <a:rPr lang="ko-KR" altLang="en-US" sz="700" err="1">
                  <a:solidFill>
                    <a:schemeClr val="tx1">
                      <a:lumMod val="50000"/>
                      <a:lumOff val="50000"/>
                    </a:schemeClr>
                  </a:solidFill>
                </a:rPr>
                <a:t>뽀로로</a:t>
              </a:r>
              <a:r>
                <a:rPr lang="ko-KR" altLang="en-US" sz="700">
                  <a:solidFill>
                    <a:schemeClr val="tx1">
                      <a:lumMod val="50000"/>
                      <a:lumOff val="50000"/>
                    </a:schemeClr>
                  </a:solidFill>
                </a:rPr>
                <a:t> </a:t>
              </a:r>
              <a:r>
                <a:rPr lang="en-US" altLang="ko-KR" sz="700">
                  <a:solidFill>
                    <a:schemeClr val="tx1">
                      <a:lumMod val="50000"/>
                      <a:lumOff val="50000"/>
                    </a:schemeClr>
                  </a:solidFill>
                </a:rPr>
                <a:t>&lt;pororo@nolja.com&gt;</a:t>
              </a:r>
              <a:endParaRPr lang="ko-KR" altLang="en-US" sz="700">
                <a:solidFill>
                  <a:schemeClr val="tx1">
                    <a:lumMod val="50000"/>
                    <a:lumOff val="50000"/>
                  </a:schemeClr>
                </a:solidFill>
              </a:endParaRPr>
            </a:p>
          </p:txBody>
        </p:sp>
        <p:sp>
          <p:nvSpPr>
            <p:cNvPr id="477" name="TextBox 476"/>
            <p:cNvSpPr txBox="1"/>
            <p:nvPr/>
          </p:nvSpPr>
          <p:spPr>
            <a:xfrm>
              <a:off x="3161915" y="2917904"/>
              <a:ext cx="2063385" cy="215444"/>
            </a:xfrm>
            <a:prstGeom prst="rect">
              <a:avLst/>
            </a:prstGeom>
            <a:noFill/>
          </p:spPr>
          <p:txBody>
            <a:bodyPr wrap="none" rtlCol="0">
              <a:spAutoFit/>
            </a:bodyPr>
            <a:lstStyle/>
            <a:p>
              <a:r>
                <a:rPr lang="ko-KR" altLang="en-US" sz="800" u="sng"/>
                <a:t>안녕하세요 책임님</a:t>
              </a:r>
              <a:r>
                <a:rPr lang="en-US" altLang="ko-KR" sz="800" u="sng"/>
                <a:t>. </a:t>
              </a:r>
              <a:r>
                <a:rPr lang="ko-KR" altLang="en-US" sz="800" u="sng"/>
                <a:t>오늘 회의</a:t>
              </a:r>
              <a:r>
                <a:rPr lang="en-US" altLang="ko-KR" sz="800" u="sng"/>
                <a:t> </a:t>
              </a:r>
              <a:r>
                <a:rPr lang="ko-KR" altLang="en-US" sz="800" u="sng"/>
                <a:t>관련하여</a:t>
              </a:r>
              <a:r>
                <a:rPr lang="en-US" altLang="ko-KR" sz="800" u="sng"/>
                <a:t>· · ·</a:t>
              </a:r>
              <a:endParaRPr lang="ko-KR" altLang="en-US" sz="800" u="sng"/>
            </a:p>
          </p:txBody>
        </p:sp>
        <p:sp>
          <p:nvSpPr>
            <p:cNvPr id="478" name="TextBox 477"/>
            <p:cNvSpPr txBox="1"/>
            <p:nvPr/>
          </p:nvSpPr>
          <p:spPr>
            <a:xfrm>
              <a:off x="4560520" y="3085217"/>
              <a:ext cx="601447" cy="230832"/>
            </a:xfrm>
            <a:prstGeom prst="rect">
              <a:avLst/>
            </a:prstGeom>
            <a:noFill/>
          </p:spPr>
          <p:txBody>
            <a:bodyPr wrap="none" rtlCol="0">
              <a:spAutoFit/>
            </a:bodyPr>
            <a:lstStyle/>
            <a:p>
              <a:r>
                <a:rPr lang="en-US" altLang="ko-KR" sz="900"/>
                <a:t>22-03-10</a:t>
              </a:r>
              <a:endParaRPr lang="ko-KR" altLang="en-US" sz="900"/>
            </a:p>
          </p:txBody>
        </p:sp>
      </p:grpSp>
      <p:sp>
        <p:nvSpPr>
          <p:cNvPr id="481" name="Modal Dialog Overlay"/>
          <p:cNvSpPr>
            <a:spLocks/>
          </p:cNvSpPr>
          <p:nvPr/>
        </p:nvSpPr>
        <p:spPr bwMode="auto">
          <a:xfrm>
            <a:off x="152401" y="535800"/>
            <a:ext cx="10541308" cy="8547559"/>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pic>
        <p:nvPicPr>
          <p:cNvPr id="482" name="Picture 2" descr="스마트한 업무 환경, U+웍스로 완성하세요!"/>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689060" y="1039244"/>
            <a:ext cx="7531701" cy="3918267"/>
          </a:xfrm>
          <a:prstGeom prst="rect">
            <a:avLst/>
          </a:prstGeom>
          <a:noFill/>
          <a:extLst>
            <a:ext uri="{909E8E84-426E-40DD-AFC4-6F175D3DCCD1}">
              <a14:hiddenFill xmlns:a14="http://schemas.microsoft.com/office/drawing/2010/main">
                <a:solidFill>
                  <a:srgbClr val="FFFFFF"/>
                </a:solidFill>
              </a14:hiddenFill>
            </a:ext>
          </a:extLst>
        </p:spPr>
      </p:pic>
      <p:sp>
        <p:nvSpPr>
          <p:cNvPr id="483" name="직사각형 482"/>
          <p:cNvSpPr/>
          <p:nvPr/>
        </p:nvSpPr>
        <p:spPr>
          <a:xfrm>
            <a:off x="2967409" y="3346669"/>
            <a:ext cx="4097867" cy="27883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보류</a:t>
            </a:r>
          </a:p>
        </p:txBody>
      </p:sp>
    </p:spTree>
    <p:extLst>
      <p:ext uri="{BB962C8B-B14F-4D97-AF65-F5344CB8AC3E}">
        <p14:creationId xmlns:p14="http://schemas.microsoft.com/office/powerpoint/2010/main" val="391403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lang="ko-KR" altLang="en-US"/>
          </a:p>
        </p:txBody>
      </p:sp>
      <p:sp>
        <p:nvSpPr>
          <p:cNvPr id="85" name="텍스트 개체 틀 84"/>
          <p:cNvSpPr>
            <a:spLocks noGrp="1"/>
          </p:cNvSpPr>
          <p:nvPr>
            <p:ph type="body" sz="quarter" idx="12"/>
          </p:nvPr>
        </p:nvSpPr>
        <p:spPr/>
        <p:txBody>
          <a:bodyPr/>
          <a:lstStyle/>
          <a:p>
            <a:r>
              <a:rPr lang="ko-KR" altLang="en-US"/>
              <a:t>전자결재 메인</a:t>
            </a:r>
          </a:p>
        </p:txBody>
      </p:sp>
      <p:sp>
        <p:nvSpPr>
          <p:cNvPr id="86" name="텍스트 개체 틀 85"/>
          <p:cNvSpPr>
            <a:spLocks noGrp="1"/>
          </p:cNvSpPr>
          <p:nvPr>
            <p:ph type="body" sz="quarter" idx="14"/>
          </p:nvPr>
        </p:nvSpPr>
        <p:spPr/>
        <p:txBody>
          <a:bodyPr/>
          <a:lstStyle/>
          <a:p>
            <a:endParaRPr lang="ko-KR" altLang="en-US"/>
          </a:p>
        </p:txBody>
      </p:sp>
      <p:sp>
        <p:nvSpPr>
          <p:cNvPr id="87" name="텍스트 개체 틀 86"/>
          <p:cNvSpPr>
            <a:spLocks noGrp="1"/>
          </p:cNvSpPr>
          <p:nvPr>
            <p:ph type="body" sz="quarter" idx="16"/>
          </p:nvPr>
        </p:nvSpPr>
        <p:spPr/>
        <p:txBody>
          <a:bodyPr/>
          <a:lstStyle/>
          <a:p>
            <a:r>
              <a:rPr lang="ko-KR" altLang="en-US"/>
              <a:t>전자결재</a:t>
            </a:r>
          </a:p>
        </p:txBody>
      </p:sp>
      <p:sp>
        <p:nvSpPr>
          <p:cNvPr id="6" name="Button"/>
          <p:cNvSpPr>
            <a:spLocks/>
          </p:cNvSpPr>
          <p:nvPr/>
        </p:nvSpPr>
        <p:spPr bwMode="auto">
          <a:xfrm>
            <a:off x="285269" y="1183526"/>
            <a:ext cx="186189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신규상신</a:t>
            </a:r>
            <a:endParaRPr lang="en-US" sz="900">
              <a:solidFill>
                <a:srgbClr val="5F5F5F"/>
              </a:solidFill>
              <a:latin typeface="Segoe UI" panose="020B0502040204020203" pitchFamily="34" charset="0"/>
              <a:cs typeface="Segoe UI" panose="020B0502040204020203" pitchFamily="34" charset="0"/>
            </a:endParaRPr>
          </a:p>
        </p:txBody>
      </p:sp>
      <p:sp>
        <p:nvSpPr>
          <p:cNvPr id="7" name="Header"/>
          <p:cNvSpPr txBox="1"/>
          <p:nvPr/>
        </p:nvSpPr>
        <p:spPr>
          <a:xfrm>
            <a:off x="268218" y="696111"/>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19" name="TextBox 18"/>
          <p:cNvSpPr txBox="1"/>
          <p:nvPr/>
        </p:nvSpPr>
        <p:spPr>
          <a:xfrm>
            <a:off x="285269" y="1667857"/>
            <a:ext cx="600785" cy="430887"/>
          </a:xfrm>
          <a:prstGeom prst="rect">
            <a:avLst/>
          </a:prstGeom>
          <a:noFill/>
        </p:spPr>
        <p:txBody>
          <a:bodyPr wrap="square" rtlCol="0">
            <a:spAutoFit/>
          </a:bodyPr>
          <a:lstStyle/>
          <a:p>
            <a:pPr algn="ctr"/>
            <a:r>
              <a:rPr lang="en-US" altLang="ko-KR" sz="1050"/>
              <a:t>5</a:t>
            </a:r>
          </a:p>
          <a:p>
            <a:pPr algn="ctr"/>
            <a:r>
              <a:rPr lang="ko-KR" altLang="en-US" sz="1050"/>
              <a:t>요청</a:t>
            </a:r>
          </a:p>
        </p:txBody>
      </p:sp>
      <p:sp>
        <p:nvSpPr>
          <p:cNvPr id="21" name="TextBox 20"/>
          <p:cNvSpPr txBox="1"/>
          <p:nvPr/>
        </p:nvSpPr>
        <p:spPr>
          <a:xfrm>
            <a:off x="1546378" y="1667857"/>
            <a:ext cx="600785" cy="430887"/>
          </a:xfrm>
          <a:prstGeom prst="rect">
            <a:avLst/>
          </a:prstGeom>
          <a:noFill/>
        </p:spPr>
        <p:txBody>
          <a:bodyPr wrap="square" rtlCol="0">
            <a:spAutoFit/>
          </a:bodyPr>
          <a:lstStyle/>
          <a:p>
            <a:pPr algn="ctr"/>
            <a:r>
              <a:rPr lang="en-US" altLang="ko-KR" sz="1050"/>
              <a:t>1</a:t>
            </a:r>
          </a:p>
          <a:p>
            <a:pPr algn="ctr"/>
            <a:r>
              <a:rPr lang="ko-KR" altLang="en-US" sz="1050"/>
              <a:t>참조</a:t>
            </a:r>
          </a:p>
        </p:txBody>
      </p:sp>
      <p:sp>
        <p:nvSpPr>
          <p:cNvPr id="23" name="Header"/>
          <p:cNvSpPr txBox="1"/>
          <p:nvPr/>
        </p:nvSpPr>
        <p:spPr>
          <a:xfrm>
            <a:off x="268218" y="2436698"/>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상신함</a:t>
            </a:r>
            <a:endParaRPr lang="en-US" sz="1050">
              <a:solidFill>
                <a:srgbClr val="5F5F5F"/>
              </a:solidFill>
              <a:latin typeface="Segoe UI" panose="020B0502040204020203" pitchFamily="34" charset="0"/>
              <a:cs typeface="Segoe UI" panose="020B0502040204020203" pitchFamily="34" charset="0"/>
            </a:endParaRPr>
          </a:p>
        </p:txBody>
      </p:sp>
      <p:sp>
        <p:nvSpPr>
          <p:cNvPr id="25" name="Header"/>
          <p:cNvSpPr txBox="1"/>
          <p:nvPr/>
        </p:nvSpPr>
        <p:spPr>
          <a:xfrm>
            <a:off x="268218" y="3908887"/>
            <a:ext cx="891526"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결재 수신함</a:t>
            </a:r>
            <a:endParaRPr lang="en-US" sz="1050">
              <a:solidFill>
                <a:srgbClr val="5F5F5F"/>
              </a:solidFill>
              <a:latin typeface="Segoe UI" panose="020B0502040204020203" pitchFamily="34" charset="0"/>
              <a:cs typeface="Segoe UI" panose="020B0502040204020203" pitchFamily="34" charset="0"/>
            </a:endParaRPr>
          </a:p>
        </p:txBody>
      </p:sp>
      <p:cxnSp>
        <p:nvCxnSpPr>
          <p:cNvPr id="26" name="Line"/>
          <p:cNvCxnSpPr>
            <a:cxnSpLocks/>
          </p:cNvCxnSpPr>
          <p:nvPr/>
        </p:nvCxnSpPr>
        <p:spPr bwMode="auto">
          <a:xfrm>
            <a:off x="268218" y="2301847"/>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7" name="Line"/>
          <p:cNvCxnSpPr>
            <a:cxnSpLocks/>
          </p:cNvCxnSpPr>
          <p:nvPr/>
        </p:nvCxnSpPr>
        <p:spPr bwMode="auto">
          <a:xfrm>
            <a:off x="268218" y="3814215"/>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nvGrpSpPr>
          <p:cNvPr id="51" name="그룹 50"/>
          <p:cNvGrpSpPr/>
          <p:nvPr/>
        </p:nvGrpSpPr>
        <p:grpSpPr>
          <a:xfrm>
            <a:off x="10040813" y="1506807"/>
            <a:ext cx="368366" cy="322097"/>
            <a:chOff x="10226252" y="1183962"/>
            <a:chExt cx="368366" cy="322097"/>
          </a:xfrm>
        </p:grpSpPr>
        <p:sp>
          <p:nvSpPr>
            <p:cNvPr id="49" name="Button"/>
            <p:cNvSpPr>
              <a:spLocks/>
            </p:cNvSpPr>
            <p:nvPr/>
          </p:nvSpPr>
          <p:spPr bwMode="auto">
            <a:xfrm>
              <a:off x="10226252" y="1183962"/>
              <a:ext cx="368366"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50" name="Settings"/>
            <p:cNvSpPr>
              <a:spLocks noChangeAspect="1" noEditPoints="1"/>
            </p:cNvSpPr>
            <p:nvPr/>
          </p:nvSpPr>
          <p:spPr bwMode="auto">
            <a:xfrm>
              <a:off x="10329473" y="1264048"/>
              <a:ext cx="161925" cy="161925"/>
            </a:xfrm>
            <a:custGeom>
              <a:avLst/>
              <a:gdLst>
                <a:gd name="T0" fmla="*/ 265 w 666"/>
                <a:gd name="T1" fmla="*/ 98 h 667"/>
                <a:gd name="T2" fmla="*/ 134 w 666"/>
                <a:gd name="T3" fmla="*/ 61 h 667"/>
                <a:gd name="T4" fmla="*/ 118 w 666"/>
                <a:gd name="T5" fmla="*/ 215 h 667"/>
                <a:gd name="T6" fmla="*/ 0 w 666"/>
                <a:gd name="T7" fmla="*/ 281 h 667"/>
                <a:gd name="T8" fmla="*/ 97 w 666"/>
                <a:gd name="T9" fmla="*/ 401 h 667"/>
                <a:gd name="T10" fmla="*/ 60 w 666"/>
                <a:gd name="T11" fmla="*/ 532 h 667"/>
                <a:gd name="T12" fmla="*/ 215 w 666"/>
                <a:gd name="T13" fmla="*/ 548 h 667"/>
                <a:gd name="T14" fmla="*/ 281 w 666"/>
                <a:gd name="T15" fmla="*/ 667 h 667"/>
                <a:gd name="T16" fmla="*/ 401 w 666"/>
                <a:gd name="T17" fmla="*/ 568 h 667"/>
                <a:gd name="T18" fmla="*/ 533 w 666"/>
                <a:gd name="T19" fmla="*/ 605 h 667"/>
                <a:gd name="T20" fmla="*/ 547 w 666"/>
                <a:gd name="T21" fmla="*/ 451 h 667"/>
                <a:gd name="T22" fmla="*/ 666 w 666"/>
                <a:gd name="T23" fmla="*/ 384 h 667"/>
                <a:gd name="T24" fmla="*/ 666 w 666"/>
                <a:gd name="T25" fmla="*/ 281 h 667"/>
                <a:gd name="T26" fmla="*/ 547 w 666"/>
                <a:gd name="T27" fmla="*/ 216 h 667"/>
                <a:gd name="T28" fmla="*/ 532 w 666"/>
                <a:gd name="T29" fmla="*/ 61 h 667"/>
                <a:gd name="T30" fmla="*/ 401 w 666"/>
                <a:gd name="T31" fmla="*/ 99 h 667"/>
                <a:gd name="T32" fmla="*/ 281 w 666"/>
                <a:gd name="T33" fmla="*/ 0 h 667"/>
                <a:gd name="T34" fmla="*/ 361 w 666"/>
                <a:gd name="T35" fmla="*/ 27 h 667"/>
                <a:gd name="T36" fmla="*/ 453 w 666"/>
                <a:gd name="T37" fmla="*/ 150 h 667"/>
                <a:gd name="T38" fmla="*/ 570 w 666"/>
                <a:gd name="T39" fmla="*/ 136 h 667"/>
                <a:gd name="T40" fmla="*/ 547 w 666"/>
                <a:gd name="T41" fmla="*/ 289 h 667"/>
                <a:gd name="T42" fmla="*/ 640 w 666"/>
                <a:gd name="T43" fmla="*/ 361 h 667"/>
                <a:gd name="T44" fmla="*/ 516 w 666"/>
                <a:gd name="T45" fmla="*/ 453 h 667"/>
                <a:gd name="T46" fmla="*/ 530 w 666"/>
                <a:gd name="T47" fmla="*/ 570 h 667"/>
                <a:gd name="T48" fmla="*/ 377 w 666"/>
                <a:gd name="T49" fmla="*/ 548 h 667"/>
                <a:gd name="T50" fmla="*/ 304 w 666"/>
                <a:gd name="T51" fmla="*/ 640 h 667"/>
                <a:gd name="T52" fmla="*/ 212 w 666"/>
                <a:gd name="T53" fmla="*/ 517 h 667"/>
                <a:gd name="T54" fmla="*/ 95 w 666"/>
                <a:gd name="T55" fmla="*/ 529 h 667"/>
                <a:gd name="T56" fmla="*/ 118 w 666"/>
                <a:gd name="T57" fmla="*/ 378 h 667"/>
                <a:gd name="T58" fmla="*/ 26 w 666"/>
                <a:gd name="T59" fmla="*/ 304 h 667"/>
                <a:gd name="T60" fmla="*/ 149 w 666"/>
                <a:gd name="T61" fmla="*/ 213 h 667"/>
                <a:gd name="T62" fmla="*/ 137 w 666"/>
                <a:gd name="T63" fmla="*/ 96 h 667"/>
                <a:gd name="T64" fmla="*/ 289 w 666"/>
                <a:gd name="T65" fmla="*/ 119 h 667"/>
                <a:gd name="T66" fmla="*/ 333 w 666"/>
                <a:gd name="T67" fmla="*/ 213 h 667"/>
                <a:gd name="T68" fmla="*/ 333 w 666"/>
                <a:gd name="T69" fmla="*/ 453 h 667"/>
                <a:gd name="T70" fmla="*/ 333 w 666"/>
                <a:gd name="T71" fmla="*/ 213 h 667"/>
                <a:gd name="T72" fmla="*/ 426 w 666"/>
                <a:gd name="T73" fmla="*/ 333 h 667"/>
                <a:gd name="T74" fmla="*/ 240 w 666"/>
                <a:gd name="T75" fmla="*/ 33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6" h="667">
                  <a:moveTo>
                    <a:pt x="281" y="0"/>
                  </a:moveTo>
                  <a:lnTo>
                    <a:pt x="265" y="98"/>
                  </a:lnTo>
                  <a:cubicBezTo>
                    <a:pt x="247" y="103"/>
                    <a:pt x="231" y="110"/>
                    <a:pt x="215" y="119"/>
                  </a:cubicBezTo>
                  <a:lnTo>
                    <a:pt x="134" y="61"/>
                  </a:lnTo>
                  <a:lnTo>
                    <a:pt x="61" y="133"/>
                  </a:lnTo>
                  <a:lnTo>
                    <a:pt x="118" y="215"/>
                  </a:lnTo>
                  <a:cubicBezTo>
                    <a:pt x="110" y="231"/>
                    <a:pt x="103" y="247"/>
                    <a:pt x="98" y="265"/>
                  </a:cubicBezTo>
                  <a:lnTo>
                    <a:pt x="0" y="281"/>
                  </a:lnTo>
                  <a:lnTo>
                    <a:pt x="0" y="384"/>
                  </a:lnTo>
                  <a:lnTo>
                    <a:pt x="97" y="401"/>
                  </a:lnTo>
                  <a:cubicBezTo>
                    <a:pt x="103" y="419"/>
                    <a:pt x="110" y="436"/>
                    <a:pt x="118" y="451"/>
                  </a:cubicBezTo>
                  <a:lnTo>
                    <a:pt x="60" y="532"/>
                  </a:lnTo>
                  <a:lnTo>
                    <a:pt x="133" y="605"/>
                  </a:lnTo>
                  <a:lnTo>
                    <a:pt x="215" y="548"/>
                  </a:lnTo>
                  <a:cubicBezTo>
                    <a:pt x="230" y="556"/>
                    <a:pt x="247" y="563"/>
                    <a:pt x="265" y="568"/>
                  </a:cubicBezTo>
                  <a:lnTo>
                    <a:pt x="281" y="667"/>
                  </a:lnTo>
                  <a:lnTo>
                    <a:pt x="383" y="667"/>
                  </a:lnTo>
                  <a:lnTo>
                    <a:pt x="401" y="568"/>
                  </a:lnTo>
                  <a:cubicBezTo>
                    <a:pt x="418" y="563"/>
                    <a:pt x="435" y="556"/>
                    <a:pt x="451" y="547"/>
                  </a:cubicBezTo>
                  <a:lnTo>
                    <a:pt x="533" y="605"/>
                  </a:lnTo>
                  <a:lnTo>
                    <a:pt x="605" y="532"/>
                  </a:lnTo>
                  <a:lnTo>
                    <a:pt x="547" y="451"/>
                  </a:lnTo>
                  <a:cubicBezTo>
                    <a:pt x="555" y="435"/>
                    <a:pt x="562" y="419"/>
                    <a:pt x="567" y="401"/>
                  </a:cubicBezTo>
                  <a:lnTo>
                    <a:pt x="666" y="384"/>
                  </a:lnTo>
                  <a:lnTo>
                    <a:pt x="666" y="373"/>
                  </a:lnTo>
                  <a:lnTo>
                    <a:pt x="666" y="281"/>
                  </a:lnTo>
                  <a:lnTo>
                    <a:pt x="567" y="265"/>
                  </a:lnTo>
                  <a:cubicBezTo>
                    <a:pt x="562" y="248"/>
                    <a:pt x="555" y="231"/>
                    <a:pt x="547" y="216"/>
                  </a:cubicBezTo>
                  <a:lnTo>
                    <a:pt x="604" y="133"/>
                  </a:lnTo>
                  <a:lnTo>
                    <a:pt x="532" y="61"/>
                  </a:lnTo>
                  <a:lnTo>
                    <a:pt x="450" y="119"/>
                  </a:lnTo>
                  <a:cubicBezTo>
                    <a:pt x="435" y="111"/>
                    <a:pt x="418" y="104"/>
                    <a:pt x="401" y="99"/>
                  </a:cubicBezTo>
                  <a:lnTo>
                    <a:pt x="383" y="0"/>
                  </a:lnTo>
                  <a:lnTo>
                    <a:pt x="281" y="0"/>
                  </a:lnTo>
                  <a:close/>
                  <a:moveTo>
                    <a:pt x="304" y="27"/>
                  </a:moveTo>
                  <a:lnTo>
                    <a:pt x="361" y="27"/>
                  </a:lnTo>
                  <a:lnTo>
                    <a:pt x="377" y="119"/>
                  </a:lnTo>
                  <a:cubicBezTo>
                    <a:pt x="405" y="127"/>
                    <a:pt x="430" y="137"/>
                    <a:pt x="453" y="150"/>
                  </a:cubicBezTo>
                  <a:lnTo>
                    <a:pt x="529" y="96"/>
                  </a:lnTo>
                  <a:lnTo>
                    <a:pt x="570" y="136"/>
                  </a:lnTo>
                  <a:lnTo>
                    <a:pt x="516" y="213"/>
                  </a:lnTo>
                  <a:cubicBezTo>
                    <a:pt x="530" y="239"/>
                    <a:pt x="540" y="263"/>
                    <a:pt x="547" y="289"/>
                  </a:cubicBezTo>
                  <a:lnTo>
                    <a:pt x="640" y="304"/>
                  </a:lnTo>
                  <a:lnTo>
                    <a:pt x="640" y="361"/>
                  </a:lnTo>
                  <a:lnTo>
                    <a:pt x="547" y="378"/>
                  </a:lnTo>
                  <a:cubicBezTo>
                    <a:pt x="539" y="406"/>
                    <a:pt x="529" y="430"/>
                    <a:pt x="516" y="453"/>
                  </a:cubicBezTo>
                  <a:lnTo>
                    <a:pt x="570" y="529"/>
                  </a:lnTo>
                  <a:lnTo>
                    <a:pt x="530" y="570"/>
                  </a:lnTo>
                  <a:lnTo>
                    <a:pt x="453" y="516"/>
                  </a:lnTo>
                  <a:cubicBezTo>
                    <a:pt x="427" y="530"/>
                    <a:pt x="404" y="541"/>
                    <a:pt x="377" y="548"/>
                  </a:cubicBezTo>
                  <a:lnTo>
                    <a:pt x="361" y="640"/>
                  </a:lnTo>
                  <a:lnTo>
                    <a:pt x="304" y="640"/>
                  </a:lnTo>
                  <a:lnTo>
                    <a:pt x="288" y="548"/>
                  </a:lnTo>
                  <a:cubicBezTo>
                    <a:pt x="260" y="540"/>
                    <a:pt x="236" y="530"/>
                    <a:pt x="212" y="517"/>
                  </a:cubicBezTo>
                  <a:lnTo>
                    <a:pt x="136" y="570"/>
                  </a:lnTo>
                  <a:lnTo>
                    <a:pt x="95" y="529"/>
                  </a:lnTo>
                  <a:lnTo>
                    <a:pt x="149" y="454"/>
                  </a:lnTo>
                  <a:cubicBezTo>
                    <a:pt x="135" y="428"/>
                    <a:pt x="124" y="404"/>
                    <a:pt x="118" y="378"/>
                  </a:cubicBezTo>
                  <a:lnTo>
                    <a:pt x="26" y="361"/>
                  </a:lnTo>
                  <a:lnTo>
                    <a:pt x="26" y="304"/>
                  </a:lnTo>
                  <a:lnTo>
                    <a:pt x="118" y="289"/>
                  </a:lnTo>
                  <a:cubicBezTo>
                    <a:pt x="126" y="260"/>
                    <a:pt x="135" y="236"/>
                    <a:pt x="149" y="213"/>
                  </a:cubicBezTo>
                  <a:lnTo>
                    <a:pt x="96" y="136"/>
                  </a:lnTo>
                  <a:lnTo>
                    <a:pt x="137" y="96"/>
                  </a:lnTo>
                  <a:lnTo>
                    <a:pt x="212" y="150"/>
                  </a:lnTo>
                  <a:cubicBezTo>
                    <a:pt x="238" y="136"/>
                    <a:pt x="262" y="125"/>
                    <a:pt x="289" y="119"/>
                  </a:cubicBezTo>
                  <a:lnTo>
                    <a:pt x="304" y="27"/>
                  </a:lnTo>
                  <a:close/>
                  <a:moveTo>
                    <a:pt x="333" y="213"/>
                  </a:moveTo>
                  <a:cubicBezTo>
                    <a:pt x="267" y="213"/>
                    <a:pt x="213" y="267"/>
                    <a:pt x="213" y="333"/>
                  </a:cubicBezTo>
                  <a:cubicBezTo>
                    <a:pt x="213" y="399"/>
                    <a:pt x="267" y="453"/>
                    <a:pt x="333" y="453"/>
                  </a:cubicBezTo>
                  <a:cubicBezTo>
                    <a:pt x="399" y="453"/>
                    <a:pt x="453" y="399"/>
                    <a:pt x="453" y="333"/>
                  </a:cubicBezTo>
                  <a:cubicBezTo>
                    <a:pt x="453" y="267"/>
                    <a:pt x="399" y="213"/>
                    <a:pt x="333" y="213"/>
                  </a:cubicBezTo>
                  <a:close/>
                  <a:moveTo>
                    <a:pt x="333" y="240"/>
                  </a:moveTo>
                  <a:cubicBezTo>
                    <a:pt x="385" y="240"/>
                    <a:pt x="426" y="282"/>
                    <a:pt x="426" y="333"/>
                  </a:cubicBezTo>
                  <a:cubicBezTo>
                    <a:pt x="426" y="385"/>
                    <a:pt x="385" y="427"/>
                    <a:pt x="333" y="427"/>
                  </a:cubicBezTo>
                  <a:cubicBezTo>
                    <a:pt x="281" y="427"/>
                    <a:pt x="240" y="385"/>
                    <a:pt x="240" y="333"/>
                  </a:cubicBezTo>
                  <a:cubicBezTo>
                    <a:pt x="240" y="282"/>
                    <a:pt x="281" y="240"/>
                    <a:pt x="333" y="240"/>
                  </a:cubicBezTo>
                  <a:close/>
                </a:path>
              </a:pathLst>
            </a:custGeom>
            <a:solidFill>
              <a:srgbClr val="5F5F5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latin typeface="Segoe UI" panose="020B0502040204020203" pitchFamily="34" charset="0"/>
                <a:cs typeface="Segoe UI" panose="020B0502040204020203" pitchFamily="34" charset="0"/>
              </a:endParaRPr>
            </a:p>
          </p:txBody>
        </p:sp>
      </p:grpSp>
      <p:sp>
        <p:nvSpPr>
          <p:cNvPr id="52" name="직사각형 51"/>
          <p:cNvSpPr/>
          <p:nvPr/>
        </p:nvSpPr>
        <p:spPr>
          <a:xfrm>
            <a:off x="2443279" y="1437319"/>
            <a:ext cx="8061482" cy="461075"/>
          </a:xfrm>
          <a:prstGeom prst="rect">
            <a:avLst/>
          </a:prstGeom>
          <a:no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400" latinLnBrk="0"/>
            <a:endParaRPr lang="ko-KR" altLang="en-US" sz="900">
              <a:solidFill>
                <a:srgbClr val="5F5F5F"/>
              </a:solidFill>
              <a:latin typeface="Segoe UI" panose="020B0502040204020203" pitchFamily="34" charset="0"/>
              <a:cs typeface="Segoe UI" panose="020B0502040204020203" pitchFamily="34" charset="0"/>
            </a:endParaRPr>
          </a:p>
        </p:txBody>
      </p:sp>
      <p:sp>
        <p:nvSpPr>
          <p:cNvPr id="53" name="Header"/>
          <p:cNvSpPr txBox="1"/>
          <p:nvPr/>
        </p:nvSpPr>
        <p:spPr>
          <a:xfrm>
            <a:off x="2384981" y="1143416"/>
            <a:ext cx="1112741"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err="1">
                <a:solidFill>
                  <a:srgbClr val="5F5F5F"/>
                </a:solidFill>
                <a:latin typeface="Segoe UI" panose="020B0502040204020203" pitchFamily="34" charset="0"/>
                <a:cs typeface="Segoe UI" panose="020B0502040204020203" pitchFamily="34" charset="0"/>
              </a:rPr>
              <a:t>자주쓰는</a:t>
            </a:r>
            <a:r>
              <a:rPr lang="ko-KR" altLang="en-US" sz="1200">
                <a:solidFill>
                  <a:srgbClr val="5F5F5F"/>
                </a:solidFill>
                <a:latin typeface="Segoe UI" panose="020B0502040204020203" pitchFamily="34" charset="0"/>
                <a:cs typeface="Segoe UI" panose="020B0502040204020203" pitchFamily="34" charset="0"/>
              </a:rPr>
              <a:t> 결재</a:t>
            </a:r>
            <a:endParaRPr lang="en-US" sz="1100">
              <a:solidFill>
                <a:srgbClr val="5F5F5F"/>
              </a:solidFill>
              <a:latin typeface="Segoe UI" panose="020B0502040204020203" pitchFamily="34" charset="0"/>
              <a:cs typeface="Segoe UI" panose="020B0502040204020203" pitchFamily="34" charset="0"/>
            </a:endParaRPr>
          </a:p>
        </p:txBody>
      </p:sp>
      <p:sp>
        <p:nvSpPr>
          <p:cNvPr id="54" name="Button"/>
          <p:cNvSpPr>
            <a:spLocks/>
          </p:cNvSpPr>
          <p:nvPr/>
        </p:nvSpPr>
        <p:spPr bwMode="auto">
          <a:xfrm>
            <a:off x="2529888" y="1506806"/>
            <a:ext cx="78962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지출결의서</a:t>
            </a:r>
            <a:endParaRPr lang="en-US" sz="900">
              <a:solidFill>
                <a:srgbClr val="5F5F5F"/>
              </a:solidFill>
              <a:latin typeface="Segoe UI" panose="020B0502040204020203" pitchFamily="34" charset="0"/>
              <a:cs typeface="Segoe UI" panose="020B0502040204020203" pitchFamily="34" charset="0"/>
            </a:endParaRPr>
          </a:p>
        </p:txBody>
      </p:sp>
      <p:sp>
        <p:nvSpPr>
          <p:cNvPr id="55" name="Button"/>
          <p:cNvSpPr>
            <a:spLocks/>
          </p:cNvSpPr>
          <p:nvPr/>
        </p:nvSpPr>
        <p:spPr bwMode="auto">
          <a:xfrm>
            <a:off x="3379387" y="1506805"/>
            <a:ext cx="789624" cy="322097"/>
          </a:xfrm>
          <a:prstGeom prst="roundRect">
            <a:avLst>
              <a:gd name="adj" fmla="val 8776"/>
            </a:avLst>
          </a:prstGeom>
          <a:solidFill>
            <a:srgbClr val="FFFFFF"/>
          </a:solidFill>
          <a:ln w="6350" cap="flat" cmpd="sng" algn="ctr">
            <a:solidFill>
              <a:srgbClr val="80808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900">
                <a:solidFill>
                  <a:srgbClr val="5F5F5F"/>
                </a:solidFill>
                <a:latin typeface="Segoe UI" panose="020B0502040204020203" pitchFamily="34" charset="0"/>
                <a:cs typeface="Segoe UI" panose="020B0502040204020203" pitchFamily="34" charset="0"/>
              </a:rPr>
              <a:t>출장복명서</a:t>
            </a:r>
            <a:endParaRPr lang="en-US" sz="900">
              <a:solidFill>
                <a:srgbClr val="5F5F5F"/>
              </a:solidFill>
              <a:latin typeface="Segoe UI" panose="020B0502040204020203" pitchFamily="34" charset="0"/>
              <a:cs typeface="Segoe UI" panose="020B0502040204020203" pitchFamily="34" charset="0"/>
            </a:endParaRPr>
          </a:p>
        </p:txBody>
      </p:sp>
      <p:sp>
        <p:nvSpPr>
          <p:cNvPr id="69" name="Header"/>
          <p:cNvSpPr txBox="1"/>
          <p:nvPr/>
        </p:nvSpPr>
        <p:spPr>
          <a:xfrm>
            <a:off x="5739784" y="2093482"/>
            <a:ext cx="1680204"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결재 대기 </a:t>
            </a:r>
            <a:r>
              <a:rPr lang="en-US" altLang="ko-KR" sz="1200">
                <a:solidFill>
                  <a:srgbClr val="5F5F5F"/>
                </a:solidFill>
                <a:latin typeface="Segoe UI" panose="020B0502040204020203" pitchFamily="34" charset="0"/>
                <a:cs typeface="Segoe UI" panose="020B0502040204020203" pitchFamily="34" charset="0"/>
              </a:rPr>
              <a:t>(</a:t>
            </a:r>
            <a:r>
              <a:rPr lang="ko-KR" altLang="en-US" sz="1200">
                <a:solidFill>
                  <a:srgbClr val="5F5F5F"/>
                </a:solidFill>
                <a:latin typeface="Segoe UI" panose="020B0502040204020203" pitchFamily="34" charset="0"/>
                <a:cs typeface="Segoe UI" panose="020B0502040204020203" pitchFamily="34" charset="0"/>
              </a:rPr>
              <a:t>미확인 </a:t>
            </a:r>
            <a:r>
              <a:rPr lang="en-US" altLang="ko-KR" sz="1200">
                <a:solidFill>
                  <a:srgbClr val="FF0000"/>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71" name="Header"/>
          <p:cNvSpPr txBox="1"/>
          <p:nvPr/>
        </p:nvSpPr>
        <p:spPr>
          <a:xfrm>
            <a:off x="5766233" y="6121511"/>
            <a:ext cx="2492927"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수신 참조 </a:t>
            </a:r>
            <a:r>
              <a:rPr lang="en-US" altLang="ko-KR" sz="1200">
                <a:solidFill>
                  <a:srgbClr val="5F5F5F"/>
                </a:solidFill>
                <a:latin typeface="Segoe UI" panose="020B0502040204020203" pitchFamily="34" charset="0"/>
                <a:cs typeface="Segoe UI" panose="020B0502040204020203" pitchFamily="34" charset="0"/>
              </a:rPr>
              <a:t>(</a:t>
            </a:r>
            <a:r>
              <a:rPr lang="ko-KR" altLang="en-US" sz="1200">
                <a:solidFill>
                  <a:srgbClr val="5F5F5F"/>
                </a:solidFill>
                <a:latin typeface="Segoe UI" panose="020B0502040204020203" pitchFamily="34" charset="0"/>
                <a:cs typeface="Segoe UI" panose="020B0502040204020203" pitchFamily="34" charset="0"/>
              </a:rPr>
              <a:t>미확인 </a:t>
            </a:r>
            <a:r>
              <a:rPr lang="en-US" altLang="ko-KR" sz="1200">
                <a:solidFill>
                  <a:srgbClr val="FF0000"/>
                </a:solidFill>
                <a:latin typeface="Segoe UI" panose="020B0502040204020203" pitchFamily="34" charset="0"/>
                <a:cs typeface="Segoe UI" panose="020B0502040204020203" pitchFamily="34" charset="0"/>
              </a:rPr>
              <a:t>2</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 / </a:t>
            </a:r>
            <a:r>
              <a:rPr lang="ko-KR" altLang="en-US" sz="1200">
                <a:solidFill>
                  <a:srgbClr val="5F5F5F"/>
                </a:solidFill>
                <a:latin typeface="Segoe UI" panose="020B0502040204020203" pitchFamily="34" charset="0"/>
                <a:cs typeface="Segoe UI" panose="020B0502040204020203" pitchFamily="34" charset="0"/>
              </a:rPr>
              <a:t>접수 </a:t>
            </a:r>
            <a:r>
              <a:rPr lang="en-US" altLang="ko-KR" sz="1200">
                <a:solidFill>
                  <a:srgbClr val="FF0000"/>
                </a:solidFill>
                <a:latin typeface="Segoe UI" panose="020B0502040204020203" pitchFamily="34" charset="0"/>
                <a:cs typeface="Segoe UI" panose="020B0502040204020203" pitchFamily="34" charset="0"/>
              </a:rPr>
              <a:t>1</a:t>
            </a:r>
            <a:r>
              <a:rPr lang="ko-KR" altLang="en-US" sz="1200">
                <a:solidFill>
                  <a:srgbClr val="5F5F5F"/>
                </a:solidFill>
                <a:latin typeface="Segoe UI" panose="020B0502040204020203" pitchFamily="34" charset="0"/>
                <a:cs typeface="Segoe UI" panose="020B0502040204020203" pitchFamily="34" charset="0"/>
              </a:rPr>
              <a:t>건</a:t>
            </a:r>
            <a:r>
              <a:rPr lang="en-US" altLang="ko-KR" sz="1200">
                <a:solidFill>
                  <a:srgbClr val="5F5F5F"/>
                </a:solidFill>
                <a:latin typeface="Segoe UI" panose="020B0502040204020203" pitchFamily="34" charset="0"/>
                <a:cs typeface="Segoe UI" panose="020B0502040204020203" pitchFamily="34" charset="0"/>
              </a:rPr>
              <a:t>)</a:t>
            </a:r>
            <a:endParaRPr lang="en-US" sz="1100">
              <a:solidFill>
                <a:srgbClr val="5F5F5F"/>
              </a:solidFill>
              <a:latin typeface="Segoe UI" panose="020B0502040204020203" pitchFamily="34" charset="0"/>
              <a:cs typeface="Segoe UI" panose="020B0502040204020203" pitchFamily="34" charset="0"/>
            </a:endParaRPr>
          </a:p>
        </p:txBody>
      </p:sp>
      <p:sp>
        <p:nvSpPr>
          <p:cNvPr id="75" name="타원 74"/>
          <p:cNvSpPr/>
          <p:nvPr/>
        </p:nvSpPr>
        <p:spPr>
          <a:xfrm>
            <a:off x="10328650" y="1175635"/>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3</a:t>
            </a:r>
            <a:endParaRPr lang="ko-KR" altLang="en-US" sz="1800">
              <a:solidFill>
                <a:srgbClr val="FF0000"/>
              </a:solidFill>
            </a:endParaRPr>
          </a:p>
        </p:txBody>
      </p:sp>
      <p:sp>
        <p:nvSpPr>
          <p:cNvPr id="76" name="타원 75"/>
          <p:cNvSpPr/>
          <p:nvPr/>
        </p:nvSpPr>
        <p:spPr>
          <a:xfrm>
            <a:off x="172636" y="10285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1</a:t>
            </a:r>
            <a:endParaRPr lang="ko-KR" altLang="en-US" sz="1800">
              <a:solidFill>
                <a:srgbClr val="FF0000"/>
              </a:solidFill>
            </a:endParaRPr>
          </a:p>
        </p:txBody>
      </p:sp>
      <p:sp>
        <p:nvSpPr>
          <p:cNvPr id="78" name="타원 77"/>
          <p:cNvSpPr/>
          <p:nvPr/>
        </p:nvSpPr>
        <p:spPr>
          <a:xfrm>
            <a:off x="172636" y="1485716"/>
            <a:ext cx="312285" cy="31228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 tIns="10800" rIns="10800" bIns="10800" rtlCol="0" anchor="ctr">
            <a:noAutofit/>
          </a:bodyPr>
          <a:lstStyle/>
          <a:p>
            <a:pPr algn="ctr"/>
            <a:r>
              <a:rPr lang="en-US" altLang="ko-KR" sz="1800">
                <a:solidFill>
                  <a:srgbClr val="FF0000"/>
                </a:solidFill>
              </a:rPr>
              <a:t>2</a:t>
            </a:r>
            <a:endParaRPr lang="ko-KR" altLang="en-US" sz="1800">
              <a:solidFill>
                <a:srgbClr val="FF0000"/>
              </a:solidFill>
            </a:endParaRPr>
          </a:p>
        </p:txBody>
      </p:sp>
      <p:sp>
        <p:nvSpPr>
          <p:cNvPr id="79" name="Header"/>
          <p:cNvSpPr txBox="1"/>
          <p:nvPr/>
        </p:nvSpPr>
        <p:spPr>
          <a:xfrm>
            <a:off x="2381896" y="672234"/>
            <a:ext cx="968470" cy="320088"/>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600">
                <a:solidFill>
                  <a:srgbClr val="5F5F5F"/>
                </a:solidFill>
                <a:latin typeface="Segoe UI" panose="020B0502040204020203" pitchFamily="34" charset="0"/>
                <a:cs typeface="Segoe UI" panose="020B0502040204020203" pitchFamily="34" charset="0"/>
              </a:rPr>
              <a:t>전자결재</a:t>
            </a:r>
            <a:endParaRPr lang="en-US" sz="1400">
              <a:solidFill>
                <a:srgbClr val="5F5F5F"/>
              </a:solidFill>
              <a:latin typeface="Segoe UI" panose="020B0502040204020203" pitchFamily="34" charset="0"/>
              <a:cs typeface="Segoe UI" panose="020B0502040204020203" pitchFamily="34" charset="0"/>
            </a:endParaRPr>
          </a:p>
        </p:txBody>
      </p:sp>
      <p:sp>
        <p:nvSpPr>
          <p:cNvPr id="82" name="TextBox 81"/>
          <p:cNvSpPr txBox="1"/>
          <p:nvPr/>
        </p:nvSpPr>
        <p:spPr>
          <a:xfrm>
            <a:off x="868650" y="1667857"/>
            <a:ext cx="600785" cy="415498"/>
          </a:xfrm>
          <a:prstGeom prst="rect">
            <a:avLst/>
          </a:prstGeom>
          <a:noFill/>
        </p:spPr>
        <p:txBody>
          <a:bodyPr wrap="square" rtlCol="0">
            <a:spAutoFit/>
          </a:bodyPr>
          <a:lstStyle/>
          <a:p>
            <a:pPr algn="ctr"/>
            <a:r>
              <a:rPr lang="en-US" altLang="ko-KR" sz="1050"/>
              <a:t>5</a:t>
            </a:r>
          </a:p>
          <a:p>
            <a:pPr algn="ctr"/>
            <a:r>
              <a:rPr lang="ko-KR" altLang="en-US" sz="1050"/>
              <a:t>대기</a:t>
            </a:r>
          </a:p>
        </p:txBody>
      </p:sp>
      <p:sp>
        <p:nvSpPr>
          <p:cNvPr id="116" name="직사각형 115"/>
          <p:cNvSpPr/>
          <p:nvPr/>
        </p:nvSpPr>
        <p:spPr>
          <a:xfrm>
            <a:off x="268218" y="2723761"/>
            <a:ext cx="1726652" cy="86177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결재요청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결재완료</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반려문서</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임시저장</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7" name="직사각형 116"/>
          <p:cNvSpPr/>
          <p:nvPr/>
        </p:nvSpPr>
        <p:spPr>
          <a:xfrm>
            <a:off x="268218" y="4216329"/>
            <a:ext cx="1726652" cy="669414"/>
          </a:xfrm>
          <a:prstGeom prst="rect">
            <a:avLst/>
          </a:prstGeom>
        </p:spPr>
        <p:txBody>
          <a:bodyPr wrap="square">
            <a:spAutoFit/>
          </a:bodyPr>
          <a:lstStyle/>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결재대기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결재내역</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a:p>
            <a:pPr marL="171450" indent="-171450">
              <a:lnSpc>
                <a:spcPts val="1500"/>
              </a:lnSpc>
              <a:buFont typeface="Arial" panose="020B0604020202020204" pitchFamily="34" charset="0"/>
              <a:buChar char="•"/>
            </a:pPr>
            <a:r>
              <a:rPr lang="ko-KR" altLang="en-US" sz="1000">
                <a:solidFill>
                  <a:srgbClr val="5F5F5F"/>
                </a:solidFill>
                <a:latin typeface="나눔고딕" panose="020D0604000000000000" pitchFamily="50" charset="-127"/>
                <a:ea typeface="나눔고딕" panose="020D0604000000000000" pitchFamily="50" charset="-127"/>
                <a:cs typeface="Segoe UI" panose="020B0502040204020203" pitchFamily="34" charset="0"/>
              </a:rPr>
              <a:t>수신참조</a:t>
            </a:r>
            <a:endParaRPr lang="en-US" altLang="ko-KR" sz="1000">
              <a:solidFill>
                <a:srgbClr val="5F5F5F"/>
              </a:solidFill>
              <a:latin typeface="나눔고딕" panose="020D0604000000000000" pitchFamily="50" charset="-127"/>
              <a:ea typeface="나눔고딕" panose="020D0604000000000000" pitchFamily="50" charset="-127"/>
              <a:cs typeface="Segoe UI" panose="020B0502040204020203" pitchFamily="34" charset="0"/>
            </a:endParaRPr>
          </a:p>
        </p:txBody>
      </p:sp>
      <p:sp>
        <p:nvSpPr>
          <p:cNvPr id="118" name="Header"/>
          <p:cNvSpPr txBox="1"/>
          <p:nvPr/>
        </p:nvSpPr>
        <p:spPr>
          <a:xfrm>
            <a:off x="2351952" y="2126335"/>
            <a:ext cx="958852" cy="258532"/>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200">
                <a:solidFill>
                  <a:srgbClr val="5F5F5F"/>
                </a:solidFill>
                <a:latin typeface="Segoe UI" panose="020B0502040204020203" pitchFamily="34" charset="0"/>
                <a:cs typeface="Segoe UI" panose="020B0502040204020203" pitchFamily="34" charset="0"/>
              </a:rPr>
              <a:t>내 요청현황</a:t>
            </a:r>
            <a:endParaRPr lang="en-US" sz="1100">
              <a:solidFill>
                <a:srgbClr val="5F5F5F"/>
              </a:solidFill>
              <a:latin typeface="Segoe UI" panose="020B0502040204020203" pitchFamily="34" charset="0"/>
              <a:cs typeface="Segoe UI" panose="020B0502040204020203" pitchFamily="34" charset="0"/>
            </a:endParaRPr>
          </a:p>
        </p:txBody>
      </p:sp>
      <p:grpSp>
        <p:nvGrpSpPr>
          <p:cNvPr id="119"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1"/>
            </p:custDataLst>
          </p:nvPr>
        </p:nvGrpSpPr>
        <p:grpSpPr>
          <a:xfrm>
            <a:off x="2446213" y="2405512"/>
            <a:ext cx="2892670" cy="736372"/>
            <a:chOff x="1652588" y="2253978"/>
            <a:chExt cx="2892670" cy="804324"/>
          </a:xfrm>
        </p:grpSpPr>
        <p:sp>
          <p:nvSpPr>
            <p:cNvPr id="120" name="Box"/>
            <p:cNvSpPr/>
            <p:nvPr/>
          </p:nvSpPr>
          <p:spPr>
            <a:xfrm>
              <a:off x="1652588" y="2253978"/>
              <a:ext cx="2892670" cy="804324"/>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4800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휴가신청서</a:t>
              </a:r>
              <a:endParaRPr lang="en-US" altLang="ko-KR" sz="1000">
                <a:solidFill>
                  <a:srgbClr val="5F5F5F"/>
                </a:solidFill>
                <a:latin typeface="Segoe UI" panose="020B0502040204020203" pitchFamily="34" charset="0"/>
                <a:cs typeface="Segoe UI" panose="020B0502040204020203" pitchFamily="34" charset="0"/>
              </a:endParaRPr>
            </a:p>
            <a:p>
              <a:pPr>
                <a:spcAft>
                  <a:spcPts val="300"/>
                </a:spcAft>
              </a:pPr>
              <a:r>
                <a:rPr lang="ko-KR" altLang="en-US" sz="800">
                  <a:solidFill>
                    <a:srgbClr val="5F5F5F"/>
                  </a:solidFill>
                  <a:latin typeface="Segoe UI" panose="020B0502040204020203" pitchFamily="34" charset="0"/>
                  <a:cs typeface="Segoe UI" panose="020B0502040204020203" pitchFamily="34" charset="0"/>
                </a:rPr>
                <a:t>일시 </a:t>
              </a:r>
              <a:r>
                <a:rPr lang="en-US" altLang="ko-KR" sz="8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800">
                  <a:solidFill>
                    <a:srgbClr val="5F5F5F"/>
                  </a:solidFill>
                  <a:latin typeface="Segoe UI" panose="020B0502040204020203" pitchFamily="34" charset="0"/>
                  <a:cs typeface="Segoe UI" panose="020B0502040204020203" pitchFamily="34" charset="0"/>
                </a:rPr>
                <a:t>결재자 </a:t>
              </a:r>
              <a:r>
                <a:rPr lang="en-US" altLang="ko-KR" sz="800">
                  <a:solidFill>
                    <a:srgbClr val="5F5F5F"/>
                  </a:solidFill>
                  <a:latin typeface="Segoe UI" panose="020B0502040204020203" pitchFamily="34" charset="0"/>
                  <a:cs typeface="Segoe UI" panose="020B0502040204020203" pitchFamily="34" charset="0"/>
                </a:rPr>
                <a:t>: </a:t>
              </a:r>
              <a:r>
                <a:rPr lang="ko-KR" altLang="en-US" sz="800">
                  <a:solidFill>
                    <a:srgbClr val="5F5F5F"/>
                  </a:solidFill>
                  <a:latin typeface="Segoe UI" panose="020B0502040204020203" pitchFamily="34" charset="0"/>
                  <a:cs typeface="Segoe UI" panose="020B0502040204020203" pitchFamily="34" charset="0"/>
                </a:rPr>
                <a:t>박</a:t>
              </a:r>
              <a:r>
                <a:rPr lang="en-US" altLang="ko-KR" sz="800">
                  <a:solidFill>
                    <a:srgbClr val="5F5F5F"/>
                  </a:solidFill>
                  <a:latin typeface="Segoe UI" panose="020B0502040204020203" pitchFamily="34" charset="0"/>
                  <a:cs typeface="Segoe UI" panose="020B0502040204020203" pitchFamily="34" charset="0"/>
                </a:rPr>
                <a:t>00</a:t>
              </a:r>
              <a:r>
                <a:rPr lang="ko-KR" altLang="en-US" sz="800">
                  <a:solidFill>
                    <a:srgbClr val="5F5F5F"/>
                  </a:solidFill>
                  <a:latin typeface="Segoe UI" panose="020B0502040204020203" pitchFamily="34" charset="0"/>
                  <a:cs typeface="Segoe UI" panose="020B0502040204020203" pitchFamily="34" charset="0"/>
                </a:rPr>
                <a:t> 수석</a:t>
              </a:r>
              <a:r>
                <a:rPr lang="en-US" altLang="ko-KR" sz="800">
                  <a:solidFill>
                    <a:srgbClr val="5F5F5F"/>
                  </a:solidFill>
                  <a:latin typeface="Segoe UI" panose="020B0502040204020203" pitchFamily="34" charset="0"/>
                  <a:cs typeface="Segoe UI" panose="020B0502040204020203" pitchFamily="34" charset="0"/>
                </a:rPr>
                <a:t> </a:t>
              </a:r>
              <a:endParaRPr lang="en-US" sz="800">
                <a:solidFill>
                  <a:srgbClr val="5F5F5F"/>
                </a:solidFill>
                <a:latin typeface="Segoe UI" panose="020B0502040204020203" pitchFamily="34" charset="0"/>
                <a:cs typeface="Segoe UI" panose="020B0502040204020203" pitchFamily="34" charset="0"/>
              </a:endParaRPr>
            </a:p>
          </p:txBody>
        </p:sp>
        <p:grpSp>
          <p:nvGrpSpPr>
            <p:cNvPr id="121" name="Icons"/>
            <p:cNvGrpSpPr/>
            <p:nvPr/>
          </p:nvGrpSpPr>
          <p:grpSpPr>
            <a:xfrm>
              <a:off x="1752599" y="2419085"/>
              <a:ext cx="340520" cy="295590"/>
              <a:chOff x="773534" y="1669713"/>
              <a:chExt cx="457200" cy="396875"/>
            </a:xfrm>
          </p:grpSpPr>
          <p:sp>
            <p:nvSpPr>
              <p:cNvPr id="122" name="Info Icon"/>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3"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4" name="Error Icon" hidden="1"/>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25"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26" name="Header"/>
          <p:cNvSpPr txBox="1"/>
          <p:nvPr/>
        </p:nvSpPr>
        <p:spPr>
          <a:xfrm>
            <a:off x="2458195" y="2840048"/>
            <a:ext cx="455509"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진행중</a:t>
            </a:r>
            <a:endParaRPr lang="en-US" sz="700">
              <a:solidFill>
                <a:srgbClr val="5F5F5F"/>
              </a:solidFill>
              <a:latin typeface="Segoe UI" panose="020B0502040204020203" pitchFamily="34" charset="0"/>
              <a:cs typeface="Segoe UI" panose="020B0502040204020203" pitchFamily="34" charset="0"/>
            </a:endParaRPr>
          </a:p>
        </p:txBody>
      </p:sp>
      <p:grpSp>
        <p:nvGrpSpPr>
          <p:cNvPr id="127" name="Notification Box" descr="&lt;SmartSettings&gt;&lt;SmartOptions&gt;&lt;Code&gt;H4sIAAAAAAAEAO29B2AcSZYlJi9tynt/SvVK1+B0oQiAYBMk2JBAEOzBiM3mkuwdaUcjKasqgcplVmVdZhZAzO2dvPfee++999577733ujudTif33/8/XGZkAWz2zkrayZ4hgKrIHz9+fB8/ItZNsbxIvyimddVU5+34y/PzYpqPz5ZtXler8cvqKq9fVsWyPfyNE2n7+rpp80Xnz/FJVZb5tC2qZTP+PF/mdTHtNnm1XrbFwsJ+ndeX1FXTbfYmf9ftbPzdYjmrrprxs6peuBe+uy7PGWnG8otq+na9Gr9eZHV7+q7Nlw0hI52dZ9P8671F41q2dVV+zU7Hp5f5ssXLv3GyzBZ5s6IP07D1b5z84t84SelZrSdlMU2nZdY00ubLFRM0fRT8+SRrcnlDX+SX6+Iya/P07FU2K6on67atlmkxrZZny/PK/+yzdLkuy8NbvPndrF7SiL/ey6d1XdVf79WfWOcNBhp9u/8+k/jb2XJW5vV362y1ymsG471+Ms+nb/PZyTxbXuQz/4UoYJmH6jKv62KWp5OqKtOzZdFunfnTAF5Mm84Ho/TseLVKCYs7DqA3TXgmNH9jhtd/Gy8GyOARxtt6UbUFCWeG5k+qd6/n2Spv0mX0UxpWfpVG39iiPsavc0hrPpOPpF8P4wjWeIrzdCva3/is6fTVATYAEM/du+nxbJZ+dEZz9lE6VXmLt32veSUCRHhj6yyE8fuHQO54HOo/Z8+zSV4yAvLbZ725H9Mw+LstHsujj4ZgWSDjL7L6olgqsi+z2Ywmeqv79fh5ft6Oem+N31SryKevios5td4ZHIg39s/rar1iEPJbfEzdF7Y2jYtbDI/L/9obV/CxHVfwqY6r9/mTihBbpJ+k9zeh1deCDlA4RJo8artx7jrAxspBGG5cOKbo8bNAHPHZGIDevx/l1PQTGcSt5GHs/7Ghy6jOHyaVNt9IrT7Ir08whfW1evvZJFvE2g0TjRtvJFkX3NcnGEP6Gj39bBIrbt+H6WXabyRZBOjXp5oB9vX6+yZoF++4ztt1vUzbep1HUPsl/Y/y0riK/jNgiBX6eUYv3Qze+/OXbPKeLqtilj4tmlXV5FvDThFci1tTK/1dxW27hcdyW5Bji2Jk6LeG0vdy8QT0wcMeYKzDkJLq4DIFz0IUOl7LVjX5afLn0iZfzvJ6JH7PcX3RpPkwyQPHuw6EUeCkWRM06gwLU+a/ppOS/sJf6EMzUnHzXHXFkMme3t5sdvH5TOSvY0Ujjim//H59QbCGOuyboPfsc9jKbeq2q8rfs9MhS7Gpy4gSfM9ePU3bf5HV9CswODGkH68QpH4QE8G9ra9vrf2+4SArRDgaYJlnACE8HxZwmWdDB3g2GUeeuEF7ZB4K4b7I3tIsrWszVQXktyGb0rRVTcYwO6eUSNrMqysi8915gYiA/kRXm2GHhNQ53+olrE6ol/EXTfWmLl63pDXHC/y+zod8BjwRgznwceSj82KZleXt+YvCFRpuOX5FAyD1f1ItvmSd3eGUGL4bLa/51f1m7Ea+XC96Eueada0BKbpR+JHqoc6nrCg6nxkxDjBzf9wlBnncrBcUXF4fhR+/LharkjAkccqmlA1s0rZSvkir8zRLP/JHkBJ/fjTuAL7bh2xIILm0uEw/Ss/EBGeT0nOSOmSxWSpN68QtvGnFoNOCSAlay1+3eOFKCP1e7+SYhvd64xfpJEVeCl8bmC7zFVJXRVYWP8CcsQp83ORE6zo//yyYLUvrj+4eEVGaNltS9vO8pnC9nZOiWOVTzPys34UwgDfRFq3IZONRrzOui307Yn+NZurwROS3nRfNWCaf/o2qQxDlGY3M9bXl+uoKdc8hVPQl09jV7Deid5G3/Q8H1JA6+SGLep5bjxW97zos576Jd4Wnz3P61q3U3Hux5ed5SyqDbAx+gr/Y55iRiJfZNVkgykfhU9/aEcHffRiTsZUM9SqeD5wkmP3bGvgbvIdgosc/WTQFaTv4b7e3oMMd4FGGuq3jbB7rVnYZ7oeJ4+Z0Eh6LZsj7P0wkN6Vw8FgUe7L2w8TyhpRJT5jNQ+L2ND/P1mWbXmblOpKtwPOeTBZx15ofvvg1V0U7nadbPK6v755PyVuMj/zR5hfxDIj/7dlhA+OZZ1iCb9fNs4GEU/cZEsFvtpcNUvTNdjSp8+ztDe3ic69q6xuZ/m9gIB86/7dksx9Nv28Q/v8y+bft58Nm/5Ys9v+ByTd29kfz/7PRywczwC0Z7TbzPxO36BYT3c7r6ooDcUr5rxeU+j99N81XGMjWR18tm/VqVdWUYepHLuyajAcX1vB87STZUJA7tCCEJ+IKnVC6rO6tyrxvcPjRS0q/USKCQ8CLgpZH/KSFC9qRqThHEMmZA2qdteR8riiNSVTFy33Qq6xuOVf1odFlsNzTTydEsxjvQ7/+d3B0HSyECZFVNfOIDx6F8z559rDP8ZvrFXc8KF08bLSCePECMVIRHoSTak1TQyB28QWvC+DLr9qibMaUFHiRLYJcDJr2k4rv794zLtxVk17g97M2X2BRwMPtc/v5BgkDRTwA8bVN/7khYIjOhv/c8D4eyADlDtq0oAHtHtKPx595oxSi08effHJDvIjnFv3hYVoK9VK/s+8V37+FSsXD+bNpttQc+2sF1d5OKeO5kXbmueWY8FiOf09mf1bnOc3D4hYUNs97YIWnlyAyKsCK2BjSwxKDgJMzXUOiMvS8J054ugl0RuWWM+g/fVY4v6Uj4D8DFnDoGcxsbSCuRnQ/LPpG1hv+v0ni7iLIIIE5Zvphkbe3NPP/TeJG1osG6WvCkh8WiWNrWf+fofItm96y2eBCdOx5D1KDBTqkec95HV7yZmC3JPAtyHBDkxu+vhUBb0G4weE6V+amMW/A9GvHYXjI0UUm+uTLL2xkmOaxlPbAMOFVP68uLvJask9bHz3LipIiSlqsL+xycPqLd35JZ523IVpMEXrylDfjj0bU7whrdfBytu6wBokHJ3jiwR+eD1wsfJXbZUIvDvwib5rsIo+uW3/dSE6HELaIkLnviw0HAgOzNMiAAdwhHuw6XbdbpeU3Y87ON4d9F/TQACJezfuNIb6+/Q2MIAQ8hH/PbXg/7AeX2r+BAfRgD40hZpdvNwzvT/2VfvyS/wc8FqjCnzgAAA==&lt;/Code&gt;&lt;CodeSignature&gt;qKo2vMZusdL0jk58LXpmjaZWccRB3NvXPqAPmtJrrpsvxSBE2Iz7ujHLp+ED86qq/9ijZs2rihfbq1/3MmGf9dmzZBZ1TOT9rW/1agrQ+9p5ce7SjcP8D14UxmPIx9nFWPnnMd3klwn94nEH2LTGk4Ev4XGd6pNnMjpxEcdV4D1yIwLe1SECQTzHOftrWNA9oFeec4FrS03y5LmjCPSw3dUf70Sa7zB9+S6noebuNugquLzYDfmGquxpdTUNOaF+DqsFyMp+hQ7CvZ0tmuvKOvYQ9MzK4/0YM3Eri3p87kwV5FmJp7u6NKRQjj5kSOhflRCVZXHTXY+7UjCLKSI2pQ==&lt;/CodeSignature&gt;&lt;/SmartOptions&gt;&lt;SmartResize enabled=&quot;True&quot; minWidth=&quot;55&quot; minHeight=&quot;25&quot; /&gt;&lt;/SmartSettings&gt;"/>
          <p:cNvGrpSpPr/>
          <p:nvPr>
            <p:custDataLst>
              <p:tags r:id="rId2"/>
            </p:custDataLst>
          </p:nvPr>
        </p:nvGrpSpPr>
        <p:grpSpPr>
          <a:xfrm>
            <a:off x="2446213" y="3212336"/>
            <a:ext cx="2892670" cy="736372"/>
            <a:chOff x="1652588" y="2253978"/>
            <a:chExt cx="2892670" cy="804324"/>
          </a:xfrm>
        </p:grpSpPr>
        <p:sp>
          <p:nvSpPr>
            <p:cNvPr id="128" name="Box"/>
            <p:cNvSpPr/>
            <p:nvPr/>
          </p:nvSpPr>
          <p:spPr>
            <a:xfrm>
              <a:off x="1652588" y="2253978"/>
              <a:ext cx="2892670" cy="804324"/>
            </a:xfrm>
            <a:prstGeom prst="roundRect">
              <a:avLst>
                <a:gd name="adj" fmla="val 0"/>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4800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휴가신청서</a:t>
              </a:r>
              <a:endParaRPr lang="en-US" altLang="ko-KR" sz="1000">
                <a:solidFill>
                  <a:srgbClr val="5F5F5F"/>
                </a:solidFill>
                <a:latin typeface="Segoe UI" panose="020B0502040204020203" pitchFamily="34" charset="0"/>
                <a:cs typeface="Segoe UI" panose="020B0502040204020203" pitchFamily="34" charset="0"/>
              </a:endParaRPr>
            </a:p>
            <a:p>
              <a:pPr>
                <a:spcAft>
                  <a:spcPts val="300"/>
                </a:spcAft>
              </a:pPr>
              <a:r>
                <a:rPr lang="ko-KR" altLang="en-US" sz="800">
                  <a:solidFill>
                    <a:srgbClr val="5F5F5F"/>
                  </a:solidFill>
                  <a:latin typeface="Segoe UI" panose="020B0502040204020203" pitchFamily="34" charset="0"/>
                  <a:cs typeface="Segoe UI" panose="020B0502040204020203" pitchFamily="34" charset="0"/>
                </a:rPr>
                <a:t>일시 </a:t>
              </a:r>
              <a:r>
                <a:rPr lang="en-US" altLang="ko-KR" sz="8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800">
                  <a:solidFill>
                    <a:srgbClr val="5F5F5F"/>
                  </a:solidFill>
                  <a:latin typeface="Segoe UI" panose="020B0502040204020203" pitchFamily="34" charset="0"/>
                  <a:cs typeface="Segoe UI" panose="020B0502040204020203" pitchFamily="34" charset="0"/>
                </a:rPr>
                <a:t>결재자 </a:t>
              </a:r>
              <a:r>
                <a:rPr lang="en-US" altLang="ko-KR" sz="800">
                  <a:solidFill>
                    <a:srgbClr val="5F5F5F"/>
                  </a:solidFill>
                  <a:latin typeface="Segoe UI" panose="020B0502040204020203" pitchFamily="34" charset="0"/>
                  <a:cs typeface="Segoe UI" panose="020B0502040204020203" pitchFamily="34" charset="0"/>
                </a:rPr>
                <a:t>: </a:t>
              </a:r>
              <a:r>
                <a:rPr lang="ko-KR" altLang="en-US" sz="800">
                  <a:solidFill>
                    <a:srgbClr val="5F5F5F"/>
                  </a:solidFill>
                  <a:latin typeface="Segoe UI" panose="020B0502040204020203" pitchFamily="34" charset="0"/>
                  <a:cs typeface="Segoe UI" panose="020B0502040204020203" pitchFamily="34" charset="0"/>
                </a:rPr>
                <a:t>박</a:t>
              </a:r>
              <a:r>
                <a:rPr lang="en-US" altLang="ko-KR" sz="800">
                  <a:solidFill>
                    <a:srgbClr val="5F5F5F"/>
                  </a:solidFill>
                  <a:latin typeface="Segoe UI" panose="020B0502040204020203" pitchFamily="34" charset="0"/>
                  <a:cs typeface="Segoe UI" panose="020B0502040204020203" pitchFamily="34" charset="0"/>
                </a:rPr>
                <a:t>00</a:t>
              </a:r>
              <a:r>
                <a:rPr lang="ko-KR" altLang="en-US" sz="800">
                  <a:solidFill>
                    <a:srgbClr val="5F5F5F"/>
                  </a:solidFill>
                  <a:latin typeface="Segoe UI" panose="020B0502040204020203" pitchFamily="34" charset="0"/>
                  <a:cs typeface="Segoe UI" panose="020B0502040204020203" pitchFamily="34" charset="0"/>
                </a:rPr>
                <a:t> 수석</a:t>
              </a:r>
              <a:r>
                <a:rPr lang="en-US" altLang="ko-KR" sz="800">
                  <a:solidFill>
                    <a:srgbClr val="5F5F5F"/>
                  </a:solidFill>
                  <a:latin typeface="Segoe UI" panose="020B0502040204020203" pitchFamily="34" charset="0"/>
                  <a:cs typeface="Segoe UI" panose="020B0502040204020203" pitchFamily="34" charset="0"/>
                </a:rPr>
                <a:t> </a:t>
              </a:r>
              <a:endParaRPr lang="en-US" sz="800">
                <a:solidFill>
                  <a:srgbClr val="5F5F5F"/>
                </a:solidFill>
                <a:latin typeface="Segoe UI" panose="020B0502040204020203" pitchFamily="34" charset="0"/>
                <a:cs typeface="Segoe UI" panose="020B0502040204020203" pitchFamily="34" charset="0"/>
              </a:endParaRPr>
            </a:p>
          </p:txBody>
        </p:sp>
        <p:grpSp>
          <p:nvGrpSpPr>
            <p:cNvPr id="129" name="Icons"/>
            <p:cNvGrpSpPr/>
            <p:nvPr/>
          </p:nvGrpSpPr>
          <p:grpSpPr>
            <a:xfrm>
              <a:off x="1752599" y="2419085"/>
              <a:ext cx="340520" cy="295590"/>
              <a:chOff x="773534" y="1669713"/>
              <a:chExt cx="457200" cy="396875"/>
            </a:xfrm>
          </p:grpSpPr>
          <p:sp>
            <p:nvSpPr>
              <p:cNvPr id="130" name="Info Icon" hidden="1"/>
              <p:cNvSpPr>
                <a:spLocks noChangeAspect="1" noEditPoints="1"/>
              </p:cNvSpPr>
              <p:nvPr/>
            </p:nvSpPr>
            <p:spPr bwMode="auto">
              <a:xfrm>
                <a:off x="803697" y="1670507"/>
                <a:ext cx="396875" cy="395287"/>
              </a:xfrm>
              <a:custGeom>
                <a:avLst/>
                <a:gdLst>
                  <a:gd name="T0" fmla="*/ 550 w 1101"/>
                  <a:gd name="T1" fmla="*/ 231 h 1101"/>
                  <a:gd name="T2" fmla="*/ 480 w 1101"/>
                  <a:gd name="T3" fmla="*/ 301 h 1101"/>
                  <a:gd name="T4" fmla="*/ 550 w 1101"/>
                  <a:gd name="T5" fmla="*/ 372 h 1101"/>
                  <a:gd name="T6" fmla="*/ 621 w 1101"/>
                  <a:gd name="T7" fmla="*/ 301 h 1101"/>
                  <a:gd name="T8" fmla="*/ 550 w 1101"/>
                  <a:gd name="T9" fmla="*/ 231 h 1101"/>
                  <a:gd name="T10" fmla="*/ 494 w 1101"/>
                  <a:gd name="T11" fmla="*/ 455 h 1101"/>
                  <a:gd name="T12" fmla="*/ 494 w 1101"/>
                  <a:gd name="T13" fmla="*/ 851 h 1101"/>
                  <a:gd name="T14" fmla="*/ 607 w 1101"/>
                  <a:gd name="T15" fmla="*/ 851 h 1101"/>
                  <a:gd name="T16" fmla="*/ 607 w 1101"/>
                  <a:gd name="T17" fmla="*/ 455 h 1101"/>
                  <a:gd name="T18" fmla="*/ 494 w 1101"/>
                  <a:gd name="T19" fmla="*/ 455 h 1101"/>
                  <a:gd name="T20" fmla="*/ 1101 w 1101"/>
                  <a:gd name="T21" fmla="*/ 551 h 1101"/>
                  <a:gd name="T22" fmla="*/ 550 w 1101"/>
                  <a:gd name="T23" fmla="*/ 1101 h 1101"/>
                  <a:gd name="T24" fmla="*/ 0 w 1101"/>
                  <a:gd name="T25" fmla="*/ 551 h 1101"/>
                  <a:gd name="T26" fmla="*/ 550 w 1101"/>
                  <a:gd name="T27" fmla="*/ 0 h 1101"/>
                  <a:gd name="T28" fmla="*/ 1101 w 1101"/>
                  <a:gd name="T29" fmla="*/ 551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1" h="1101">
                    <a:moveTo>
                      <a:pt x="550" y="231"/>
                    </a:moveTo>
                    <a:cubicBezTo>
                      <a:pt x="511" y="231"/>
                      <a:pt x="480" y="262"/>
                      <a:pt x="480" y="301"/>
                    </a:cubicBezTo>
                    <a:cubicBezTo>
                      <a:pt x="480" y="340"/>
                      <a:pt x="511" y="372"/>
                      <a:pt x="550" y="372"/>
                    </a:cubicBezTo>
                    <a:cubicBezTo>
                      <a:pt x="589" y="372"/>
                      <a:pt x="621" y="340"/>
                      <a:pt x="621" y="301"/>
                    </a:cubicBezTo>
                    <a:cubicBezTo>
                      <a:pt x="621" y="262"/>
                      <a:pt x="589" y="231"/>
                      <a:pt x="550" y="231"/>
                    </a:cubicBezTo>
                    <a:close/>
                    <a:moveTo>
                      <a:pt x="494" y="455"/>
                    </a:moveTo>
                    <a:lnTo>
                      <a:pt x="494" y="851"/>
                    </a:lnTo>
                    <a:lnTo>
                      <a:pt x="607" y="851"/>
                    </a:lnTo>
                    <a:lnTo>
                      <a:pt x="607" y="455"/>
                    </a:lnTo>
                    <a:lnTo>
                      <a:pt x="494" y="455"/>
                    </a:lnTo>
                    <a:close/>
                    <a:moveTo>
                      <a:pt x="1101" y="551"/>
                    </a:moveTo>
                    <a:cubicBezTo>
                      <a:pt x="1101" y="855"/>
                      <a:pt x="854" y="1101"/>
                      <a:pt x="550" y="1101"/>
                    </a:cubicBezTo>
                    <a:cubicBezTo>
                      <a:pt x="247" y="1101"/>
                      <a:pt x="0" y="855"/>
                      <a:pt x="0" y="551"/>
                    </a:cubicBezTo>
                    <a:cubicBezTo>
                      <a:pt x="0" y="247"/>
                      <a:pt x="247" y="0"/>
                      <a:pt x="550" y="0"/>
                    </a:cubicBezTo>
                    <a:cubicBezTo>
                      <a:pt x="854" y="0"/>
                      <a:pt x="1101" y="247"/>
                      <a:pt x="1101" y="551"/>
                    </a:cubicBezTo>
                    <a:close/>
                  </a:path>
                </a:pathLst>
              </a:custGeom>
              <a:noFill/>
              <a:ln w="6350"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1" name="Warning Icon" hidden="1"/>
              <p:cNvSpPr>
                <a:spLocks noChangeAspect="1" noEditPoints="1"/>
              </p:cNvSpPr>
              <p:nvPr/>
            </p:nvSpPr>
            <p:spPr bwMode="auto">
              <a:xfrm>
                <a:off x="773534" y="1670507"/>
                <a:ext cx="457200" cy="395287"/>
              </a:xfrm>
              <a:custGeom>
                <a:avLst/>
                <a:gdLst>
                  <a:gd name="T0" fmla="*/ 1270 w 1270"/>
                  <a:gd name="T1" fmla="*/ 1101 h 1101"/>
                  <a:gd name="T2" fmla="*/ 0 w 1270"/>
                  <a:gd name="T3" fmla="*/ 1101 h 1101"/>
                  <a:gd name="T4" fmla="*/ 635 w 1270"/>
                  <a:gd name="T5" fmla="*/ 0 h 1101"/>
                  <a:gd name="T6" fmla="*/ 1270 w 1270"/>
                  <a:gd name="T7" fmla="*/ 1101 h 1101"/>
                  <a:gd name="T8" fmla="*/ 579 w 1270"/>
                  <a:gd name="T9" fmla="*/ 320 h 1101"/>
                  <a:gd name="T10" fmla="*/ 579 w 1270"/>
                  <a:gd name="T11" fmla="*/ 716 h 1101"/>
                  <a:gd name="T12" fmla="*/ 691 w 1270"/>
                  <a:gd name="T13" fmla="*/ 716 h 1101"/>
                  <a:gd name="T14" fmla="*/ 691 w 1270"/>
                  <a:gd name="T15" fmla="*/ 320 h 1101"/>
                  <a:gd name="T16" fmla="*/ 579 w 1270"/>
                  <a:gd name="T17" fmla="*/ 320 h 1101"/>
                  <a:gd name="T18" fmla="*/ 635 w 1270"/>
                  <a:gd name="T19" fmla="*/ 799 h 1101"/>
                  <a:gd name="T20" fmla="*/ 564 w 1270"/>
                  <a:gd name="T21" fmla="*/ 870 h 1101"/>
                  <a:gd name="T22" fmla="*/ 635 w 1270"/>
                  <a:gd name="T23" fmla="*/ 940 h 1101"/>
                  <a:gd name="T24" fmla="*/ 706 w 1270"/>
                  <a:gd name="T25" fmla="*/ 870 h 1101"/>
                  <a:gd name="T26" fmla="*/ 635 w 1270"/>
                  <a:gd name="T27" fmla="*/ 79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0" h="1101">
                    <a:moveTo>
                      <a:pt x="1270" y="1101"/>
                    </a:moveTo>
                    <a:lnTo>
                      <a:pt x="0" y="1101"/>
                    </a:lnTo>
                    <a:lnTo>
                      <a:pt x="635" y="0"/>
                    </a:lnTo>
                    <a:lnTo>
                      <a:pt x="1270" y="1101"/>
                    </a:lnTo>
                    <a:close/>
                    <a:moveTo>
                      <a:pt x="579" y="320"/>
                    </a:moveTo>
                    <a:lnTo>
                      <a:pt x="579" y="716"/>
                    </a:lnTo>
                    <a:lnTo>
                      <a:pt x="691" y="716"/>
                    </a:lnTo>
                    <a:lnTo>
                      <a:pt x="691" y="320"/>
                    </a:lnTo>
                    <a:lnTo>
                      <a:pt x="579" y="320"/>
                    </a:lnTo>
                    <a:close/>
                    <a:moveTo>
                      <a:pt x="635" y="799"/>
                    </a:moveTo>
                    <a:cubicBezTo>
                      <a:pt x="596" y="799"/>
                      <a:pt x="564" y="831"/>
                      <a:pt x="564" y="870"/>
                    </a:cubicBezTo>
                    <a:cubicBezTo>
                      <a:pt x="564" y="909"/>
                      <a:pt x="596" y="940"/>
                      <a:pt x="635" y="940"/>
                    </a:cubicBezTo>
                    <a:cubicBezTo>
                      <a:pt x="674" y="940"/>
                      <a:pt x="706" y="909"/>
                      <a:pt x="706" y="870"/>
                    </a:cubicBezTo>
                    <a:cubicBezTo>
                      <a:pt x="706" y="831"/>
                      <a:pt x="674" y="799"/>
                      <a:pt x="635" y="799"/>
                    </a:cubicBez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2" name="Error Icon"/>
              <p:cNvSpPr>
                <a:spLocks noChangeAspect="1" noEditPoints="1"/>
              </p:cNvSpPr>
              <p:nvPr/>
            </p:nvSpPr>
            <p:spPr bwMode="auto">
              <a:xfrm>
                <a:off x="802903" y="1670507"/>
                <a:ext cx="398463" cy="395287"/>
              </a:xfrm>
              <a:custGeom>
                <a:avLst/>
                <a:gdLst>
                  <a:gd name="T0" fmla="*/ 1101 w 1101"/>
                  <a:gd name="T1" fmla="*/ 778 h 1100"/>
                  <a:gd name="T2" fmla="*/ 778 w 1101"/>
                  <a:gd name="T3" fmla="*/ 1100 h 1100"/>
                  <a:gd name="T4" fmla="*/ 322 w 1101"/>
                  <a:gd name="T5" fmla="*/ 1100 h 1100"/>
                  <a:gd name="T6" fmla="*/ 0 w 1101"/>
                  <a:gd name="T7" fmla="*/ 778 h 1100"/>
                  <a:gd name="T8" fmla="*/ 0 w 1101"/>
                  <a:gd name="T9" fmla="*/ 322 h 1100"/>
                  <a:gd name="T10" fmla="*/ 322 w 1101"/>
                  <a:gd name="T11" fmla="*/ 0 h 1100"/>
                  <a:gd name="T12" fmla="*/ 778 w 1101"/>
                  <a:gd name="T13" fmla="*/ 0 h 1100"/>
                  <a:gd name="T14" fmla="*/ 1101 w 1101"/>
                  <a:gd name="T15" fmla="*/ 322 h 1100"/>
                  <a:gd name="T16" fmla="*/ 1101 w 1101"/>
                  <a:gd name="T17" fmla="*/ 778 h 1100"/>
                  <a:gd name="T18" fmla="*/ 380 w 1101"/>
                  <a:gd name="T19" fmla="*/ 300 h 1100"/>
                  <a:gd name="T20" fmla="*/ 301 w 1101"/>
                  <a:gd name="T21" fmla="*/ 380 h 1100"/>
                  <a:gd name="T22" fmla="*/ 470 w 1101"/>
                  <a:gd name="T23" fmla="*/ 550 h 1100"/>
                  <a:gd name="T24" fmla="*/ 301 w 1101"/>
                  <a:gd name="T25" fmla="*/ 719 h 1100"/>
                  <a:gd name="T26" fmla="*/ 380 w 1101"/>
                  <a:gd name="T27" fmla="*/ 799 h 1100"/>
                  <a:gd name="T28" fmla="*/ 550 w 1101"/>
                  <a:gd name="T29" fmla="*/ 629 h 1100"/>
                  <a:gd name="T30" fmla="*/ 720 w 1101"/>
                  <a:gd name="T31" fmla="*/ 799 h 1100"/>
                  <a:gd name="T32" fmla="*/ 800 w 1101"/>
                  <a:gd name="T33" fmla="*/ 719 h 1100"/>
                  <a:gd name="T34" fmla="*/ 630 w 1101"/>
                  <a:gd name="T35" fmla="*/ 550 h 1100"/>
                  <a:gd name="T36" fmla="*/ 800 w 1101"/>
                  <a:gd name="T37" fmla="*/ 380 h 1100"/>
                  <a:gd name="T38" fmla="*/ 720 w 1101"/>
                  <a:gd name="T39" fmla="*/ 300 h 1100"/>
                  <a:gd name="T40" fmla="*/ 550 w 1101"/>
                  <a:gd name="T41" fmla="*/ 470 h 1100"/>
                  <a:gd name="T42" fmla="*/ 380 w 1101"/>
                  <a:gd name="T43" fmla="*/ 3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1" h="1100">
                    <a:moveTo>
                      <a:pt x="1101" y="778"/>
                    </a:moveTo>
                    <a:lnTo>
                      <a:pt x="778" y="1100"/>
                    </a:lnTo>
                    <a:lnTo>
                      <a:pt x="322" y="1100"/>
                    </a:lnTo>
                    <a:lnTo>
                      <a:pt x="0" y="778"/>
                    </a:lnTo>
                    <a:lnTo>
                      <a:pt x="0" y="322"/>
                    </a:lnTo>
                    <a:lnTo>
                      <a:pt x="322" y="0"/>
                    </a:lnTo>
                    <a:lnTo>
                      <a:pt x="778" y="0"/>
                    </a:lnTo>
                    <a:lnTo>
                      <a:pt x="1101" y="322"/>
                    </a:lnTo>
                    <a:lnTo>
                      <a:pt x="1101" y="778"/>
                    </a:lnTo>
                    <a:close/>
                    <a:moveTo>
                      <a:pt x="380" y="300"/>
                    </a:moveTo>
                    <a:lnTo>
                      <a:pt x="301" y="380"/>
                    </a:lnTo>
                    <a:lnTo>
                      <a:pt x="470" y="550"/>
                    </a:lnTo>
                    <a:lnTo>
                      <a:pt x="301" y="719"/>
                    </a:lnTo>
                    <a:lnTo>
                      <a:pt x="380" y="799"/>
                    </a:lnTo>
                    <a:lnTo>
                      <a:pt x="550" y="629"/>
                    </a:lnTo>
                    <a:lnTo>
                      <a:pt x="720" y="799"/>
                    </a:lnTo>
                    <a:lnTo>
                      <a:pt x="800" y="719"/>
                    </a:lnTo>
                    <a:lnTo>
                      <a:pt x="630" y="550"/>
                    </a:lnTo>
                    <a:lnTo>
                      <a:pt x="800" y="380"/>
                    </a:lnTo>
                    <a:lnTo>
                      <a:pt x="720" y="300"/>
                    </a:lnTo>
                    <a:lnTo>
                      <a:pt x="550" y="470"/>
                    </a:lnTo>
                    <a:lnTo>
                      <a:pt x="380" y="300"/>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133" name="Question Icon" hidden="1"/>
              <p:cNvSpPr>
                <a:spLocks noChangeAspect="1" noEditPoints="1"/>
              </p:cNvSpPr>
              <p:nvPr/>
            </p:nvSpPr>
            <p:spPr bwMode="auto">
              <a:xfrm>
                <a:off x="802903" y="1669713"/>
                <a:ext cx="398463" cy="396875"/>
              </a:xfrm>
              <a:custGeom>
                <a:avLst/>
                <a:gdLst>
                  <a:gd name="T0" fmla="*/ 1101 w 1101"/>
                  <a:gd name="T1" fmla="*/ 551 h 1101"/>
                  <a:gd name="T2" fmla="*/ 550 w 1101"/>
                  <a:gd name="T3" fmla="*/ 1101 h 1101"/>
                  <a:gd name="T4" fmla="*/ 0 w 1101"/>
                  <a:gd name="T5" fmla="*/ 551 h 1101"/>
                  <a:gd name="T6" fmla="*/ 550 w 1101"/>
                  <a:gd name="T7" fmla="*/ 0 h 1101"/>
                  <a:gd name="T8" fmla="*/ 1101 w 1101"/>
                  <a:gd name="T9" fmla="*/ 551 h 1101"/>
                  <a:gd name="T10" fmla="*/ 596 w 1101"/>
                  <a:gd name="T11" fmla="*/ 685 h 1101"/>
                  <a:gd name="T12" fmla="*/ 509 w 1101"/>
                  <a:gd name="T13" fmla="*/ 685 h 1101"/>
                  <a:gd name="T14" fmla="*/ 509 w 1101"/>
                  <a:gd name="T15" fmla="*/ 625 h 1101"/>
                  <a:gd name="T16" fmla="*/ 521 w 1101"/>
                  <a:gd name="T17" fmla="*/ 577 h 1101"/>
                  <a:gd name="T18" fmla="*/ 575 w 1101"/>
                  <a:gd name="T19" fmla="*/ 527 h 1101"/>
                  <a:gd name="T20" fmla="*/ 638 w 1101"/>
                  <a:gd name="T21" fmla="*/ 424 h 1101"/>
                  <a:gd name="T22" fmla="*/ 614 w 1101"/>
                  <a:gd name="T23" fmla="*/ 359 h 1101"/>
                  <a:gd name="T24" fmla="*/ 549 w 1101"/>
                  <a:gd name="T25" fmla="*/ 334 h 1101"/>
                  <a:gd name="T26" fmla="*/ 440 w 1101"/>
                  <a:gd name="T27" fmla="*/ 462 h 1101"/>
                  <a:gd name="T28" fmla="*/ 343 w 1101"/>
                  <a:gd name="T29" fmla="*/ 445 h 1101"/>
                  <a:gd name="T30" fmla="*/ 413 w 1101"/>
                  <a:gd name="T31" fmla="*/ 295 h 1101"/>
                  <a:gd name="T32" fmla="*/ 561 w 1101"/>
                  <a:gd name="T33" fmla="*/ 241 h 1101"/>
                  <a:gd name="T34" fmla="*/ 702 w 1101"/>
                  <a:gd name="T35" fmla="*/ 291 h 1101"/>
                  <a:gd name="T36" fmla="*/ 758 w 1101"/>
                  <a:gd name="T37" fmla="*/ 418 h 1101"/>
                  <a:gd name="T38" fmla="*/ 743 w 1101"/>
                  <a:gd name="T39" fmla="*/ 489 h 1101"/>
                  <a:gd name="T40" fmla="*/ 707 w 1101"/>
                  <a:gd name="T41" fmla="*/ 541 h 1101"/>
                  <a:gd name="T42" fmla="*/ 624 w 1101"/>
                  <a:gd name="T43" fmla="*/ 606 h 1101"/>
                  <a:gd name="T44" fmla="*/ 601 w 1101"/>
                  <a:gd name="T45" fmla="*/ 632 h 1101"/>
                  <a:gd name="T46" fmla="*/ 596 w 1101"/>
                  <a:gd name="T47" fmla="*/ 685 h 1101"/>
                  <a:gd name="T48" fmla="*/ 614 w 1101"/>
                  <a:gd name="T49" fmla="*/ 749 h 1101"/>
                  <a:gd name="T50" fmla="*/ 614 w 1101"/>
                  <a:gd name="T51" fmla="*/ 861 h 1101"/>
                  <a:gd name="T52" fmla="*/ 509 w 1101"/>
                  <a:gd name="T53" fmla="*/ 861 h 1101"/>
                  <a:gd name="T54" fmla="*/ 509 w 1101"/>
                  <a:gd name="T55" fmla="*/ 749 h 1101"/>
                  <a:gd name="T56" fmla="*/ 614 w 1101"/>
                  <a:gd name="T57" fmla="*/ 749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1" h="1101">
                    <a:moveTo>
                      <a:pt x="1101" y="551"/>
                    </a:moveTo>
                    <a:cubicBezTo>
                      <a:pt x="1101" y="854"/>
                      <a:pt x="854" y="1101"/>
                      <a:pt x="550" y="1101"/>
                    </a:cubicBezTo>
                    <a:cubicBezTo>
                      <a:pt x="246" y="1101"/>
                      <a:pt x="0" y="854"/>
                      <a:pt x="0" y="551"/>
                    </a:cubicBezTo>
                    <a:cubicBezTo>
                      <a:pt x="0" y="247"/>
                      <a:pt x="246" y="0"/>
                      <a:pt x="550" y="0"/>
                    </a:cubicBezTo>
                    <a:cubicBezTo>
                      <a:pt x="854" y="0"/>
                      <a:pt x="1101" y="247"/>
                      <a:pt x="1101" y="551"/>
                    </a:cubicBezTo>
                    <a:close/>
                    <a:moveTo>
                      <a:pt x="596" y="685"/>
                    </a:moveTo>
                    <a:lnTo>
                      <a:pt x="509" y="685"/>
                    </a:lnTo>
                    <a:lnTo>
                      <a:pt x="509" y="625"/>
                    </a:lnTo>
                    <a:cubicBezTo>
                      <a:pt x="509" y="605"/>
                      <a:pt x="513" y="589"/>
                      <a:pt x="521" y="577"/>
                    </a:cubicBezTo>
                    <a:cubicBezTo>
                      <a:pt x="529" y="565"/>
                      <a:pt x="547" y="549"/>
                      <a:pt x="575" y="527"/>
                    </a:cubicBezTo>
                    <a:cubicBezTo>
                      <a:pt x="617" y="495"/>
                      <a:pt x="638" y="460"/>
                      <a:pt x="638" y="424"/>
                    </a:cubicBezTo>
                    <a:cubicBezTo>
                      <a:pt x="638" y="397"/>
                      <a:pt x="630" y="375"/>
                      <a:pt x="614" y="359"/>
                    </a:cubicBezTo>
                    <a:cubicBezTo>
                      <a:pt x="597" y="343"/>
                      <a:pt x="576" y="334"/>
                      <a:pt x="549" y="334"/>
                    </a:cubicBezTo>
                    <a:cubicBezTo>
                      <a:pt x="488" y="334"/>
                      <a:pt x="451" y="377"/>
                      <a:pt x="440" y="462"/>
                    </a:cubicBezTo>
                    <a:lnTo>
                      <a:pt x="343" y="445"/>
                    </a:lnTo>
                    <a:cubicBezTo>
                      <a:pt x="349" y="381"/>
                      <a:pt x="372" y="331"/>
                      <a:pt x="413" y="295"/>
                    </a:cubicBezTo>
                    <a:cubicBezTo>
                      <a:pt x="454" y="259"/>
                      <a:pt x="503" y="241"/>
                      <a:pt x="561" y="241"/>
                    </a:cubicBezTo>
                    <a:cubicBezTo>
                      <a:pt x="618" y="241"/>
                      <a:pt x="665" y="257"/>
                      <a:pt x="702" y="291"/>
                    </a:cubicBezTo>
                    <a:cubicBezTo>
                      <a:pt x="739" y="325"/>
                      <a:pt x="758" y="367"/>
                      <a:pt x="758" y="418"/>
                    </a:cubicBezTo>
                    <a:cubicBezTo>
                      <a:pt x="758" y="443"/>
                      <a:pt x="753" y="467"/>
                      <a:pt x="743" y="489"/>
                    </a:cubicBezTo>
                    <a:cubicBezTo>
                      <a:pt x="732" y="512"/>
                      <a:pt x="721" y="529"/>
                      <a:pt x="707" y="541"/>
                    </a:cubicBezTo>
                    <a:cubicBezTo>
                      <a:pt x="694" y="554"/>
                      <a:pt x="667" y="575"/>
                      <a:pt x="624" y="606"/>
                    </a:cubicBezTo>
                    <a:cubicBezTo>
                      <a:pt x="612" y="615"/>
                      <a:pt x="605" y="624"/>
                      <a:pt x="601" y="632"/>
                    </a:cubicBezTo>
                    <a:cubicBezTo>
                      <a:pt x="598" y="640"/>
                      <a:pt x="596" y="658"/>
                      <a:pt x="596" y="685"/>
                    </a:cubicBezTo>
                    <a:close/>
                    <a:moveTo>
                      <a:pt x="614" y="749"/>
                    </a:moveTo>
                    <a:lnTo>
                      <a:pt x="614" y="861"/>
                    </a:lnTo>
                    <a:lnTo>
                      <a:pt x="509" y="861"/>
                    </a:lnTo>
                    <a:lnTo>
                      <a:pt x="509" y="749"/>
                    </a:lnTo>
                    <a:lnTo>
                      <a:pt x="614" y="749"/>
                    </a:lnTo>
                    <a:close/>
                  </a:path>
                </a:pathLst>
              </a:custGeom>
              <a:noFill/>
              <a:ln w="63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sp>
        <p:nvSpPr>
          <p:cNvPr id="134" name="Header"/>
          <p:cNvSpPr txBox="1"/>
          <p:nvPr/>
        </p:nvSpPr>
        <p:spPr>
          <a:xfrm>
            <a:off x="2540025" y="3661949"/>
            <a:ext cx="352917" cy="196977"/>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800">
                <a:solidFill>
                  <a:srgbClr val="5F5F5F"/>
                </a:solidFill>
                <a:latin typeface="Segoe UI" panose="020B0502040204020203" pitchFamily="34" charset="0"/>
                <a:cs typeface="Segoe UI" panose="020B0502040204020203" pitchFamily="34" charset="0"/>
              </a:rPr>
              <a:t>상신</a:t>
            </a:r>
            <a:endParaRPr lang="en-US" sz="700">
              <a:solidFill>
                <a:srgbClr val="5F5F5F"/>
              </a:solidFill>
              <a:latin typeface="Segoe UI" panose="020B0502040204020203" pitchFamily="34" charset="0"/>
              <a:cs typeface="Segoe UI" panose="020B0502040204020203" pitchFamily="34" charset="0"/>
            </a:endParaRPr>
          </a:p>
        </p:txBody>
      </p:sp>
      <p:grpSp>
        <p:nvGrpSpPr>
          <p:cNvPr id="143" name="Slider" descr="&lt;SmartSettings&gt;&lt;SmartResize enabled=&quot;True&quot; minWidth=&quot;10.3&quot; minHeight=&quot;20&quot; /&gt;&lt;/SmartSettings&gt;"/>
          <p:cNvGrpSpPr/>
          <p:nvPr>
            <p:custDataLst>
              <p:tags r:id="rId3"/>
            </p:custDataLst>
          </p:nvPr>
        </p:nvGrpSpPr>
        <p:grpSpPr>
          <a:xfrm flipH="1">
            <a:off x="5435103" y="2405512"/>
            <a:ext cx="130810" cy="6677846"/>
            <a:chOff x="3081006" y="1556367"/>
            <a:chExt cx="130175" cy="1224136"/>
          </a:xfrm>
          <a:solidFill>
            <a:srgbClr val="FFFFFF"/>
          </a:solidFill>
        </p:grpSpPr>
        <p:sp>
          <p:nvSpPr>
            <p:cNvPr id="144" name="Track"/>
            <p:cNvSpPr/>
            <p:nvPr/>
          </p:nvSpPr>
          <p:spPr>
            <a:xfrm rot="5400000">
              <a:off x="2534026" y="2143517"/>
              <a:ext cx="1224136" cy="49836"/>
            </a:xfrm>
            <a:prstGeom prst="rect">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45" name="Slider Thumb" descr="&lt;SmartSettings&gt;&lt;SmartResize anchorLeft=&quot;Relative&quot; anchorTop=&quot;None&quot; anchorRight=&quot;Relative&quot; anchorBottom=&quot;None&quot; /&gt;&lt;/SmartSettings&gt;"/>
            <p:cNvSpPr/>
            <p:nvPr>
              <p:custDataLst>
                <p:tags r:id="rId4"/>
              </p:custDataLst>
            </p:nvPr>
          </p:nvSpPr>
          <p:spPr>
            <a:xfrm>
              <a:off x="3081006" y="1899039"/>
              <a:ext cx="130175" cy="23862"/>
            </a:xfrm>
            <a:prstGeom prst="ellipse">
              <a:avLst/>
            </a:prstGeom>
            <a:grp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grpSp>
      <p:sp>
        <p:nvSpPr>
          <p:cNvPr id="185" name="Panel"/>
          <p:cNvSpPr/>
          <p:nvPr/>
        </p:nvSpPr>
        <p:spPr>
          <a:xfrm>
            <a:off x="5795683" y="2444675"/>
            <a:ext cx="4709078" cy="767661"/>
          </a:xfrm>
          <a:prstGeom prst="rect">
            <a:avLst/>
          </a:prstGeom>
          <a:solidFill>
            <a:schemeClr val="accent4">
              <a:lumMod val="20000"/>
              <a:lumOff val="8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86" name="Header"/>
          <p:cNvSpPr txBox="1"/>
          <p:nvPr/>
        </p:nvSpPr>
        <p:spPr>
          <a:xfrm>
            <a:off x="10076847" y="2093482"/>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5F5F5F"/>
                </a:solidFill>
                <a:latin typeface="Segoe UI" panose="020B0502040204020203" pitchFamily="34" charset="0"/>
                <a:cs typeface="Segoe UI" panose="020B0502040204020203" pitchFamily="34" charset="0"/>
              </a:rPr>
              <a:t>더보기</a:t>
            </a:r>
            <a:endParaRPr lang="en-US" sz="1000">
              <a:solidFill>
                <a:srgbClr val="5F5F5F"/>
              </a:solidFill>
              <a:latin typeface="Segoe UI" panose="020B0502040204020203" pitchFamily="34" charset="0"/>
              <a:cs typeface="Segoe UI" panose="020B0502040204020203" pitchFamily="34" charset="0"/>
            </a:endParaRPr>
          </a:p>
        </p:txBody>
      </p:sp>
      <p:sp>
        <p:nvSpPr>
          <p:cNvPr id="187" name="Panel"/>
          <p:cNvSpPr/>
          <p:nvPr/>
        </p:nvSpPr>
        <p:spPr>
          <a:xfrm>
            <a:off x="5795683" y="3291839"/>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88" name="직사각형 87"/>
          <p:cNvSpPr/>
          <p:nvPr/>
        </p:nvSpPr>
        <p:spPr>
          <a:xfrm>
            <a:off x="5851160" y="2496699"/>
            <a:ext cx="3113353" cy="276999"/>
          </a:xfrm>
          <a:prstGeom prst="rect">
            <a:avLst/>
          </a:prstGeom>
        </p:spPr>
        <p:txBody>
          <a:bodyPr wrap="none">
            <a:spAutoFit/>
          </a:bodyPr>
          <a:lstStyle/>
          <a:p>
            <a:pPr>
              <a:spcAft>
                <a:spcPts val="300"/>
              </a:spcAft>
            </a:pPr>
            <a:r>
              <a:rPr lang="en-US" altLang="ko-KR" sz="1200">
                <a:solidFill>
                  <a:srgbClr val="5F5F5F"/>
                </a:solidFill>
                <a:latin typeface="Segoe UI" panose="020B0502040204020203" pitchFamily="34" charset="0"/>
                <a:cs typeface="Segoe UI" panose="020B0502040204020203" pitchFamily="34" charset="0"/>
              </a:rPr>
              <a:t>&lt;</a:t>
            </a:r>
            <a:r>
              <a:rPr lang="ko-KR" altLang="en-US" sz="1200">
                <a:solidFill>
                  <a:srgbClr val="5F5F5F"/>
                </a:solidFill>
                <a:latin typeface="Segoe UI" panose="020B0502040204020203" pitchFamily="34" charset="0"/>
                <a:cs typeface="Segoe UI" panose="020B0502040204020203" pitchFamily="34" charset="0"/>
              </a:rPr>
              <a:t>연차신청서</a:t>
            </a:r>
            <a:r>
              <a:rPr lang="en-US" altLang="ko-KR" sz="1200">
                <a:solidFill>
                  <a:srgbClr val="5F5F5F"/>
                </a:solidFill>
                <a:latin typeface="Segoe UI" panose="020B0502040204020203" pitchFamily="34" charset="0"/>
                <a:cs typeface="Segoe UI" panose="020B0502040204020203" pitchFamily="34" charset="0"/>
              </a:rPr>
              <a:t>&gt; 2</a:t>
            </a:r>
            <a:r>
              <a:rPr lang="ko-KR" altLang="en-US" sz="1200">
                <a:solidFill>
                  <a:srgbClr val="5F5F5F"/>
                </a:solidFill>
                <a:latin typeface="Segoe UI" panose="020B0502040204020203" pitchFamily="34" charset="0"/>
                <a:cs typeface="Segoe UI" panose="020B0502040204020203" pitchFamily="34" charset="0"/>
              </a:rPr>
              <a:t>월 </a:t>
            </a:r>
            <a:r>
              <a:rPr lang="en-US" altLang="ko-KR" sz="1200">
                <a:solidFill>
                  <a:srgbClr val="5F5F5F"/>
                </a:solidFill>
                <a:latin typeface="Segoe UI" panose="020B0502040204020203" pitchFamily="34" charset="0"/>
                <a:cs typeface="Segoe UI" panose="020B0502040204020203" pitchFamily="34" charset="0"/>
              </a:rPr>
              <a:t>20</a:t>
            </a:r>
            <a:r>
              <a:rPr lang="ko-KR" altLang="en-US" sz="1200">
                <a:solidFill>
                  <a:srgbClr val="5F5F5F"/>
                </a:solidFill>
                <a:latin typeface="Segoe UI" panose="020B0502040204020203" pitchFamily="34" charset="0"/>
                <a:cs typeface="Segoe UI" panose="020B0502040204020203" pitchFamily="34" charset="0"/>
              </a:rPr>
              <a:t>일 연차신청서입니다</a:t>
            </a:r>
            <a:r>
              <a:rPr lang="en-US" altLang="ko-KR" sz="1200">
                <a:solidFill>
                  <a:srgbClr val="5F5F5F"/>
                </a:solidFill>
                <a:latin typeface="Segoe UI" panose="020B0502040204020203" pitchFamily="34" charset="0"/>
                <a:cs typeface="Segoe UI" panose="020B0502040204020203" pitchFamily="34" charset="0"/>
              </a:rPr>
              <a:t>.</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15" name="직사각형 114"/>
          <p:cNvSpPr/>
          <p:nvPr/>
        </p:nvSpPr>
        <p:spPr>
          <a:xfrm>
            <a:off x="5851160" y="2723761"/>
            <a:ext cx="3990110"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92" name="직사각형 191"/>
          <p:cNvSpPr/>
          <p:nvPr/>
        </p:nvSpPr>
        <p:spPr>
          <a:xfrm>
            <a:off x="5851160" y="3330416"/>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a:t>
            </a:r>
            <a:r>
              <a:rPr lang="ko-KR" altLang="en-US" sz="1200" err="1">
                <a:solidFill>
                  <a:srgbClr val="5F5F5F"/>
                </a:solidFill>
                <a:latin typeface="Segoe UI" panose="020B0502040204020203" pitchFamily="34" charset="0"/>
                <a:cs typeface="Segoe UI" panose="020B0502040204020203" pitchFamily="34" charset="0"/>
              </a:rPr>
              <a:t>진급자</a:t>
            </a:r>
            <a:r>
              <a:rPr lang="ko-KR" altLang="en-US" sz="1200">
                <a:solidFill>
                  <a:srgbClr val="5F5F5F"/>
                </a:solidFill>
                <a:latin typeface="Segoe UI" panose="020B0502040204020203" pitchFamily="34" charset="0"/>
                <a:cs typeface="Segoe UI" panose="020B0502040204020203" pitchFamily="34" charset="0"/>
              </a:rPr>
              <a:t> 명함 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93" name="직사각형 192"/>
          <p:cNvSpPr/>
          <p:nvPr/>
        </p:nvSpPr>
        <p:spPr>
          <a:xfrm>
            <a:off x="5851160" y="3557478"/>
            <a:ext cx="4028582"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합의대기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결재대기</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96" name="Panel"/>
          <p:cNvSpPr/>
          <p:nvPr/>
        </p:nvSpPr>
        <p:spPr>
          <a:xfrm>
            <a:off x="5795683" y="4139004"/>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197" name="직사각형 196"/>
          <p:cNvSpPr/>
          <p:nvPr/>
        </p:nvSpPr>
        <p:spPr>
          <a:xfrm>
            <a:off x="5851160" y="4177581"/>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198" name="직사각형 197"/>
          <p:cNvSpPr/>
          <p:nvPr/>
        </p:nvSpPr>
        <p:spPr>
          <a:xfrm>
            <a:off x="5851160" y="4404643"/>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01" name="Panel"/>
          <p:cNvSpPr/>
          <p:nvPr/>
        </p:nvSpPr>
        <p:spPr>
          <a:xfrm>
            <a:off x="5795683" y="6432653"/>
            <a:ext cx="4709078" cy="767661"/>
          </a:xfrm>
          <a:prstGeom prst="rect">
            <a:avLst/>
          </a:prstGeom>
          <a:solidFill>
            <a:schemeClr val="accent4">
              <a:lumMod val="20000"/>
              <a:lumOff val="80000"/>
            </a:schemeClr>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latinLnBrk="0"/>
            <a:endParaRPr lang="en-US" sz="900">
              <a:solidFill>
                <a:srgbClr val="5F5F5F"/>
              </a:solidFill>
              <a:latin typeface="Segoe UI" panose="020B0502040204020203" pitchFamily="34" charset="0"/>
              <a:cs typeface="Segoe UI" panose="020B0502040204020203" pitchFamily="34" charset="0"/>
            </a:endParaRPr>
          </a:p>
        </p:txBody>
      </p:sp>
      <p:sp>
        <p:nvSpPr>
          <p:cNvPr id="202" name="Header"/>
          <p:cNvSpPr txBox="1"/>
          <p:nvPr/>
        </p:nvSpPr>
        <p:spPr>
          <a:xfrm>
            <a:off x="10076847" y="6081460"/>
            <a:ext cx="532453" cy="227755"/>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000" err="1">
                <a:solidFill>
                  <a:srgbClr val="5F5F5F"/>
                </a:solidFill>
                <a:latin typeface="Segoe UI" panose="020B0502040204020203" pitchFamily="34" charset="0"/>
                <a:cs typeface="Segoe UI" panose="020B0502040204020203" pitchFamily="34" charset="0"/>
              </a:rPr>
              <a:t>더보기</a:t>
            </a:r>
            <a:endParaRPr lang="en-US" sz="1000">
              <a:solidFill>
                <a:srgbClr val="5F5F5F"/>
              </a:solidFill>
              <a:latin typeface="Segoe UI" panose="020B0502040204020203" pitchFamily="34" charset="0"/>
              <a:cs typeface="Segoe UI" panose="020B0502040204020203" pitchFamily="34" charset="0"/>
            </a:endParaRPr>
          </a:p>
        </p:txBody>
      </p:sp>
      <p:sp>
        <p:nvSpPr>
          <p:cNvPr id="203" name="Panel"/>
          <p:cNvSpPr/>
          <p:nvPr/>
        </p:nvSpPr>
        <p:spPr>
          <a:xfrm>
            <a:off x="5795683" y="7279817"/>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04" name="직사각형 203"/>
          <p:cNvSpPr/>
          <p:nvPr/>
        </p:nvSpPr>
        <p:spPr>
          <a:xfrm>
            <a:off x="5851160" y="6484677"/>
            <a:ext cx="954107" cy="276999"/>
          </a:xfrm>
          <a:prstGeom prst="rect">
            <a:avLst/>
          </a:prstGeom>
        </p:spPr>
        <p:txBody>
          <a:bodyPr wrap="none">
            <a:spAutoFit/>
          </a:bodyPr>
          <a:lstStyle/>
          <a:p>
            <a:pPr>
              <a:spcAft>
                <a:spcPts val="300"/>
              </a:spcAft>
            </a:pPr>
            <a:r>
              <a:rPr lang="ko-KR" altLang="en-US" sz="1200">
                <a:solidFill>
                  <a:srgbClr val="5F5F5F"/>
                </a:solidFill>
                <a:latin typeface="Segoe UI" panose="020B0502040204020203" pitchFamily="34" charset="0"/>
                <a:cs typeface="Segoe UI" panose="020B0502040204020203" pitchFamily="34" charset="0"/>
              </a:rPr>
              <a:t>연차신청서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05" name="직사각형 204"/>
          <p:cNvSpPr/>
          <p:nvPr/>
        </p:nvSpPr>
        <p:spPr>
          <a:xfrm>
            <a:off x="5851159" y="6711739"/>
            <a:ext cx="4109397"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a:solidFill>
                  <a:srgbClr val="5F5F5F"/>
                </a:solidFill>
                <a:latin typeface="Segoe UI" panose="020B0502040204020203" pitchFamily="34" charset="0"/>
                <a:cs typeface="Segoe UI" panose="020B0502040204020203" pitchFamily="34" charset="0"/>
              </a:rPr>
              <a:t>결재라인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r>
              <a:rPr lang="en-US" altLang="ko-KR" sz="1000">
                <a:solidFill>
                  <a:srgbClr val="5F5F5F"/>
                </a:solidFill>
                <a:latin typeface="Segoe UI" panose="020B0502040204020203" pitchFamily="34" charset="0"/>
                <a:cs typeface="Segoe UI" panose="020B0502040204020203" pitchFamily="34" charset="0"/>
              </a:rPr>
              <a:t>(</a:t>
            </a:r>
            <a:r>
              <a:rPr lang="ko-KR" altLang="en-US" sz="1000">
                <a:solidFill>
                  <a:srgbClr val="5F5F5F"/>
                </a:solidFill>
                <a:latin typeface="Segoe UI" panose="020B0502040204020203" pitchFamily="34" charset="0"/>
                <a:cs typeface="Segoe UI" panose="020B0502040204020203" pitchFamily="34" charset="0"/>
              </a:rPr>
              <a:t>상신</a:t>
            </a:r>
            <a:r>
              <a:rPr lang="en-US" altLang="ko-KR"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홍</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  </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김</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00(</a:t>
            </a:r>
            <a:r>
              <a:rPr lang="ko-KR" altLang="en-US" sz="1000">
                <a:solidFill>
                  <a:srgbClr val="5F5F5F"/>
                </a:solidFill>
                <a:latin typeface="Segoe UI" panose="020B0502040204020203" pitchFamily="34" charset="0"/>
                <a:cs typeface="Segoe UI" panose="020B0502040204020203" pitchFamily="34" charset="0"/>
                <a:sym typeface="Wingdings" panose="05000000000000000000" pitchFamily="2" charset="2"/>
              </a:rPr>
              <a:t>결재</a:t>
            </a:r>
            <a:r>
              <a:rPr lang="en-US" altLang="ko-KR" sz="1000">
                <a:solidFill>
                  <a:srgbClr val="5F5F5F"/>
                </a:solidFill>
                <a:latin typeface="Segoe UI" panose="020B0502040204020203" pitchFamily="34" charset="0"/>
                <a:cs typeface="Segoe UI" panose="020B0502040204020203" pitchFamily="34" charset="0"/>
                <a:sym typeface="Wingdings" panose="05000000000000000000" pitchFamily="2" charset="2"/>
              </a:rPr>
              <a:t>)</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08" name="직사각형 207"/>
          <p:cNvSpPr/>
          <p:nvPr/>
        </p:nvSpPr>
        <p:spPr>
          <a:xfrm>
            <a:off x="5851160" y="7318394"/>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a:t>
            </a:r>
            <a:r>
              <a:rPr lang="ko-KR" altLang="en-US" sz="1200" err="1">
                <a:solidFill>
                  <a:srgbClr val="5F5F5F"/>
                </a:solidFill>
                <a:latin typeface="Segoe UI" panose="020B0502040204020203" pitchFamily="34" charset="0"/>
                <a:cs typeface="Segoe UI" panose="020B0502040204020203" pitchFamily="34" charset="0"/>
              </a:rPr>
              <a:t>진급자</a:t>
            </a:r>
            <a:r>
              <a:rPr lang="ko-KR" altLang="en-US" sz="1200">
                <a:solidFill>
                  <a:srgbClr val="5F5F5F"/>
                </a:solidFill>
                <a:latin typeface="Segoe UI" panose="020B0502040204020203" pitchFamily="34" charset="0"/>
                <a:cs typeface="Segoe UI" panose="020B0502040204020203" pitchFamily="34" charset="0"/>
              </a:rPr>
              <a:t> 명함 신청서</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09" name="직사각형 208"/>
          <p:cNvSpPr/>
          <p:nvPr/>
        </p:nvSpPr>
        <p:spPr>
          <a:xfrm>
            <a:off x="5851160" y="7545456"/>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12" name="Panel"/>
          <p:cNvSpPr/>
          <p:nvPr/>
        </p:nvSpPr>
        <p:spPr>
          <a:xfrm>
            <a:off x="5795683" y="8126982"/>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3" name="직사각형 212"/>
          <p:cNvSpPr/>
          <p:nvPr/>
        </p:nvSpPr>
        <p:spPr>
          <a:xfrm>
            <a:off x="5851160" y="8165559"/>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14" name="직사각형 213"/>
          <p:cNvSpPr/>
          <p:nvPr/>
        </p:nvSpPr>
        <p:spPr>
          <a:xfrm>
            <a:off x="5851160" y="8392621"/>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217" name="Panel"/>
          <p:cNvSpPr/>
          <p:nvPr/>
        </p:nvSpPr>
        <p:spPr>
          <a:xfrm>
            <a:off x="5795683" y="4986169"/>
            <a:ext cx="4709078" cy="767661"/>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5F5F5F"/>
              </a:solidFill>
              <a:latin typeface="Segoe UI" panose="020B0502040204020203" pitchFamily="34" charset="0"/>
              <a:cs typeface="Segoe UI" panose="020B0502040204020203" pitchFamily="34" charset="0"/>
            </a:endParaRPr>
          </a:p>
        </p:txBody>
      </p:sp>
      <p:sp>
        <p:nvSpPr>
          <p:cNvPr id="218" name="직사각형 217"/>
          <p:cNvSpPr/>
          <p:nvPr/>
        </p:nvSpPr>
        <p:spPr>
          <a:xfrm>
            <a:off x="5851160" y="5024746"/>
            <a:ext cx="2156360" cy="276999"/>
          </a:xfrm>
          <a:prstGeom prst="rect">
            <a:avLst/>
          </a:prstGeom>
        </p:spPr>
        <p:txBody>
          <a:bodyPr wrap="none">
            <a:spAutoFit/>
          </a:bodyPr>
          <a:lstStyle/>
          <a:p>
            <a:pPr>
              <a:spcAft>
                <a:spcPts val="300"/>
              </a:spcAft>
            </a:pPr>
            <a:r>
              <a:rPr lang="ko-KR" altLang="en-US" sz="1200" err="1">
                <a:solidFill>
                  <a:srgbClr val="5F5F5F"/>
                </a:solidFill>
                <a:latin typeface="Segoe UI" panose="020B0502040204020203" pitchFamily="34" charset="0"/>
                <a:cs typeface="Segoe UI" panose="020B0502040204020203" pitchFamily="34" charset="0"/>
              </a:rPr>
              <a:t>컨텐츠팀</a:t>
            </a:r>
            <a:r>
              <a:rPr lang="ko-KR" altLang="en-US" sz="1200">
                <a:solidFill>
                  <a:srgbClr val="5F5F5F"/>
                </a:solidFill>
                <a:latin typeface="Segoe UI" panose="020B0502040204020203" pitchFamily="34" charset="0"/>
                <a:cs typeface="Segoe UI" panose="020B0502040204020203" pitchFamily="34" charset="0"/>
              </a:rPr>
              <a:t> 회식 법인카드 요청</a:t>
            </a:r>
            <a:endParaRPr lang="en-US" altLang="ko-KR" sz="1400">
              <a:solidFill>
                <a:srgbClr val="5F5F5F"/>
              </a:solidFill>
              <a:latin typeface="Segoe UI" panose="020B0502040204020203" pitchFamily="34" charset="0"/>
              <a:cs typeface="Segoe UI" panose="020B0502040204020203" pitchFamily="34" charset="0"/>
            </a:endParaRPr>
          </a:p>
        </p:txBody>
      </p:sp>
      <p:sp>
        <p:nvSpPr>
          <p:cNvPr id="219" name="직사각형 218"/>
          <p:cNvSpPr/>
          <p:nvPr/>
        </p:nvSpPr>
        <p:spPr>
          <a:xfrm>
            <a:off x="5851160" y="5251808"/>
            <a:ext cx="3215918" cy="438582"/>
          </a:xfrm>
          <a:prstGeom prst="rect">
            <a:avLst/>
          </a:prstGeom>
        </p:spPr>
        <p:txBody>
          <a:bodyPr wrap="square">
            <a:spAutoFit/>
          </a:bodyPr>
          <a:lstStyle/>
          <a:p>
            <a:pPr>
              <a:spcAft>
                <a:spcPts val="300"/>
              </a:spcAft>
            </a:pPr>
            <a:r>
              <a:rPr lang="ko-KR" altLang="en-US" sz="1000">
                <a:solidFill>
                  <a:srgbClr val="5F5F5F"/>
                </a:solidFill>
                <a:latin typeface="Segoe UI" panose="020B0502040204020203" pitchFamily="34" charset="0"/>
                <a:cs typeface="Segoe UI" panose="020B0502040204020203" pitchFamily="34" charset="0"/>
              </a:rPr>
              <a:t>일시 </a:t>
            </a:r>
            <a:r>
              <a:rPr lang="en-US" altLang="ko-KR" sz="1000">
                <a:solidFill>
                  <a:srgbClr val="5F5F5F"/>
                </a:solidFill>
                <a:latin typeface="Segoe UI" panose="020B0502040204020203" pitchFamily="34" charset="0"/>
                <a:cs typeface="Segoe UI" panose="020B0502040204020203" pitchFamily="34" charset="0"/>
              </a:rPr>
              <a:t>: 2023-02-10 11:00</a:t>
            </a:r>
          </a:p>
          <a:p>
            <a:pPr>
              <a:spcAft>
                <a:spcPts val="300"/>
              </a:spcAft>
            </a:pPr>
            <a:r>
              <a:rPr lang="ko-KR" altLang="en-US" sz="1000" err="1">
                <a:solidFill>
                  <a:srgbClr val="5F5F5F"/>
                </a:solidFill>
                <a:latin typeface="Segoe UI" panose="020B0502040204020203" pitchFamily="34" charset="0"/>
                <a:cs typeface="Segoe UI" panose="020B0502040204020203" pitchFamily="34" charset="0"/>
              </a:rPr>
              <a:t>상신자</a:t>
            </a:r>
            <a:r>
              <a:rPr lang="ko-KR" altLang="en-US" sz="1000">
                <a:solidFill>
                  <a:srgbClr val="5F5F5F"/>
                </a:solidFill>
                <a:latin typeface="Segoe UI" panose="020B0502040204020203" pitchFamily="34" charset="0"/>
                <a:cs typeface="Segoe UI" panose="020B0502040204020203" pitchFamily="34" charset="0"/>
              </a:rPr>
              <a:t> </a:t>
            </a:r>
            <a:r>
              <a:rPr lang="en-US" altLang="ko-KR" sz="1000">
                <a:solidFill>
                  <a:srgbClr val="5F5F5F"/>
                </a:solidFill>
                <a:latin typeface="Segoe UI" panose="020B0502040204020203" pitchFamily="34" charset="0"/>
                <a:cs typeface="Segoe UI" panose="020B0502040204020203" pitchFamily="34" charset="0"/>
              </a:rPr>
              <a:t>: </a:t>
            </a:r>
            <a:r>
              <a:rPr lang="ko-KR" altLang="en-US" sz="1000">
                <a:solidFill>
                  <a:srgbClr val="5F5F5F"/>
                </a:solidFill>
                <a:latin typeface="Segoe UI" panose="020B0502040204020203" pitchFamily="34" charset="0"/>
                <a:cs typeface="Segoe UI" panose="020B0502040204020203" pitchFamily="34" charset="0"/>
              </a:rPr>
              <a:t>임</a:t>
            </a:r>
            <a:r>
              <a:rPr lang="en-US" altLang="ko-KR" sz="1000">
                <a:solidFill>
                  <a:srgbClr val="5F5F5F"/>
                </a:solidFill>
                <a:latin typeface="Segoe UI" panose="020B0502040204020203" pitchFamily="34" charset="0"/>
                <a:cs typeface="Segoe UI" panose="020B0502040204020203" pitchFamily="34" charset="0"/>
              </a:rPr>
              <a:t>00</a:t>
            </a:r>
            <a:r>
              <a:rPr lang="ko-KR" altLang="en-US" sz="1000">
                <a:solidFill>
                  <a:srgbClr val="5F5F5F"/>
                </a:solidFill>
                <a:latin typeface="Segoe UI" panose="020B0502040204020203" pitchFamily="34" charset="0"/>
                <a:cs typeface="Segoe UI" panose="020B0502040204020203" pitchFamily="34" charset="0"/>
              </a:rPr>
              <a:t> 선임</a:t>
            </a:r>
            <a:endParaRPr lang="en-US" altLang="ko-KR" sz="1000">
              <a:solidFill>
                <a:srgbClr val="5F5F5F"/>
              </a:solidFill>
              <a:latin typeface="Segoe UI" panose="020B0502040204020203" pitchFamily="34" charset="0"/>
              <a:cs typeface="Segoe UI" panose="020B0502040204020203" pitchFamily="34" charset="0"/>
            </a:endParaRPr>
          </a:p>
        </p:txBody>
      </p:sp>
      <p:sp>
        <p:nvSpPr>
          <p:cNvPr id="147" name="사각형: 둥근 모서리 204">
            <a:extLst>
              <a:ext uri="{FF2B5EF4-FFF2-40B4-BE49-F238E27FC236}">
                <a16:creationId xmlns="" xmlns:a16="http://schemas.microsoft.com/office/drawing/2014/main" id="{775A0D03-0A65-9103-BC86-EE74190BE350}"/>
              </a:ext>
            </a:extLst>
          </p:cNvPr>
          <p:cNvSpPr/>
          <p:nvPr/>
        </p:nvSpPr>
        <p:spPr>
          <a:xfrm>
            <a:off x="9960557" y="2509273"/>
            <a:ext cx="503800" cy="153815"/>
          </a:xfrm>
          <a:prstGeom prst="roundRect">
            <a:avLst/>
          </a:prstGeom>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62500" lnSpcReduction="20000"/>
          </a:bodyPr>
          <a:lstStyle/>
          <a:p>
            <a:pPr algn="ctr"/>
            <a:r>
              <a:rPr lang="ko-KR" altLang="en-US" sz="1100" i="0" spc="0">
                <a:solidFill>
                  <a:schemeClr val="tx1"/>
                </a:solidFill>
                <a:effectLst/>
                <a:latin typeface="맑은 고딕" panose="020B0503020000020004" pitchFamily="50" charset="-127"/>
                <a:ea typeface="맑은 고딕" panose="020B0503020000020004" pitchFamily="50" charset="-127"/>
              </a:rPr>
              <a:t>중요도 높음</a:t>
            </a:r>
            <a:endParaRPr lang="ko-KR" altLang="en-US" sz="1100">
              <a:solidFill>
                <a:schemeClr val="tx1"/>
              </a:solidFill>
            </a:endParaRPr>
          </a:p>
        </p:txBody>
      </p:sp>
      <p:sp>
        <p:nvSpPr>
          <p:cNvPr id="148" name="사각형: 둥근 모서리 208">
            <a:extLst>
              <a:ext uri="{FF2B5EF4-FFF2-40B4-BE49-F238E27FC236}">
                <a16:creationId xmlns="" xmlns:a16="http://schemas.microsoft.com/office/drawing/2014/main" id="{EDA52BB0-CFBE-BBB9-00DD-2660A9EEC04E}"/>
              </a:ext>
            </a:extLst>
          </p:cNvPr>
          <p:cNvSpPr/>
          <p:nvPr/>
        </p:nvSpPr>
        <p:spPr>
          <a:xfrm>
            <a:off x="10027711" y="3399774"/>
            <a:ext cx="416364" cy="153815"/>
          </a:xfrm>
          <a:prstGeom prst="roundRect">
            <a:avLst/>
          </a:prstGeom>
          <a:solidFill>
            <a:srgbClr val="00B0F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normAutofit fontScale="55000" lnSpcReduction="20000"/>
          </a:bodyPr>
          <a:lstStyle/>
          <a:p>
            <a:pPr algn="ctr"/>
            <a:r>
              <a:rPr lang="ko-KR" altLang="en-US" sz="1100">
                <a:solidFill>
                  <a:schemeClr val="tx1"/>
                </a:solidFill>
              </a:rPr>
              <a:t>중요도 보통</a:t>
            </a:r>
          </a:p>
        </p:txBody>
      </p:sp>
      <p:sp>
        <p:nvSpPr>
          <p:cNvPr id="146" name="사각형 설명선 117">
            <a:extLst>
              <a:ext uri="{FF2B5EF4-FFF2-40B4-BE49-F238E27FC236}">
                <a16:creationId xmlns="" xmlns:a16="http://schemas.microsoft.com/office/drawing/2014/main" id="{D8ACC6F5-E6E5-46C4-F5D4-85EE1E35BC15}"/>
              </a:ext>
            </a:extLst>
          </p:cNvPr>
          <p:cNvSpPr/>
          <p:nvPr/>
        </p:nvSpPr>
        <p:spPr>
          <a:xfrm>
            <a:off x="8214027" y="5922616"/>
            <a:ext cx="1746529" cy="333636"/>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미확인 및 접수 수신참조 건수</a:t>
            </a:r>
          </a:p>
        </p:txBody>
      </p:sp>
      <p:sp>
        <p:nvSpPr>
          <p:cNvPr id="149" name="Header"/>
          <p:cNvSpPr txBox="1"/>
          <p:nvPr/>
        </p:nvSpPr>
        <p:spPr>
          <a:xfrm>
            <a:off x="268218" y="5258652"/>
            <a:ext cx="853054" cy="243143"/>
          </a:xfrm>
          <a:prstGeom prst="rect">
            <a:avLst/>
          </a:prstGeom>
          <a:noFill/>
        </p:spPr>
        <p:txBody>
          <a:bodyPr wrap="none" lIns="73152" tIns="36576" rIns="73152" bIns="3657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1100">
                <a:solidFill>
                  <a:srgbClr val="5F5F5F"/>
                </a:solidFill>
                <a:latin typeface="Segoe UI" panose="020B0502040204020203" pitchFamily="34" charset="0"/>
                <a:cs typeface="Segoe UI" panose="020B0502040204020203" pitchFamily="34" charset="0"/>
              </a:rPr>
              <a:t>공개문서함</a:t>
            </a:r>
            <a:endParaRPr lang="en-US" sz="1050">
              <a:solidFill>
                <a:srgbClr val="5F5F5F"/>
              </a:solidFill>
              <a:latin typeface="Segoe UI" panose="020B0502040204020203" pitchFamily="34" charset="0"/>
              <a:cs typeface="Segoe UI" panose="020B0502040204020203" pitchFamily="34" charset="0"/>
            </a:endParaRPr>
          </a:p>
        </p:txBody>
      </p:sp>
      <p:cxnSp>
        <p:nvCxnSpPr>
          <p:cNvPr id="150" name="Line"/>
          <p:cNvCxnSpPr>
            <a:cxnSpLocks/>
          </p:cNvCxnSpPr>
          <p:nvPr/>
        </p:nvCxnSpPr>
        <p:spPr bwMode="auto">
          <a:xfrm>
            <a:off x="268218" y="5162091"/>
            <a:ext cx="184890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151" name="사각형 설명선 117">
            <a:extLst>
              <a:ext uri="{FF2B5EF4-FFF2-40B4-BE49-F238E27FC236}">
                <a16:creationId xmlns="" xmlns:a16="http://schemas.microsoft.com/office/drawing/2014/main" id="{D8ACC6F5-E6E5-46C4-F5D4-85EE1E35BC15}"/>
              </a:ext>
            </a:extLst>
          </p:cNvPr>
          <p:cNvSpPr/>
          <p:nvPr/>
        </p:nvSpPr>
        <p:spPr>
          <a:xfrm>
            <a:off x="9651763" y="7608970"/>
            <a:ext cx="2904907" cy="947201"/>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400"/>
              <a:t>- </a:t>
            </a:r>
            <a:r>
              <a:rPr lang="ko-KR" altLang="en-US" sz="1400"/>
              <a:t>문서 상세보기 화면에서 </a:t>
            </a:r>
            <a:r>
              <a:rPr lang="en-US" altLang="ko-KR" sz="1400"/>
              <a:t>“</a:t>
            </a:r>
            <a:r>
              <a:rPr lang="ko-KR" altLang="en-US" sz="1400"/>
              <a:t>확인</a:t>
            </a:r>
            <a:r>
              <a:rPr lang="en-US" altLang="ko-KR" sz="1400"/>
              <a:t>” </a:t>
            </a:r>
            <a:r>
              <a:rPr lang="ko-KR" altLang="en-US" sz="1400"/>
              <a:t>버튼을 안 눌렀거나 </a:t>
            </a:r>
            <a:r>
              <a:rPr lang="en-US" altLang="ko-KR" sz="1400"/>
              <a:t>“</a:t>
            </a:r>
            <a:r>
              <a:rPr lang="ko-KR" altLang="en-US" sz="1400"/>
              <a:t>접수</a:t>
            </a:r>
            <a:r>
              <a:rPr lang="en-US" altLang="ko-KR" sz="1400"/>
              <a:t>” </a:t>
            </a:r>
            <a:r>
              <a:rPr lang="ko-KR" altLang="en-US" sz="1400"/>
              <a:t>버튼 클릭시 표출</a:t>
            </a:r>
            <a:endParaRPr lang="en-US" altLang="ko-KR" sz="1400"/>
          </a:p>
          <a:p>
            <a:r>
              <a:rPr lang="en-US" altLang="ko-KR" sz="1400"/>
              <a:t>- </a:t>
            </a:r>
            <a:r>
              <a:rPr lang="en-US" altLang="ko-KR" sz="1400">
                <a:solidFill>
                  <a:srgbClr val="FF0000"/>
                </a:solidFill>
              </a:rPr>
              <a:t>“</a:t>
            </a:r>
            <a:r>
              <a:rPr lang="ko-KR" altLang="en-US" sz="1400">
                <a:solidFill>
                  <a:srgbClr val="FF0000"/>
                </a:solidFill>
              </a:rPr>
              <a:t>접수</a:t>
            </a:r>
            <a:r>
              <a:rPr lang="en-US" altLang="ko-KR" sz="1400">
                <a:solidFill>
                  <a:srgbClr val="FF0000"/>
                </a:solidFill>
              </a:rPr>
              <a:t>”</a:t>
            </a:r>
            <a:r>
              <a:rPr lang="ko-KR" altLang="en-US" sz="1400">
                <a:solidFill>
                  <a:srgbClr val="FF0000"/>
                </a:solidFill>
              </a:rPr>
              <a:t>한 문서는 배경색으로 구분</a:t>
            </a:r>
          </a:p>
        </p:txBody>
      </p:sp>
      <p:sp>
        <p:nvSpPr>
          <p:cNvPr id="152" name="사각형 설명선 117">
            <a:extLst>
              <a:ext uri="{FF2B5EF4-FFF2-40B4-BE49-F238E27FC236}">
                <a16:creationId xmlns="" xmlns:a16="http://schemas.microsoft.com/office/drawing/2014/main" id="{D8ACC6F5-E6E5-46C4-F5D4-85EE1E35BC15}"/>
              </a:ext>
            </a:extLst>
          </p:cNvPr>
          <p:cNvSpPr/>
          <p:nvPr/>
        </p:nvSpPr>
        <p:spPr>
          <a:xfrm>
            <a:off x="9824294" y="3709484"/>
            <a:ext cx="2732377" cy="833587"/>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1400"/>
              <a:t>- </a:t>
            </a:r>
            <a:r>
              <a:rPr lang="ko-KR" altLang="en-US" sz="1400"/>
              <a:t>문서 상세 </a:t>
            </a:r>
            <a:r>
              <a:rPr lang="ko-KR" altLang="en-US" sz="1400" err="1"/>
              <a:t>조회시</a:t>
            </a:r>
            <a:r>
              <a:rPr lang="ko-KR" altLang="en-US" sz="1400"/>
              <a:t> 자동 확인처리</a:t>
            </a:r>
            <a:endParaRPr lang="en-US" altLang="ko-KR" sz="1400"/>
          </a:p>
          <a:p>
            <a:r>
              <a:rPr lang="en-US" altLang="ko-KR" sz="1400"/>
              <a:t>- </a:t>
            </a:r>
            <a:r>
              <a:rPr lang="ko-KR" altLang="en-US" sz="1400"/>
              <a:t>결재대기 전체 표기하며 </a:t>
            </a:r>
            <a:r>
              <a:rPr lang="en-US" altLang="ko-KR" sz="1400">
                <a:solidFill>
                  <a:srgbClr val="FF0000"/>
                </a:solidFill>
              </a:rPr>
              <a:t>“</a:t>
            </a:r>
            <a:r>
              <a:rPr lang="ko-KR" altLang="en-US" sz="1400">
                <a:solidFill>
                  <a:srgbClr val="FF0000"/>
                </a:solidFill>
              </a:rPr>
              <a:t>미확인</a:t>
            </a:r>
            <a:r>
              <a:rPr lang="en-US" altLang="ko-KR" sz="1400">
                <a:solidFill>
                  <a:srgbClr val="FF0000"/>
                </a:solidFill>
              </a:rPr>
              <a:t>”</a:t>
            </a:r>
            <a:r>
              <a:rPr lang="ko-KR" altLang="en-US" sz="1400">
                <a:solidFill>
                  <a:srgbClr val="FF0000"/>
                </a:solidFill>
              </a:rPr>
              <a:t> 문서는 배경색으로 구분</a:t>
            </a:r>
          </a:p>
        </p:txBody>
      </p:sp>
      <p:sp>
        <p:nvSpPr>
          <p:cNvPr id="188" name="사각형 설명선 117">
            <a:extLst>
              <a:ext uri="{FF2B5EF4-FFF2-40B4-BE49-F238E27FC236}">
                <a16:creationId xmlns="" xmlns:a16="http://schemas.microsoft.com/office/drawing/2014/main" id="{D8ACC6F5-E6E5-46C4-F5D4-85EE1E35BC15}"/>
              </a:ext>
            </a:extLst>
          </p:cNvPr>
          <p:cNvSpPr/>
          <p:nvPr/>
        </p:nvSpPr>
        <p:spPr>
          <a:xfrm>
            <a:off x="7358659" y="1941236"/>
            <a:ext cx="1395927" cy="333636"/>
          </a:xfrm>
          <a:prstGeom prst="wedgeRectCallout">
            <a:avLst>
              <a:gd name="adj1" fmla="val -64180"/>
              <a:gd name="adj2" fmla="val -4182"/>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미확인 결재대기 건수</a:t>
            </a:r>
          </a:p>
        </p:txBody>
      </p:sp>
      <p:sp>
        <p:nvSpPr>
          <p:cNvPr id="189" name="사각형 설명선 117">
            <a:extLst>
              <a:ext uri="{FF2B5EF4-FFF2-40B4-BE49-F238E27FC236}">
                <a16:creationId xmlns="" xmlns:a16="http://schemas.microsoft.com/office/drawing/2014/main" id="{D8ACC6F5-E6E5-46C4-F5D4-85EE1E35BC15}"/>
              </a:ext>
            </a:extLst>
          </p:cNvPr>
          <p:cNvSpPr/>
          <p:nvPr/>
        </p:nvSpPr>
        <p:spPr>
          <a:xfrm>
            <a:off x="2727166" y="4199489"/>
            <a:ext cx="2268686" cy="411041"/>
          </a:xfrm>
          <a:prstGeom prst="wedgeRectCallout">
            <a:avLst>
              <a:gd name="adj1" fmla="val -35665"/>
              <a:gd name="adj2" fmla="val -94724"/>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a:t>상신 문서 중에 결재가 최종 완료되지 않은 문서를 표기함</a:t>
            </a:r>
            <a:r>
              <a:rPr lang="en-US" altLang="ko-KR" sz="1000"/>
              <a:t>(</a:t>
            </a:r>
            <a:r>
              <a:rPr lang="ko-KR" altLang="en-US" sz="1000"/>
              <a:t>반려</a:t>
            </a:r>
            <a:r>
              <a:rPr lang="en-US" altLang="ko-KR" sz="1000"/>
              <a:t>/</a:t>
            </a:r>
            <a:r>
              <a:rPr lang="ko-KR" altLang="en-US" sz="1000"/>
              <a:t>회수 제외</a:t>
            </a:r>
            <a:r>
              <a:rPr lang="en-US" altLang="ko-KR" sz="1000"/>
              <a:t>)</a:t>
            </a:r>
            <a:endParaRPr lang="ko-KR" altLang="en-US" sz="1000"/>
          </a:p>
        </p:txBody>
      </p:sp>
    </p:spTree>
    <p:extLst>
      <p:ext uri="{BB962C8B-B14F-4D97-AF65-F5344CB8AC3E}">
        <p14:creationId xmlns:p14="http://schemas.microsoft.com/office/powerpoint/2010/main" val="10107198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MARTSETTINGSHASH" val="PWOa7bLCMN/NfWse0OkDrDXWtXjrMvC+/KEnGxnzoq0="/>
</p:tagLst>
</file>

<file path=ppt/tags/tag1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0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0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0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03.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0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0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07.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0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0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10.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01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1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101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101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101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101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10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18.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1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102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23.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2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2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28.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3.xml><?xml version="1.0" encoding="utf-8"?>
<p:tagLst xmlns:a="http://schemas.openxmlformats.org/drawingml/2006/main" xmlns:r="http://schemas.openxmlformats.org/officeDocument/2006/relationships" xmlns:p="http://schemas.openxmlformats.org/presentationml/2006/main">
  <p:tag name="SMARTSETTINGSHASH" val="8F58p4FWv+wBIgBAVLi+peijiwp87NPXbWtic9qnzcY="/>
</p:tagLst>
</file>

<file path=ppt/tags/tag103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31.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103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3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3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3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3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4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04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4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4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4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4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4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4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48.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104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05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5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10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5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06.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6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06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06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6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106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6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6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6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07.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10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0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1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1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1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2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2.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123.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1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5.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126.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12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2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3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3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1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4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4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4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5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5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6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6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7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7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7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18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18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8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9.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1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19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9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19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199.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xml><?xml version="1.0" encoding="utf-8"?>
<p:tagLst xmlns:a="http://schemas.openxmlformats.org/drawingml/2006/main" xmlns:r="http://schemas.openxmlformats.org/officeDocument/2006/relationships" xmlns:p="http://schemas.openxmlformats.org/presentationml/2006/main">
  <p:tag name="SMARTSETTINGSHASH" val="PWOa7bLCMN/NfWse0OkDrDXWtXjrMvC+/KEnGxnzoq0="/>
</p:tagLst>
</file>

<file path=ppt/tags/tag20.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200.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20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0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09.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21.xml><?xml version="1.0" encoding="utf-8"?>
<p:tagLst xmlns:a="http://schemas.openxmlformats.org/drawingml/2006/main" xmlns:r="http://schemas.openxmlformats.org/officeDocument/2006/relationships" xmlns:p="http://schemas.openxmlformats.org/presentationml/2006/main">
  <p:tag name="SMARTSETTINGSHASH" val="9tLmF7Svskb3mwae0jw+zQvDfQv7vF7Mpfx34C5Lt8U="/>
</p:tagLst>
</file>

<file path=ppt/tags/tag21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1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2.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16.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1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19.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22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27.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28.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2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3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3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2.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3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3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3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3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4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43.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4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4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49.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xml><?xml version="1.0" encoding="utf-8"?>
<p:tagLst xmlns:a="http://schemas.openxmlformats.org/drawingml/2006/main" xmlns:r="http://schemas.openxmlformats.org/officeDocument/2006/relationships" xmlns:p="http://schemas.openxmlformats.org/presentationml/2006/main">
  <p:tag name="SMARTSETTINGSHASH" val="9PIF8u6tawN38OwcO85S25lSMsy44yFxHBpIwrLJOZM="/>
</p:tagLst>
</file>

<file path=ppt/tags/tag250.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5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5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54.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5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59.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6.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26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6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6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63.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6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6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27.xml><?xml version="1.0" encoding="utf-8"?>
<p:tagLst xmlns:a="http://schemas.openxmlformats.org/drawingml/2006/main" xmlns:r="http://schemas.openxmlformats.org/officeDocument/2006/relationships" xmlns:p="http://schemas.openxmlformats.org/presentationml/2006/main">
  <p:tag name="SMARTSETTINGSHASH" val="9PIF8u6tawN38OwcO85S25lSMsy44yFxHBpIwrLJOZM="/>
</p:tagLst>
</file>

<file path=ppt/tags/tag27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27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7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7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7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27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2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280.xml><?xml version="1.0" encoding="utf-8"?>
<p:tagLst xmlns:a="http://schemas.openxmlformats.org/drawingml/2006/main" xmlns:r="http://schemas.openxmlformats.org/officeDocument/2006/relationships" xmlns:p="http://schemas.openxmlformats.org/presentationml/2006/main">
  <p:tag name="SMARTSETTINGSHASH" val="8F58p4FWv+wBIgBAVLi+peijiwp87NPXbWtic9qnzcY="/>
</p:tagLst>
</file>

<file path=ppt/tags/tag2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88.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28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2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29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9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9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294.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5.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6.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7.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8.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299.xml><?xml version="1.0" encoding="utf-8"?>
<p:tagLst xmlns:a="http://schemas.openxmlformats.org/drawingml/2006/main" xmlns:r="http://schemas.openxmlformats.org/officeDocument/2006/relationships" xmlns:p="http://schemas.openxmlformats.org/presentationml/2006/main">
  <p:tag name="SMARTSETTINGSHASH" val="cF0A5sguY4Kmsjvwf2jmtll0zGXX4sw45rTj4AJrqYs="/>
</p:tagLst>
</file>

<file path=ppt/tags/tag3.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3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30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01.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3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0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0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3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0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0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0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30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3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31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1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19.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3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20.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32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2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2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2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2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2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2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3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33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3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3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6.xml><?xml version="1.0" encoding="utf-8"?>
<p:tagLst xmlns:a="http://schemas.openxmlformats.org/drawingml/2006/main" xmlns:r="http://schemas.openxmlformats.org/officeDocument/2006/relationships" xmlns:p="http://schemas.openxmlformats.org/presentationml/2006/main">
  <p:tag name="SMARTSETTINGSHASH" val="pB7OQZHgnaewXn4YSr5hAa7FaLRw5ANOJuQ+mlcMxMA="/>
</p:tagLst>
</file>

<file path=ppt/tags/tag337.xml><?xml version="1.0" encoding="utf-8"?>
<p:tagLst xmlns:a="http://schemas.openxmlformats.org/drawingml/2006/main" xmlns:r="http://schemas.openxmlformats.org/officeDocument/2006/relationships" xmlns:p="http://schemas.openxmlformats.org/presentationml/2006/main">
  <p:tag name="SMARTSETTINGSHASH" val="pB7OQZHgnaewXn4YSr5hAa7FaLRw5ANOJuQ+mlcMxMA="/>
</p:tagLst>
</file>

<file path=ppt/tags/tag338.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39.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4.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340.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41.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34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4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4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4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4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5.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35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5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5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5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55.xml><?xml version="1.0" encoding="utf-8"?>
<p:tagLst xmlns:a="http://schemas.openxmlformats.org/drawingml/2006/main" xmlns:r="http://schemas.openxmlformats.org/officeDocument/2006/relationships" xmlns:p="http://schemas.openxmlformats.org/presentationml/2006/main">
  <p:tag name="SMARTSETTINGSHASH" val="cO5BEPk+TERpG/cAMDYk/6viURsjkffXJRWdnJPUxpg="/>
</p:tagLst>
</file>

<file path=ppt/tags/tag35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5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5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5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60.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1.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3.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4.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5.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6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6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6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71.xml><?xml version="1.0" encoding="utf-8"?>
<p:tagLst xmlns:a="http://schemas.openxmlformats.org/drawingml/2006/main" xmlns:r="http://schemas.openxmlformats.org/officeDocument/2006/relationships" xmlns:p="http://schemas.openxmlformats.org/presentationml/2006/main">
  <p:tag name="SMARTSETTINGSHASH" val="b7Itmd1aqznr4+iyVo+u7urz2wKsUxYk2d/yp6tiDrs="/>
</p:tagLst>
</file>

<file path=ppt/tags/tag37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7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7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7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38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381.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382.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38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385.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386.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387.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8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3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9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2.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394.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5.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6.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7.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399.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00.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0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0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0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40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4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10.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1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1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1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1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1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1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1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2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2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2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2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2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2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29.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3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3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4.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36.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7.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8.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39.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40.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1.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442.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43.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44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4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446.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4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44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4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5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6.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46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461.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6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6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6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6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6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47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7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7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7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7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79.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80.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48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8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8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8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8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49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49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49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49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496.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497.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498.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49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0.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00.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01.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02.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03.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0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51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1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18.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19.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2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2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22.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523.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52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2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26.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527.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528.xml><?xml version="1.0" encoding="utf-8"?>
<p:tagLst xmlns:a="http://schemas.openxmlformats.org/drawingml/2006/main" xmlns:r="http://schemas.openxmlformats.org/officeDocument/2006/relationships" xmlns:p="http://schemas.openxmlformats.org/presentationml/2006/main">
  <p:tag name="SMARTSETTINGSHASH" val="LvJHZoc706JrXpSQSlT2oZrYI8qiMxzJA+vJFrb2hVE="/>
</p:tagLst>
</file>

<file path=ppt/tags/tag529.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53.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530.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31.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53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53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3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3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3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4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4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4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50.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1.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3.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4.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55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5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5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5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56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6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56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6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56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56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6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56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57.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70.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57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78.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5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8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58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87.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88.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589.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5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90.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591.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5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59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9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59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59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0.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60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01.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0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0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0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0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xml><?xml version="1.0" encoding="utf-8"?>
<p:tagLst xmlns:a="http://schemas.openxmlformats.org/drawingml/2006/main" xmlns:r="http://schemas.openxmlformats.org/officeDocument/2006/relationships" xmlns:p="http://schemas.openxmlformats.org/presentationml/2006/main">
  <p:tag name="SMARTSETTINGSHASH" val="IOS5JBG+68nM17Zx6xrZcQNztqb1H05XO/ioRUg3v+8="/>
</p:tagLst>
</file>

<file path=ppt/tags/tag6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1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1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14.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1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1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20.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621.xml><?xml version="1.0" encoding="utf-8"?>
<p:tagLst xmlns:a="http://schemas.openxmlformats.org/drawingml/2006/main" xmlns:r="http://schemas.openxmlformats.org/officeDocument/2006/relationships" xmlns:p="http://schemas.openxmlformats.org/presentationml/2006/main">
  <p:tag name="SMARTSETTINGSHASH" val="cYlTEWVT5+aprppw6l10Xud3eO6xUhcM6c1h5U1VrUg="/>
</p:tagLst>
</file>

<file path=ppt/tags/tag622.xml><?xml version="1.0" encoding="utf-8"?>
<p:tagLst xmlns:a="http://schemas.openxmlformats.org/drawingml/2006/main" xmlns:r="http://schemas.openxmlformats.org/officeDocument/2006/relationships" xmlns:p="http://schemas.openxmlformats.org/presentationml/2006/main">
  <p:tag name="SMARTSETTINGSHASH" val="9tLmF7Svskb3mwae0jw+zQvDfQv7vF7Mpfx34C5Lt8U="/>
</p:tagLst>
</file>

<file path=ppt/tags/tag62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2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2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2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2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2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2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3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3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3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3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3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3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3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3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64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4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4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4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4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49.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50.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5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5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53.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5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5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5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5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5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5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66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663.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64.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6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6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68.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669.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67.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670.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67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7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7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7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675.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676.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677.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678.xml><?xml version="1.0" encoding="utf-8"?>
<p:tagLst xmlns:a="http://schemas.openxmlformats.org/drawingml/2006/main" xmlns:r="http://schemas.openxmlformats.org/officeDocument/2006/relationships" xmlns:p="http://schemas.openxmlformats.org/presentationml/2006/main">
  <p:tag name="SMARTSETTINGSHASH" val="yGxJiZugYKevRUIjyLMoJmJCkwxhTay2casSOw7Zc1E="/>
</p:tagLst>
</file>

<file path=ppt/tags/tag679.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6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680.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681.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682.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683.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684.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5.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8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6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69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691.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692.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693.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69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69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69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0.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70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0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08.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09.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71.xml><?xml version="1.0" encoding="utf-8"?>
<p:tagLst xmlns:a="http://schemas.openxmlformats.org/drawingml/2006/main" xmlns:r="http://schemas.openxmlformats.org/officeDocument/2006/relationships" xmlns:p="http://schemas.openxmlformats.org/presentationml/2006/main">
  <p:tag name="SMARTSETTINGSHASH" val="yASIUW6dpi9I82C9UJkgEKMyrFW5BH/dr7aj9xvvGJ8="/>
</p:tagLst>
</file>

<file path=ppt/tags/tag710.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1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1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2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2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2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2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2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2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3.xml><?xml version="1.0" encoding="utf-8"?>
<p:tagLst xmlns:a="http://schemas.openxmlformats.org/drawingml/2006/main" xmlns:r="http://schemas.openxmlformats.org/officeDocument/2006/relationships" xmlns:p="http://schemas.openxmlformats.org/presentationml/2006/main">
  <p:tag name="SMARTSETTINGSHASH" val="EcTNRem3YgwCfC5vf1z9TUnYNKx9t81fbsHOIZK4Yos="/>
</p:tagLst>
</file>

<file path=ppt/tags/tag73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3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32.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733.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734.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35.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736.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73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73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39.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74.xml><?xml version="1.0" encoding="utf-8"?>
<p:tagLst xmlns:a="http://schemas.openxmlformats.org/drawingml/2006/main" xmlns:r="http://schemas.openxmlformats.org/officeDocument/2006/relationships" xmlns:p="http://schemas.openxmlformats.org/presentationml/2006/main">
  <p:tag name="SMARTSETTINGSHASH" val="pK4Bt0OAnswgkYKNWzTx3ZAhkW+deDVpRSWRLUeyzHk="/>
</p:tagLst>
</file>

<file path=ppt/tags/tag740.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74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4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4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4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45.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4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4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4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4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7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5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75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52.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75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754.xml><?xml version="1.0" encoding="utf-8"?>
<p:tagLst xmlns:a="http://schemas.openxmlformats.org/drawingml/2006/main" xmlns:r="http://schemas.openxmlformats.org/officeDocument/2006/relationships" xmlns:p="http://schemas.openxmlformats.org/presentationml/2006/main">
  <p:tag name="SMARTSETTINGSHASH" val="MiCPcBciJSuT3YS/PyKxI0+nAoAdZBcdnM4Bzsb1u78="/>
</p:tagLst>
</file>

<file path=ppt/tags/tag755.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756.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75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58.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59.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60.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1.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2.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64.xml><?xml version="1.0" encoding="utf-8"?>
<p:tagLst xmlns:a="http://schemas.openxmlformats.org/drawingml/2006/main" xmlns:r="http://schemas.openxmlformats.org/officeDocument/2006/relationships" xmlns:p="http://schemas.openxmlformats.org/presentationml/2006/main">
  <p:tag name="SMARTSETTINGSHASH" val="SThg0O+dJSRfQjtfbw/IzDZWahZ0BzS4i1/XP2hcJ/8="/>
</p:tagLst>
</file>

<file path=ppt/tags/tag765.xml><?xml version="1.0" encoding="utf-8"?>
<p:tagLst xmlns:a="http://schemas.openxmlformats.org/drawingml/2006/main" xmlns:r="http://schemas.openxmlformats.org/officeDocument/2006/relationships" xmlns:p="http://schemas.openxmlformats.org/presentationml/2006/main">
  <p:tag name="SMARTSETTINGSHASH" val="vDQdCLjBzuNDMcjREtDKQ+AoKO0QGBD/nb6CP3H9hyU="/>
</p:tagLst>
</file>

<file path=ppt/tags/tag766.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7.xml><?xml version="1.0" encoding="utf-8"?>
<p:tagLst xmlns:a="http://schemas.openxmlformats.org/drawingml/2006/main" xmlns:r="http://schemas.openxmlformats.org/officeDocument/2006/relationships" xmlns:p="http://schemas.openxmlformats.org/presentationml/2006/main">
  <p:tag name="SMARTSETTINGSHASH" val="qrgBSaGW9H5XhBk6FvsoHeHKR7KZlzlqN8OQDH8Ex1U="/>
</p:tagLst>
</file>

<file path=ppt/tags/tag76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7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72.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3.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4.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5.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76.xml><?xml version="1.0" encoding="utf-8"?>
<p:tagLst xmlns:a="http://schemas.openxmlformats.org/drawingml/2006/main" xmlns:r="http://schemas.openxmlformats.org/officeDocument/2006/relationships" xmlns:p="http://schemas.openxmlformats.org/presentationml/2006/main">
  <p:tag name="SMARTSETTINGSHASH" val="LvJHZoc706JrXpSQSlT2oZrYI8qiMxzJA+vJFrb2hVE="/>
</p:tagLst>
</file>

<file path=ppt/tags/tag777.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78.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79.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80.xml><?xml version="1.0" encoding="utf-8"?>
<p:tagLst xmlns:a="http://schemas.openxmlformats.org/drawingml/2006/main" xmlns:r="http://schemas.openxmlformats.org/officeDocument/2006/relationships" xmlns:p="http://schemas.openxmlformats.org/presentationml/2006/main">
  <p:tag name="SMARTSETTINGSHASH" val="e2LyG275MKfvTp6do0okUjzBxgRCPw1IXGPe3BDSnOI="/>
</p:tagLst>
</file>

<file path=ppt/tags/tag781.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2.xml><?xml version="1.0" encoding="utf-8"?>
<p:tagLst xmlns:a="http://schemas.openxmlformats.org/drawingml/2006/main" xmlns:r="http://schemas.openxmlformats.org/officeDocument/2006/relationships" xmlns:p="http://schemas.openxmlformats.org/presentationml/2006/main">
  <p:tag name="SMARTSETTINGSHASH" val="ynlTt58qJbeIylUAFcE6RR1fr6Sc/lS14A1+dqqUn9E="/>
</p:tagLst>
</file>

<file path=ppt/tags/tag78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8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785.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86.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87.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8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89.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790.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91.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3.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794.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6.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798.xml><?xml version="1.0" encoding="utf-8"?>
<p:tagLst xmlns:a="http://schemas.openxmlformats.org/drawingml/2006/main" xmlns:r="http://schemas.openxmlformats.org/officeDocument/2006/relationships" xmlns:p="http://schemas.openxmlformats.org/presentationml/2006/main">
  <p:tag name="SMARTSETTINGSHASH" val="lw1Lkg7svXXN48WtUrnV1gJLkLzszgILIZBTyELyfMw="/>
</p:tagLst>
</file>

<file path=ppt/tags/tag79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xml><?xml version="1.0" encoding="utf-8"?>
<p:tagLst xmlns:a="http://schemas.openxmlformats.org/drawingml/2006/main" xmlns:r="http://schemas.openxmlformats.org/officeDocument/2006/relationships" xmlns:p="http://schemas.openxmlformats.org/presentationml/2006/main">
  <p:tag name="SMARTSETTINGSHASH" val="I1La62eH0klTn4mRbYpIS0mKjIcnNm0nnu8iBNsuark="/>
</p:tagLst>
</file>

<file path=ppt/tags/tag8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00.xml><?xml version="1.0" encoding="utf-8"?>
<p:tagLst xmlns:a="http://schemas.openxmlformats.org/drawingml/2006/main" xmlns:r="http://schemas.openxmlformats.org/officeDocument/2006/relationships" xmlns:p="http://schemas.openxmlformats.org/presentationml/2006/main">
  <p:tag name="SMARTSETTINGSHASH" val="qc0n8q8OTDWbeCEFVBtR+HYFLWKeTcIyKrVOywWjiD8="/>
</p:tagLst>
</file>

<file path=ppt/tags/tag80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0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0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0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1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1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81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17.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1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1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2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82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2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2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3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39.xml><?xml version="1.0" encoding="utf-8"?>
<p:tagLst xmlns:a="http://schemas.openxmlformats.org/drawingml/2006/main" xmlns:r="http://schemas.openxmlformats.org/officeDocument/2006/relationships" xmlns:p="http://schemas.openxmlformats.org/presentationml/2006/main">
  <p:tag name="SMARTSETTINGSHASH" val="KtI3F8MHYEq/MZRUgBXuzSze1zu7dAS9wcXRD2t1UMU="/>
</p:tagLst>
</file>

<file path=ppt/tags/tag84.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4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2.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84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44.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4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4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5.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5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5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59.xml><?xml version="1.0" encoding="utf-8"?>
<p:tagLst xmlns:a="http://schemas.openxmlformats.org/drawingml/2006/main" xmlns:r="http://schemas.openxmlformats.org/officeDocument/2006/relationships" xmlns:p="http://schemas.openxmlformats.org/presentationml/2006/main">
  <p:tag name="SMARTSETTINGSHASH" val="tiX7aZ7GwQjITdxWwnm/5fOBSgxW4ED4OLPXaqT+tr8="/>
</p:tagLst>
</file>

<file path=ppt/tags/tag86.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6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61.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62.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6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6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6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6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70.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871.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7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7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75.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87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7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8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8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8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89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4.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89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89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89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0.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90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1.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2.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0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1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5.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7.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1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1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2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1.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2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4.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2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26.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2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2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29.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30.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3.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5.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3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38.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39.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xml><?xml version="1.0" encoding="utf-8"?>
<p:tagLst xmlns:a="http://schemas.openxmlformats.org/drawingml/2006/main" xmlns:r="http://schemas.openxmlformats.org/officeDocument/2006/relationships" xmlns:p="http://schemas.openxmlformats.org/presentationml/2006/main">
  <p:tag name="SMARTSETTINGSHASH" val="EcTNRem3YgwCfC5vf1z9TUnYNKx9t81fbsHOIZK4Yos="/>
</p:tagLst>
</file>

<file path=ppt/tags/tag940.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1.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2.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3.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4.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5.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46.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47.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8.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49.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5.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50.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5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52.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53.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954.xml><?xml version="1.0" encoding="utf-8"?>
<p:tagLst xmlns:a="http://schemas.openxmlformats.org/drawingml/2006/main" xmlns:r="http://schemas.openxmlformats.org/officeDocument/2006/relationships" xmlns:p="http://schemas.openxmlformats.org/presentationml/2006/main">
  <p:tag name="SMARTSETTINGSHASH" val="znRgHpYmis/JB0HS+8o+Rfupj29ApZfvniaEzwGtDgk="/>
</p:tagLst>
</file>

<file path=ppt/tags/tag955.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56.xml><?xml version="1.0" encoding="utf-8"?>
<p:tagLst xmlns:a="http://schemas.openxmlformats.org/drawingml/2006/main" xmlns:r="http://schemas.openxmlformats.org/officeDocument/2006/relationships" xmlns:p="http://schemas.openxmlformats.org/presentationml/2006/main">
  <p:tag name="SMARTSETTINGSHASH" val="N7MUEPNgwxkfw/mn49aXM1MVoDi0lKPDGg5VMYemQVg="/>
</p:tagLst>
</file>

<file path=ppt/tags/tag957.xml><?xml version="1.0" encoding="utf-8"?>
<p:tagLst xmlns:a="http://schemas.openxmlformats.org/drawingml/2006/main" xmlns:r="http://schemas.openxmlformats.org/officeDocument/2006/relationships" xmlns:p="http://schemas.openxmlformats.org/presentationml/2006/main">
  <p:tag name="SMARTSETTINGSHASH" val="YNCVjCPV1IzMKXKl9/fgBjVQoFrENqHg4RSYVydCDrE="/>
</p:tagLst>
</file>

<file path=ppt/tags/tag958.xml><?xml version="1.0" encoding="utf-8"?>
<p:tagLst xmlns:a="http://schemas.openxmlformats.org/drawingml/2006/main" xmlns:r="http://schemas.openxmlformats.org/officeDocument/2006/relationships" xmlns:p="http://schemas.openxmlformats.org/presentationml/2006/main">
  <p:tag name="SMARTSETTINGSHASH" val="tlsrA5RTg9++9Pf5sMhgcK+HLRSN79ynNXgupL7KhOA="/>
</p:tagLst>
</file>

<file path=ppt/tags/tag959.xml><?xml version="1.0" encoding="utf-8"?>
<p:tagLst xmlns:a="http://schemas.openxmlformats.org/drawingml/2006/main" xmlns:r="http://schemas.openxmlformats.org/officeDocument/2006/relationships" xmlns:p="http://schemas.openxmlformats.org/presentationml/2006/main">
  <p:tag name="SMARTSETTINGSHASH" val="srURmXEkznL8vM+dIgmFWecIsYkRz2E8ifMc9jRVOog="/>
</p:tagLst>
</file>

<file path=ppt/tags/tag96.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6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6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7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1.xml><?xml version="1.0" encoding="utf-8"?>
<p:tagLst xmlns:a="http://schemas.openxmlformats.org/drawingml/2006/main" xmlns:r="http://schemas.openxmlformats.org/officeDocument/2006/relationships" xmlns:p="http://schemas.openxmlformats.org/presentationml/2006/main">
  <p:tag name="SMARTSETTINGSHASH" val="IXeDFoAUYg6HjsbYlv2TXlpA+GBJ8aBvQTUjOfR6E1g="/>
</p:tagLst>
</file>

<file path=ppt/tags/tag97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73.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74.xml><?xml version="1.0" encoding="utf-8"?>
<p:tagLst xmlns:a="http://schemas.openxmlformats.org/drawingml/2006/main" xmlns:r="http://schemas.openxmlformats.org/officeDocument/2006/relationships" xmlns:p="http://schemas.openxmlformats.org/presentationml/2006/main">
  <p:tag name="SMARTSETTINGSHASH" val="htqbMyMSA0D2yMasrw9mgni6b3DpYxxK9j33Y/9Sb0Q="/>
</p:tagLst>
</file>

<file path=ppt/tags/tag975.xml><?xml version="1.0" encoding="utf-8"?>
<p:tagLst xmlns:a="http://schemas.openxmlformats.org/drawingml/2006/main" xmlns:r="http://schemas.openxmlformats.org/officeDocument/2006/relationships" xmlns:p="http://schemas.openxmlformats.org/presentationml/2006/main">
  <p:tag name="SMARTSETTINGSHASH" val="X3Koezp0l3A49TMn/FcGOwjA2sdgY4HBEe4T/h6Lf3o="/>
</p:tagLst>
</file>

<file path=ppt/tags/tag976.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77.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ags/tag97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79.xml><?xml version="1.0" encoding="utf-8"?>
<p:tagLst xmlns:a="http://schemas.openxmlformats.org/drawingml/2006/main" xmlns:r="http://schemas.openxmlformats.org/officeDocument/2006/relationships" xmlns:p="http://schemas.openxmlformats.org/presentationml/2006/main">
  <p:tag name="SMARTSETTINGSHASH" val="toFvHBE0DSHbpkvebRIgEbzMi2hInHW/XCMQAmcRuFU="/>
</p:tagLst>
</file>

<file path=ppt/tags/tag98.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8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8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3.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4.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5.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6.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7.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8.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89.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990.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1.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2.xml><?xml version="1.0" encoding="utf-8"?>
<p:tagLst xmlns:a="http://schemas.openxmlformats.org/drawingml/2006/main" xmlns:r="http://schemas.openxmlformats.org/officeDocument/2006/relationships" xmlns:p="http://schemas.openxmlformats.org/presentationml/2006/main">
  <p:tag name="SMARTSETTINGSHASH" val="IDSg7uxH1Z/iSOkBSMZyie/SGkHlLE2okQSpqFhp1Ac="/>
</p:tagLst>
</file>

<file path=ppt/tags/tag993.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994.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995.xml><?xml version="1.0" encoding="utf-8"?>
<p:tagLst xmlns:a="http://schemas.openxmlformats.org/drawingml/2006/main" xmlns:r="http://schemas.openxmlformats.org/officeDocument/2006/relationships" xmlns:p="http://schemas.openxmlformats.org/presentationml/2006/main">
  <p:tag name="SMARTSETTINGSHASH" val="dGnP/X54O/3U1FgXOD/PD+Lgv8MCGlxJz4RTzic3Hx4="/>
</p:tagLst>
</file>

<file path=ppt/tags/tag996.xml><?xml version="1.0" encoding="utf-8"?>
<p:tagLst xmlns:a="http://schemas.openxmlformats.org/drawingml/2006/main" xmlns:r="http://schemas.openxmlformats.org/officeDocument/2006/relationships" xmlns:p="http://schemas.openxmlformats.org/presentationml/2006/main">
  <p:tag name="SMARTSETTINGSHASH" val="cO5BEPk+TERpG/cAMDYk/6viURsjkffXJRWdnJPUxpg="/>
</p:tagLst>
</file>

<file path=ppt/tags/tag997.xml><?xml version="1.0" encoding="utf-8"?>
<p:tagLst xmlns:a="http://schemas.openxmlformats.org/drawingml/2006/main" xmlns:r="http://schemas.openxmlformats.org/officeDocument/2006/relationships" xmlns:p="http://schemas.openxmlformats.org/presentationml/2006/main">
  <p:tag name="SMARTSETTINGSHASH" val="xEht1PxcLvzRBQ6K/pPxS0cKzahZAWBGGvXhEYVQ1lg="/>
</p:tagLst>
</file>

<file path=ppt/tags/tag998.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999.xml><?xml version="1.0" encoding="utf-8"?>
<p:tagLst xmlns:a="http://schemas.openxmlformats.org/drawingml/2006/main" xmlns:r="http://schemas.openxmlformats.org/officeDocument/2006/relationships" xmlns:p="http://schemas.openxmlformats.org/presentationml/2006/main">
  <p:tag name="SMARTSETTINGSHASH" val="MjBcI7OPBWB7DCqWfTY1SZp22lNOS0G19wdyU0+jZdM="/>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3640</TotalTime>
  <Words>14283</Words>
  <Application>Microsoft Office PowerPoint</Application>
  <PresentationFormat>A3 용지(297x420mm)</PresentationFormat>
  <Paragraphs>5509</Paragraphs>
  <Slides>73</Slides>
  <Notes>43</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73</vt:i4>
      </vt:variant>
    </vt:vector>
  </HeadingPairs>
  <TitlesOfParts>
    <vt:vector size="90" baseType="lpstr">
      <vt:lpstr>나눔고딕 ExtraBold</vt:lpstr>
      <vt:lpstr>나눔고딕코딩</vt:lpstr>
      <vt:lpstr>나눔고딕 Bold</vt:lpstr>
      <vt:lpstr>Wingdings</vt:lpstr>
      <vt:lpstr>Arial</vt:lpstr>
      <vt:lpstr>Times New Roman</vt:lpstr>
      <vt:lpstr>Calibri Light</vt:lpstr>
      <vt:lpstr>HY헤드라인M</vt:lpstr>
      <vt:lpstr>Segoe UI</vt:lpstr>
      <vt:lpstr>Dotum</vt:lpstr>
      <vt:lpstr>Verdana</vt:lpstr>
      <vt:lpstr>나눔고딕</vt:lpstr>
      <vt:lpstr>Calibri</vt:lpstr>
      <vt:lpstr>맑은 고딕</vt:lpstr>
      <vt:lpstr>Segoe UI Semibold</vt:lpstr>
      <vt:lpstr>Dotum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hyunho1</dc:creator>
  <cp:lastModifiedBy>KIT-NB67</cp:lastModifiedBy>
  <cp:revision>144</cp:revision>
  <cp:lastPrinted>2022-04-11T02:55:38Z</cp:lastPrinted>
  <dcterms:created xsi:type="dcterms:W3CDTF">2017-05-22T08:38:38Z</dcterms:created>
  <dcterms:modified xsi:type="dcterms:W3CDTF">2023-09-05T09:13:26Z</dcterms:modified>
</cp:coreProperties>
</file>